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7" r:id="rId13"/>
    <p:sldId id="271" r:id="rId14"/>
    <p:sldId id="279" r:id="rId15"/>
    <p:sldId id="280" r:id="rId16"/>
    <p:sldId id="273" r:id="rId17"/>
    <p:sldId id="276" r:id="rId18"/>
    <p:sldId id="282" r:id="rId19"/>
    <p:sldId id="283" r:id="rId20"/>
    <p:sldId id="284" r:id="rId21"/>
    <p:sldId id="285" r:id="rId22"/>
    <p:sldId id="286" r:id="rId23"/>
    <p:sldId id="278" r:id="rId24"/>
    <p:sldId id="287" r:id="rId25"/>
    <p:sldId id="288" r:id="rId26"/>
    <p:sldId id="289" r:id="rId27"/>
    <p:sldId id="290" r:id="rId28"/>
    <p:sldId id="293" r:id="rId29"/>
    <p:sldId id="29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9"/>
    <p:restoredTop sz="94631"/>
  </p:normalViewPr>
  <p:slideViewPr>
    <p:cSldViewPr snapToGrid="0" snapToObjects="1">
      <p:cViewPr varScale="1">
        <p:scale>
          <a:sx n="102" d="100"/>
          <a:sy n="10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4BF599-32C1-784D-AF2F-FEDBF8611EBE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291C93-053E-5648-ACCF-ED0615A71E91}">
      <dgm:prSet phldrT="[文本]" custT="1"/>
      <dgm:spPr/>
      <dgm:t>
        <a:bodyPr/>
        <a:lstStyle/>
        <a:p>
          <a:r>
            <a:rPr lang="en-US" altLang="zh-CN" sz="800" b="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B65DE41-5BBF-3A41-B561-1B3E9652F3CB}" type="par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E8D002-7F9E-3549-B3D9-910FFECBADA1}" type="sib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8F6FF2-7057-2347-AC9A-272F744A212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DAFA29-4CDF-1B42-AFA3-D63AE2575E30}" type="par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86D731-856F-934C-9E41-C36F3E691028}" type="sib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1A68AE-B38A-B643-A11A-4FD059A12E0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21D18F-8ABE-9C40-9362-CF6DD75E0E83}" type="par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9CE19D-C01C-C543-9452-C9200DE97615}" type="sib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DC26-7C3D-EB42-A28A-8B512F1C0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0F8BE-F731-E64E-BAB8-045085FA311F}" type="par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A83DE2-49FB-1F44-87A1-23AC5ED52B9F}" type="sib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BF4F76-80D4-7B45-9733-C5E1F1F582E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B3A81C-3EBB-1844-97C4-AAFEB85EE3F5}" type="par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80F01-9BCF-7E47-9D7B-E709A530C860}" type="sib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AC7CC8-6125-C848-B7F7-89263BBFBA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125087-CC94-2B46-84C9-42E4854219AB}" type="par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46665-BB9D-DB4E-988A-8B094D62966A}" type="sib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5668F9-3497-2C4D-AC71-0BE437A896F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F27AB2-1AA1-A649-B1CA-5EC4983E1A9F}" type="par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A579C3-6924-7143-AD4B-F4D8118447E7}" type="sib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910EE-7E6C-E044-854A-BC554C03E90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46F76-FF61-704B-B0A2-2970985F061B}" type="par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8DF999-A0CD-164C-A0DC-61FC9C9036AB}" type="sib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3EFE18-8D61-BE49-9583-A7540637F00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860BCC-D3A7-A84B-A2DE-71648A0F79C1}" type="par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778D83-2356-4745-93F4-7CB0B1B89C3A}" type="sib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3AA711-D824-1545-A7CD-A9C977B0552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592096-3CA5-D14A-B6AD-FB261485AAE3}" type="par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11D1A1-75BB-4347-B2F6-E466386E5C35}" type="sib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35C321-564E-244E-9B01-6B694417C5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8554E-A355-AB49-84A2-600F57761067}" type="par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67C7EB-0BF4-614E-AA37-B558B953BD8E}" type="sib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F471C4-EAA8-6C4B-8DDA-9AD737E6514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B1407F-DE7E-1F4C-83F2-6E4513E2F4F0}" type="par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9CE0CD-451D-2042-9169-17F54FEDC19C}" type="sib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B29805-B80F-B84E-80D5-249DA2BB0DF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61ADCA-31A0-9746-A62D-2657C1F8C0DA}" type="par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7F3C32F-E097-4E43-B844-E1F050480612}" type="sib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2F6B5A-5D28-8345-BEDF-7AB668200AB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19D8E5-D840-A84E-9084-29D6F02C0169}" type="par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83CA8E-B4DB-C343-9D17-7D33BD3321E5}" type="sib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76C3B0-3984-4E41-8191-C72BEB0D8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8DBE56-FB1B-FF4F-83D7-382D149B9B42}" type="par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3B6C5-8626-2443-9DE1-091BDE662C56}" type="sib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5A29AB-228E-BC47-A616-A402BCBF934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39B3CF-4013-6E44-86F7-5417523B4CA6}" type="par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C7B782-F8CA-E641-91BD-80F51603175F}" type="sib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CAC06E-BA2F-B348-B3A6-FA91F6DB2DB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49C5A-6E92-8A49-9FFD-3C9A20D06708}" type="par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758611-CD6B-FF40-88EE-3DE08C08D051}" type="sib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24F08-DF62-5E49-9B79-93496DA5E33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4BF015-4C58-F143-AB32-365DD5933D25}" type="par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6C66A7-FBAF-3446-A66E-A2D0ED583FCD}" type="sib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EB16FA-674E-EE4E-B873-516D7EB5F3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F42B62-1F19-5545-BB29-4F8421C795FD}" type="par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964046-3ADE-BA4E-9206-F2AF89BC7C3C}" type="sib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3B640C-B415-2744-82E6-5C60973ECAE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A51215-925D-ED41-BAB9-345259960EAF}" type="par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3AE0A6-7BB5-F84B-BD39-C624B098A590}" type="sib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1CB905-6FCB-C749-B8D8-F7E3E8890832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C77DD9-8856-0F49-A10A-9917B2B3623A}" type="par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CDE278-D335-3D4D-A468-615C16CE7024}" type="sib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D98C1D-258A-834E-9094-FB74843BAE8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0EF6AD-AF2A-4C40-A71D-5062C62AAE51}" type="par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85AB2C-E58A-EB4C-B742-3ABADFDE7242}" type="sib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214F2-BD36-6F42-8B6F-D77A94B4BA3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7B44FA-3E55-D34A-B306-CAEE00150AD4}" type="par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54240A-2FE6-0A42-8AB1-15985CCF9A19}" type="sib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D1CE99-9381-304D-BABA-FB38061967F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2FF53A-DC09-7644-B15C-DE815DED88AB}" type="par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32FF7-4F5B-3541-82B5-41C23DAB12CE}" type="sib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8AD2CA-E6EA-6D41-9F77-2FD5A74FAA8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02AC3-7D32-5047-AFF3-65150F2A6239}" type="par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98752C-D47E-094D-8D44-EC402F45EAAA}" type="sib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397A5C-65F6-9149-BA47-74C0BE6E845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9CE1E0-6632-B940-A4DE-C15F15E8EA99}" type="par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1F6D91-209C-8F4C-9B6A-C28A26B7F2BA}" type="sib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EB527-6ACF-0A48-9611-99C3B11B40B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EFB7A1-6CE6-014D-BDAC-D70421B7572F}" type="par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9EFA03-308B-724F-9C81-49EB71E03745}" type="sib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C1984E-2807-BD42-B666-9C3B0DE2CA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D59D7F-7B6B-F441-8DF1-533D4CB80923}" type="par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631183-4C8E-DF42-9787-73AC15806CD5}" type="sib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F8DA69-C542-FC41-B64B-D453DE68B5E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F316E-829D-F04B-9F95-5F9D817D79AF}" type="par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82227D-D999-9D4E-9711-18FAE0FB8EF8}" type="sib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EA96A-858B-3448-8A86-180A7581B4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0FC3C-3E18-AD4E-9A1E-2AB5007B1E6F}" type="par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AC23CB-AA85-B944-B44F-2CF0808193F8}" type="sib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05C6A0-A790-2646-B636-BE6865D454A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72D817-EECC-4443-82F9-C8E21062B97E}" type="par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631B6F5C-40A5-B047-88FF-3CC1556D60F7}" type="sib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F24584BC-89BA-624B-9EB3-36A2A29AAF1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75CDE-3709-C84B-8FB9-C7174AB219CC}" type="par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A8BBF8A2-629B-1040-8D55-32636C919CFF}" type="sib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912DE6F0-AF2F-974D-B26E-A6F93C45F16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4CB9A1-A89B-5840-8274-74CED91ABC4E}" type="par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4CA0868-B382-BA4D-BC5A-9EA42E351AE6}" type="sib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D53E813-7B11-EB4F-B076-ADEC87DC85A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ED9134-DA53-9B4C-BA84-52BBAED467BB}" type="par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89BACCD-7E3C-3B42-9B9C-8C3AB9682364}" type="sib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918C07DE-9984-A642-8216-2F893919DBE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 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CDA8229-8039-CC41-BD89-A725B45D0B29}" type="parTrans" cxnId="{8AD74B85-40AD-9A4F-9413-D66C64458587}">
      <dgm:prSet/>
      <dgm:spPr/>
      <dgm:t>
        <a:bodyPr/>
        <a:lstStyle/>
        <a:p>
          <a:endParaRPr lang="zh-CN" altLang="en-US"/>
        </a:p>
      </dgm:t>
    </dgm:pt>
    <dgm:pt modelId="{CB6470F3-F0F6-DD43-8296-CDF3DD133ABC}" type="sibTrans" cxnId="{8AD74B85-40AD-9A4F-9413-D66C64458587}">
      <dgm:prSet/>
      <dgm:spPr/>
      <dgm:t>
        <a:bodyPr/>
        <a:lstStyle/>
        <a:p>
          <a:endParaRPr lang="zh-CN" altLang="en-US"/>
        </a:p>
      </dgm:t>
    </dgm:pt>
    <dgm:pt modelId="{8B24B0FB-90AC-4449-80ED-FF3C788DAA3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E5A85CE-2B64-0342-B9ED-4836E6E200DE}" type="parTrans" cxnId="{C995F211-1415-3446-A84D-15A8C6CBC676}">
      <dgm:prSet/>
      <dgm:spPr/>
      <dgm:t>
        <a:bodyPr/>
        <a:lstStyle/>
        <a:p>
          <a:endParaRPr lang="zh-CN" altLang="en-US"/>
        </a:p>
      </dgm:t>
    </dgm:pt>
    <dgm:pt modelId="{2D602998-D2FC-DB44-99EB-7D9343C41B6B}" type="sibTrans" cxnId="{C995F211-1415-3446-A84D-15A8C6CBC676}">
      <dgm:prSet/>
      <dgm:spPr/>
      <dgm:t>
        <a:bodyPr/>
        <a:lstStyle/>
        <a:p>
          <a:endParaRPr lang="zh-CN" altLang="en-US"/>
        </a:p>
      </dgm:t>
    </dgm:pt>
    <dgm:pt modelId="{B61EED8A-3C95-414E-A91E-BB017CBD62C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F98C0D-5CBA-904C-8688-F42FFAF50DD2}" type="parTrans" cxnId="{2FAD9B5B-CF20-F748-8DF5-64E5444BE151}">
      <dgm:prSet/>
      <dgm:spPr/>
      <dgm:t>
        <a:bodyPr/>
        <a:lstStyle/>
        <a:p>
          <a:endParaRPr lang="zh-CN" altLang="en-US"/>
        </a:p>
      </dgm:t>
    </dgm:pt>
    <dgm:pt modelId="{508618AE-FA0B-F944-92B0-7A257C6E0AF1}" type="sibTrans" cxnId="{2FAD9B5B-CF20-F748-8DF5-64E5444BE151}">
      <dgm:prSet/>
      <dgm:spPr/>
      <dgm:t>
        <a:bodyPr/>
        <a:lstStyle/>
        <a:p>
          <a:endParaRPr lang="zh-CN" altLang="en-US"/>
        </a:p>
      </dgm:t>
    </dgm:pt>
    <dgm:pt modelId="{1F066EAA-D447-414B-B517-C4444718FCE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0FBECC5-0A3B-C54A-ADC2-BB230C6139AD}" type="parTrans" cxnId="{42EAD905-D482-DC42-8362-56D29079032C}">
      <dgm:prSet/>
      <dgm:spPr/>
      <dgm:t>
        <a:bodyPr/>
        <a:lstStyle/>
        <a:p>
          <a:endParaRPr lang="zh-CN" altLang="en-US"/>
        </a:p>
      </dgm:t>
    </dgm:pt>
    <dgm:pt modelId="{C2FD7D37-0E92-E446-9B02-AC840D268775}" type="sibTrans" cxnId="{42EAD905-D482-DC42-8362-56D29079032C}">
      <dgm:prSet/>
      <dgm:spPr/>
      <dgm:t>
        <a:bodyPr/>
        <a:lstStyle/>
        <a:p>
          <a:endParaRPr lang="zh-CN" altLang="en-US"/>
        </a:p>
      </dgm:t>
    </dgm:pt>
    <dgm:pt modelId="{397D7F41-72A8-FA46-98DE-D7052A8298A2}" type="pres">
      <dgm:prSet presAssocID="{774BF599-32C1-784D-AF2F-FEDBF8611EB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C5049B6-5049-6E41-9D3D-F256F5593CC6}" type="pres">
      <dgm:prSet presAssocID="{0A291C93-053E-5648-ACCF-ED0615A71E91}" presName="hierRoot1" presStyleCnt="0">
        <dgm:presLayoutVars>
          <dgm:hierBranch val="init"/>
        </dgm:presLayoutVars>
      </dgm:prSet>
      <dgm:spPr/>
    </dgm:pt>
    <dgm:pt modelId="{37820E78-60B8-3244-A850-FB01963B444A}" type="pres">
      <dgm:prSet presAssocID="{0A291C93-053E-5648-ACCF-ED0615A71E91}" presName="rootComposite1" presStyleCnt="0"/>
      <dgm:spPr/>
    </dgm:pt>
    <dgm:pt modelId="{655C4266-0161-B747-B412-509287925401}" type="pres">
      <dgm:prSet presAssocID="{0A291C93-053E-5648-ACCF-ED0615A71E9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40B9D6-B86A-1248-94C0-CC89E905B510}" type="pres">
      <dgm:prSet presAssocID="{0A291C93-053E-5648-ACCF-ED0615A71E91}" presName="topArc1" presStyleLbl="parChTrans1D1" presStyleIdx="0" presStyleCnt="76"/>
      <dgm:spPr/>
    </dgm:pt>
    <dgm:pt modelId="{1221D53B-C6D8-8D42-9B14-773224F166C1}" type="pres">
      <dgm:prSet presAssocID="{0A291C93-053E-5648-ACCF-ED0615A71E91}" presName="bottomArc1" presStyleLbl="parChTrans1D1" presStyleIdx="1" presStyleCnt="76"/>
      <dgm:spPr/>
    </dgm:pt>
    <dgm:pt modelId="{C0C33D14-B545-E640-B43B-AD287F590995}" type="pres">
      <dgm:prSet presAssocID="{0A291C93-053E-5648-ACCF-ED0615A71E9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E37D5045-D9DB-1B41-BEA1-FBCD64BAB8B8}" type="pres">
      <dgm:prSet presAssocID="{0A291C93-053E-5648-ACCF-ED0615A71E91}" presName="hierChild2" presStyleCnt="0"/>
      <dgm:spPr/>
    </dgm:pt>
    <dgm:pt modelId="{2A01172D-CF11-D641-9127-13BEA5460786}" type="pres">
      <dgm:prSet presAssocID="{13DAFA29-4CDF-1B42-AFA3-D63AE2575E3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FD5153BF-36C1-C64D-B0EE-984E590C5C70}" type="pres">
      <dgm:prSet presAssocID="{098F6FF2-7057-2347-AC9A-272F744A2124}" presName="hierRoot2" presStyleCnt="0">
        <dgm:presLayoutVars>
          <dgm:hierBranch val="init"/>
        </dgm:presLayoutVars>
      </dgm:prSet>
      <dgm:spPr/>
    </dgm:pt>
    <dgm:pt modelId="{147C5645-1B71-A14C-9359-8609D5143624}" type="pres">
      <dgm:prSet presAssocID="{098F6FF2-7057-2347-AC9A-272F744A2124}" presName="rootComposite2" presStyleCnt="0"/>
      <dgm:spPr/>
    </dgm:pt>
    <dgm:pt modelId="{6AE0CAA3-455B-0841-B93F-00738EB9AAB5}" type="pres">
      <dgm:prSet presAssocID="{098F6FF2-7057-2347-AC9A-272F744A212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89DCEB-2DE7-8247-A6CD-EC4F81B9F15F}" type="pres">
      <dgm:prSet presAssocID="{098F6FF2-7057-2347-AC9A-272F744A2124}" presName="topArc2" presStyleLbl="parChTrans1D1" presStyleIdx="2" presStyleCnt="76"/>
      <dgm:spPr/>
    </dgm:pt>
    <dgm:pt modelId="{F8E873D9-47ED-6D43-87E2-DEA465C0EEDF}" type="pres">
      <dgm:prSet presAssocID="{098F6FF2-7057-2347-AC9A-272F744A2124}" presName="bottomArc2" presStyleLbl="parChTrans1D1" presStyleIdx="3" presStyleCnt="76"/>
      <dgm:spPr/>
    </dgm:pt>
    <dgm:pt modelId="{157E8241-FFB4-1145-88F8-A9D788E26735}" type="pres">
      <dgm:prSet presAssocID="{098F6FF2-7057-2347-AC9A-272F744A212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3A9E299-7199-A84E-8173-4D1CBEB8B6B9}" type="pres">
      <dgm:prSet presAssocID="{098F6FF2-7057-2347-AC9A-272F744A2124}" presName="hierChild4" presStyleCnt="0"/>
      <dgm:spPr/>
    </dgm:pt>
    <dgm:pt modelId="{F59E2C65-7AC5-F24D-B77F-2E7C6391D994}" type="pres">
      <dgm:prSet presAssocID="{58B3A81C-3EBB-1844-97C4-AAFEB85EE3F5}" presName="Name28" presStyleLbl="parChTrans1D3" presStyleIdx="0" presStyleCnt="16"/>
      <dgm:spPr/>
      <dgm:t>
        <a:bodyPr/>
        <a:lstStyle/>
        <a:p>
          <a:endParaRPr lang="zh-CN" altLang="en-US"/>
        </a:p>
      </dgm:t>
    </dgm:pt>
    <dgm:pt modelId="{9F9FCC70-8148-414F-B86B-000E4CC3E919}" type="pres">
      <dgm:prSet presAssocID="{63BF4F76-80D4-7B45-9733-C5E1F1F582EE}" presName="hierRoot2" presStyleCnt="0">
        <dgm:presLayoutVars>
          <dgm:hierBranch val="init"/>
        </dgm:presLayoutVars>
      </dgm:prSet>
      <dgm:spPr/>
    </dgm:pt>
    <dgm:pt modelId="{24DC9A2C-DB9A-DF49-837D-F3373C8706B2}" type="pres">
      <dgm:prSet presAssocID="{63BF4F76-80D4-7B45-9733-C5E1F1F582EE}" presName="rootComposite2" presStyleCnt="0"/>
      <dgm:spPr/>
    </dgm:pt>
    <dgm:pt modelId="{91D2D362-CA92-D84A-A67C-58DA2A030236}" type="pres">
      <dgm:prSet presAssocID="{63BF4F76-80D4-7B45-9733-C5E1F1F582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38E62B-D08A-084B-A80C-8003CAAE0614}" type="pres">
      <dgm:prSet presAssocID="{63BF4F76-80D4-7B45-9733-C5E1F1F582EE}" presName="topArc2" presStyleLbl="parChTrans1D1" presStyleIdx="4" presStyleCnt="76"/>
      <dgm:spPr/>
    </dgm:pt>
    <dgm:pt modelId="{41E59F4C-A283-C941-9569-575AA857DDD4}" type="pres">
      <dgm:prSet presAssocID="{63BF4F76-80D4-7B45-9733-C5E1F1F582EE}" presName="bottomArc2" presStyleLbl="parChTrans1D1" presStyleIdx="5" presStyleCnt="76"/>
      <dgm:spPr/>
    </dgm:pt>
    <dgm:pt modelId="{3D842CB1-9335-A44E-B09A-39EE7080F171}" type="pres">
      <dgm:prSet presAssocID="{63BF4F76-80D4-7B45-9733-C5E1F1F582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70B9DC0-8EE0-E644-BB9B-F414F528571F}" type="pres">
      <dgm:prSet presAssocID="{63BF4F76-80D4-7B45-9733-C5E1F1F582EE}" presName="hierChild4" presStyleCnt="0"/>
      <dgm:spPr/>
    </dgm:pt>
    <dgm:pt modelId="{B16A4B0D-774C-9C4B-941F-135CCF55BDF6}" type="pres">
      <dgm:prSet presAssocID="{63BF4F76-80D4-7B45-9733-C5E1F1F582EE}" presName="hierChild5" presStyleCnt="0"/>
      <dgm:spPr/>
    </dgm:pt>
    <dgm:pt modelId="{85CDAD6A-E18B-0A41-8032-0B0CC1CDB1B2}" type="pres">
      <dgm:prSet presAssocID="{EB125087-CC94-2B46-84C9-42E4854219AB}" presName="Name28" presStyleLbl="parChTrans1D3" presStyleIdx="1" presStyleCnt="16"/>
      <dgm:spPr/>
      <dgm:t>
        <a:bodyPr/>
        <a:lstStyle/>
        <a:p>
          <a:endParaRPr lang="zh-CN" altLang="en-US"/>
        </a:p>
      </dgm:t>
    </dgm:pt>
    <dgm:pt modelId="{B9642071-79AC-9A4B-B18F-5E1532083845}" type="pres">
      <dgm:prSet presAssocID="{15AC7CC8-6125-C848-B7F7-89263BBFBA75}" presName="hierRoot2" presStyleCnt="0">
        <dgm:presLayoutVars>
          <dgm:hierBranch val="init"/>
        </dgm:presLayoutVars>
      </dgm:prSet>
      <dgm:spPr/>
    </dgm:pt>
    <dgm:pt modelId="{AA7894D7-0ADC-4740-92D3-68E7D22A2409}" type="pres">
      <dgm:prSet presAssocID="{15AC7CC8-6125-C848-B7F7-89263BBFBA75}" presName="rootComposite2" presStyleCnt="0"/>
      <dgm:spPr/>
    </dgm:pt>
    <dgm:pt modelId="{382F2D21-B080-E54D-860D-E93AE85E8E35}" type="pres">
      <dgm:prSet presAssocID="{15AC7CC8-6125-C848-B7F7-89263BBFBA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E5C14-6045-EA47-B38A-2FC927F32379}" type="pres">
      <dgm:prSet presAssocID="{15AC7CC8-6125-C848-B7F7-89263BBFBA75}" presName="topArc2" presStyleLbl="parChTrans1D1" presStyleIdx="6" presStyleCnt="76"/>
      <dgm:spPr/>
    </dgm:pt>
    <dgm:pt modelId="{A321957C-6891-7F49-9A2C-B51907E28277}" type="pres">
      <dgm:prSet presAssocID="{15AC7CC8-6125-C848-B7F7-89263BBFBA75}" presName="bottomArc2" presStyleLbl="parChTrans1D1" presStyleIdx="7" presStyleCnt="76"/>
      <dgm:spPr/>
    </dgm:pt>
    <dgm:pt modelId="{BF9BBBB8-CF5B-494A-8267-CF4B3E34034B}" type="pres">
      <dgm:prSet presAssocID="{15AC7CC8-6125-C848-B7F7-89263BBFBA7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2FAE77C-43DC-ED49-8DF0-1185DBE650A6}" type="pres">
      <dgm:prSet presAssocID="{15AC7CC8-6125-C848-B7F7-89263BBFBA75}" presName="hierChild4" presStyleCnt="0"/>
      <dgm:spPr/>
    </dgm:pt>
    <dgm:pt modelId="{675FFDE0-3D1B-DB42-B08A-D6B5962A945D}" type="pres">
      <dgm:prSet presAssocID="{15AC7CC8-6125-C848-B7F7-89263BBFBA75}" presName="hierChild5" presStyleCnt="0"/>
      <dgm:spPr/>
    </dgm:pt>
    <dgm:pt modelId="{5DBD3A10-5E97-1947-81ED-25EF241CE2DE}" type="pres">
      <dgm:prSet presAssocID="{FFF27AB2-1AA1-A649-B1CA-5EC4983E1A9F}" presName="Name28" presStyleLbl="parChTrans1D3" presStyleIdx="2" presStyleCnt="16"/>
      <dgm:spPr/>
      <dgm:t>
        <a:bodyPr/>
        <a:lstStyle/>
        <a:p>
          <a:endParaRPr lang="zh-CN" altLang="en-US"/>
        </a:p>
      </dgm:t>
    </dgm:pt>
    <dgm:pt modelId="{C495B776-FEF7-3A41-9D7F-2CB28FD3C7AA}" type="pres">
      <dgm:prSet presAssocID="{ED5668F9-3497-2C4D-AC71-0BE437A896F7}" presName="hierRoot2" presStyleCnt="0">
        <dgm:presLayoutVars>
          <dgm:hierBranch val="init"/>
        </dgm:presLayoutVars>
      </dgm:prSet>
      <dgm:spPr/>
    </dgm:pt>
    <dgm:pt modelId="{E02CB186-88E6-D145-A4A8-B79A7EDE2066}" type="pres">
      <dgm:prSet presAssocID="{ED5668F9-3497-2C4D-AC71-0BE437A896F7}" presName="rootComposite2" presStyleCnt="0"/>
      <dgm:spPr/>
    </dgm:pt>
    <dgm:pt modelId="{6CB4C0AA-8E5D-AD4F-B2E9-223E26A7C867}" type="pres">
      <dgm:prSet presAssocID="{ED5668F9-3497-2C4D-AC71-0BE437A896F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A1C9C-6B55-4E4F-B667-A9376D1A056B}" type="pres">
      <dgm:prSet presAssocID="{ED5668F9-3497-2C4D-AC71-0BE437A896F7}" presName="topArc2" presStyleLbl="parChTrans1D1" presStyleIdx="8" presStyleCnt="76"/>
      <dgm:spPr/>
    </dgm:pt>
    <dgm:pt modelId="{F21EDE39-D826-8D4A-BEF5-200545EC8F72}" type="pres">
      <dgm:prSet presAssocID="{ED5668F9-3497-2C4D-AC71-0BE437A896F7}" presName="bottomArc2" presStyleLbl="parChTrans1D1" presStyleIdx="9" presStyleCnt="76"/>
      <dgm:spPr/>
    </dgm:pt>
    <dgm:pt modelId="{B35364EF-F4D3-BE4F-B1A4-EA091CE00CB2}" type="pres">
      <dgm:prSet presAssocID="{ED5668F9-3497-2C4D-AC71-0BE437A896F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6A4134-93D1-C148-B643-F04F7726C47C}" type="pres">
      <dgm:prSet presAssocID="{ED5668F9-3497-2C4D-AC71-0BE437A896F7}" presName="hierChild4" presStyleCnt="0"/>
      <dgm:spPr/>
    </dgm:pt>
    <dgm:pt modelId="{93372B78-F224-EF46-8C32-FDE413F1E4EE}" type="pres">
      <dgm:prSet presAssocID="{0F046F76-FF61-704B-B0A2-2970985F061B}" presName="Name28" presStyleLbl="parChTrans1D4" presStyleIdx="0" presStyleCnt="18"/>
      <dgm:spPr/>
      <dgm:t>
        <a:bodyPr/>
        <a:lstStyle/>
        <a:p>
          <a:endParaRPr lang="zh-CN" altLang="en-US"/>
        </a:p>
      </dgm:t>
    </dgm:pt>
    <dgm:pt modelId="{6A130B6B-9967-7245-858F-72B5A8A9E826}" type="pres">
      <dgm:prSet presAssocID="{F04910EE-7E6C-E044-854A-BC554C03E904}" presName="hierRoot2" presStyleCnt="0">
        <dgm:presLayoutVars>
          <dgm:hierBranch val="init"/>
        </dgm:presLayoutVars>
      </dgm:prSet>
      <dgm:spPr/>
    </dgm:pt>
    <dgm:pt modelId="{F73F4EC6-E7B5-1643-AB25-5D7ECBAEC089}" type="pres">
      <dgm:prSet presAssocID="{F04910EE-7E6C-E044-854A-BC554C03E904}" presName="rootComposite2" presStyleCnt="0"/>
      <dgm:spPr/>
    </dgm:pt>
    <dgm:pt modelId="{E25FC613-E380-A74D-8DA0-7AA0F90E1163}" type="pres">
      <dgm:prSet presAssocID="{F04910EE-7E6C-E044-854A-BC554C03E90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B67D0-E3CA-CE4B-9743-58CF3075A208}" type="pres">
      <dgm:prSet presAssocID="{F04910EE-7E6C-E044-854A-BC554C03E904}" presName="topArc2" presStyleLbl="parChTrans1D1" presStyleIdx="10" presStyleCnt="76"/>
      <dgm:spPr/>
    </dgm:pt>
    <dgm:pt modelId="{094F4B2F-78E1-8849-87DD-2B81CD91AA49}" type="pres">
      <dgm:prSet presAssocID="{F04910EE-7E6C-E044-854A-BC554C03E904}" presName="bottomArc2" presStyleLbl="parChTrans1D1" presStyleIdx="11" presStyleCnt="76"/>
      <dgm:spPr/>
    </dgm:pt>
    <dgm:pt modelId="{93B0F6A2-E32C-7C42-9D36-571779487A47}" type="pres">
      <dgm:prSet presAssocID="{F04910EE-7E6C-E044-854A-BC554C03E90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F678D4-45A0-BB4A-8F9B-9E2C50189F5B}" type="pres">
      <dgm:prSet presAssocID="{F04910EE-7E6C-E044-854A-BC554C03E904}" presName="hierChild4" presStyleCnt="0"/>
      <dgm:spPr/>
    </dgm:pt>
    <dgm:pt modelId="{898832CA-57BD-9C44-A2E9-830148EE0A0A}" type="pres">
      <dgm:prSet presAssocID="{F04910EE-7E6C-E044-854A-BC554C03E904}" presName="hierChild5" presStyleCnt="0"/>
      <dgm:spPr/>
    </dgm:pt>
    <dgm:pt modelId="{1B1CE2D4-0DC3-2B4F-83F4-7712E9E3179D}" type="pres">
      <dgm:prSet presAssocID="{6C860BCC-D3A7-A84B-A2DE-71648A0F79C1}" presName="Name28" presStyleLbl="parChTrans1D4" presStyleIdx="1" presStyleCnt="18"/>
      <dgm:spPr/>
      <dgm:t>
        <a:bodyPr/>
        <a:lstStyle/>
        <a:p>
          <a:endParaRPr lang="zh-CN" altLang="en-US"/>
        </a:p>
      </dgm:t>
    </dgm:pt>
    <dgm:pt modelId="{C897D95B-761E-B848-8235-FA5BF02D1E8B}" type="pres">
      <dgm:prSet presAssocID="{CE3EFE18-8D61-BE49-9583-A7540637F005}" presName="hierRoot2" presStyleCnt="0">
        <dgm:presLayoutVars>
          <dgm:hierBranch val="init"/>
        </dgm:presLayoutVars>
      </dgm:prSet>
      <dgm:spPr/>
    </dgm:pt>
    <dgm:pt modelId="{388064FF-44B1-0B44-9421-18624FA1E033}" type="pres">
      <dgm:prSet presAssocID="{CE3EFE18-8D61-BE49-9583-A7540637F005}" presName="rootComposite2" presStyleCnt="0"/>
      <dgm:spPr/>
    </dgm:pt>
    <dgm:pt modelId="{7B72488E-EDD6-9945-A696-9488D906A8F0}" type="pres">
      <dgm:prSet presAssocID="{CE3EFE18-8D61-BE49-9583-A7540637F00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5FFEA-B27D-1249-AC9F-A1E9A7D6CAFA}" type="pres">
      <dgm:prSet presAssocID="{CE3EFE18-8D61-BE49-9583-A7540637F005}" presName="topArc2" presStyleLbl="parChTrans1D1" presStyleIdx="12" presStyleCnt="76"/>
      <dgm:spPr/>
    </dgm:pt>
    <dgm:pt modelId="{DDC32A0D-7ACC-024B-A21C-F2B42B1D975B}" type="pres">
      <dgm:prSet presAssocID="{CE3EFE18-8D61-BE49-9583-A7540637F005}" presName="bottomArc2" presStyleLbl="parChTrans1D1" presStyleIdx="13" presStyleCnt="76"/>
      <dgm:spPr/>
    </dgm:pt>
    <dgm:pt modelId="{0AF0AC11-D25A-4F41-B195-988E90C52973}" type="pres">
      <dgm:prSet presAssocID="{CE3EFE18-8D61-BE49-9583-A7540637F00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0F3CA8B-70A6-D942-8B49-B80947A8A854}" type="pres">
      <dgm:prSet presAssocID="{CE3EFE18-8D61-BE49-9583-A7540637F005}" presName="hierChild4" presStyleCnt="0"/>
      <dgm:spPr/>
    </dgm:pt>
    <dgm:pt modelId="{D8F66295-A05A-394F-8B2F-E680B884932C}" type="pres">
      <dgm:prSet presAssocID="{CE3EFE18-8D61-BE49-9583-A7540637F005}" presName="hierChild5" presStyleCnt="0"/>
      <dgm:spPr/>
    </dgm:pt>
    <dgm:pt modelId="{93766E7A-25FD-3A46-9406-C81D5FEA5127}" type="pres">
      <dgm:prSet presAssocID="{ED5668F9-3497-2C4D-AC71-0BE437A896F7}" presName="hierChild5" presStyleCnt="0"/>
      <dgm:spPr/>
    </dgm:pt>
    <dgm:pt modelId="{586F0D8D-E5D8-1241-80A7-5E923A449BA0}" type="pres">
      <dgm:prSet presAssocID="{34592096-3CA5-D14A-B6AD-FB261485AAE3}" presName="Name28" presStyleLbl="parChTrans1D3" presStyleIdx="3" presStyleCnt="16"/>
      <dgm:spPr/>
      <dgm:t>
        <a:bodyPr/>
        <a:lstStyle/>
        <a:p>
          <a:endParaRPr lang="zh-CN" altLang="en-US"/>
        </a:p>
      </dgm:t>
    </dgm:pt>
    <dgm:pt modelId="{6D56D48F-452F-7F49-990E-08CDEF5A760D}" type="pres">
      <dgm:prSet presAssocID="{153AA711-D824-1545-A7CD-A9C977B05523}" presName="hierRoot2" presStyleCnt="0">
        <dgm:presLayoutVars>
          <dgm:hierBranch val="init"/>
        </dgm:presLayoutVars>
      </dgm:prSet>
      <dgm:spPr/>
    </dgm:pt>
    <dgm:pt modelId="{DF068C77-6646-C641-B2B8-2016DF1140B6}" type="pres">
      <dgm:prSet presAssocID="{153AA711-D824-1545-A7CD-A9C977B05523}" presName="rootComposite2" presStyleCnt="0"/>
      <dgm:spPr/>
    </dgm:pt>
    <dgm:pt modelId="{733C6884-6293-5F49-B903-15819E5560DE}" type="pres">
      <dgm:prSet presAssocID="{153AA711-D824-1545-A7CD-A9C977B055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33D46B-D686-A54E-B5F0-659E67C35499}" type="pres">
      <dgm:prSet presAssocID="{153AA711-D824-1545-A7CD-A9C977B05523}" presName="topArc2" presStyleLbl="parChTrans1D1" presStyleIdx="14" presStyleCnt="76"/>
      <dgm:spPr/>
    </dgm:pt>
    <dgm:pt modelId="{ED92D4E4-7506-324B-AD20-184132B649B2}" type="pres">
      <dgm:prSet presAssocID="{153AA711-D824-1545-A7CD-A9C977B05523}" presName="bottomArc2" presStyleLbl="parChTrans1D1" presStyleIdx="15" presStyleCnt="76"/>
      <dgm:spPr/>
    </dgm:pt>
    <dgm:pt modelId="{695A7A5D-8D91-E84D-94ED-FC9FBBE3E435}" type="pres">
      <dgm:prSet presAssocID="{153AA711-D824-1545-A7CD-A9C977B055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272CEB-62A4-4545-A725-D60E979E60ED}" type="pres">
      <dgm:prSet presAssocID="{153AA711-D824-1545-A7CD-A9C977B05523}" presName="hierChild4" presStyleCnt="0"/>
      <dgm:spPr/>
    </dgm:pt>
    <dgm:pt modelId="{953298EC-94E5-B54B-9743-E11E79607C37}" type="pres">
      <dgm:prSet presAssocID="{153AA711-D824-1545-A7CD-A9C977B05523}" presName="hierChild5" presStyleCnt="0"/>
      <dgm:spPr/>
    </dgm:pt>
    <dgm:pt modelId="{18C54D4B-9B52-3A43-8D24-5CB7082E70F5}" type="pres">
      <dgm:prSet presAssocID="{C9B8554E-A355-AB49-84A2-600F57761067}" presName="Name28" presStyleLbl="parChTrans1D3" presStyleIdx="4" presStyleCnt="16"/>
      <dgm:spPr/>
      <dgm:t>
        <a:bodyPr/>
        <a:lstStyle/>
        <a:p>
          <a:endParaRPr lang="zh-CN" altLang="en-US"/>
        </a:p>
      </dgm:t>
    </dgm:pt>
    <dgm:pt modelId="{79644A41-EE85-6D40-8D90-F8E60BEF6FA0}" type="pres">
      <dgm:prSet presAssocID="{FB35C321-564E-244E-9B01-6B694417C567}" presName="hierRoot2" presStyleCnt="0">
        <dgm:presLayoutVars>
          <dgm:hierBranch val="init"/>
        </dgm:presLayoutVars>
      </dgm:prSet>
      <dgm:spPr/>
    </dgm:pt>
    <dgm:pt modelId="{DF17CE8D-F615-5047-8737-83F9027894F4}" type="pres">
      <dgm:prSet presAssocID="{FB35C321-564E-244E-9B01-6B694417C567}" presName="rootComposite2" presStyleCnt="0"/>
      <dgm:spPr/>
    </dgm:pt>
    <dgm:pt modelId="{3728571E-BDB7-B24E-AF1A-074E20B827AE}" type="pres">
      <dgm:prSet presAssocID="{FB35C321-564E-244E-9B01-6B694417C5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F86816-132C-F74A-B9F7-740FC5418119}" type="pres">
      <dgm:prSet presAssocID="{FB35C321-564E-244E-9B01-6B694417C567}" presName="topArc2" presStyleLbl="parChTrans1D1" presStyleIdx="16" presStyleCnt="76"/>
      <dgm:spPr/>
    </dgm:pt>
    <dgm:pt modelId="{04EA7D5C-2FA5-514B-AA77-209AD250FDB1}" type="pres">
      <dgm:prSet presAssocID="{FB35C321-564E-244E-9B01-6B694417C567}" presName="bottomArc2" presStyleLbl="parChTrans1D1" presStyleIdx="17" presStyleCnt="76"/>
      <dgm:spPr/>
    </dgm:pt>
    <dgm:pt modelId="{528CA2C2-E744-8F46-B8C8-6C91541A1864}" type="pres">
      <dgm:prSet presAssocID="{FB35C321-564E-244E-9B01-6B694417C56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F6A8232-4298-0542-A228-47584602F0EE}" type="pres">
      <dgm:prSet presAssocID="{FB35C321-564E-244E-9B01-6B694417C567}" presName="hierChild4" presStyleCnt="0"/>
      <dgm:spPr/>
    </dgm:pt>
    <dgm:pt modelId="{F5AE1F46-42BB-C147-963D-FA16485FE14F}" type="pres">
      <dgm:prSet presAssocID="{38249C5A-6E92-8A49-9FFD-3C9A20D06708}" presName="Name28" presStyleLbl="parChTrans1D4" presStyleIdx="2" presStyleCnt="18"/>
      <dgm:spPr/>
      <dgm:t>
        <a:bodyPr/>
        <a:lstStyle/>
        <a:p>
          <a:endParaRPr lang="zh-CN" altLang="en-US"/>
        </a:p>
      </dgm:t>
    </dgm:pt>
    <dgm:pt modelId="{1945674A-4800-A84C-A683-70CE45286668}" type="pres">
      <dgm:prSet presAssocID="{26CAC06E-BA2F-B348-B3A6-FA91F6DB2DB6}" presName="hierRoot2" presStyleCnt="0">
        <dgm:presLayoutVars>
          <dgm:hierBranch val="init"/>
        </dgm:presLayoutVars>
      </dgm:prSet>
      <dgm:spPr/>
    </dgm:pt>
    <dgm:pt modelId="{514C5E09-3413-2440-A765-FDF2EA184F24}" type="pres">
      <dgm:prSet presAssocID="{26CAC06E-BA2F-B348-B3A6-FA91F6DB2DB6}" presName="rootComposite2" presStyleCnt="0"/>
      <dgm:spPr/>
    </dgm:pt>
    <dgm:pt modelId="{A2895AEF-9277-F448-81BC-383AA9988F95}" type="pres">
      <dgm:prSet presAssocID="{26CAC06E-BA2F-B348-B3A6-FA91F6DB2D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34D0FA-DFDA-3E42-A384-CCB487CD81A8}" type="pres">
      <dgm:prSet presAssocID="{26CAC06E-BA2F-B348-B3A6-FA91F6DB2DB6}" presName="topArc2" presStyleLbl="parChTrans1D1" presStyleIdx="18" presStyleCnt="76"/>
      <dgm:spPr/>
    </dgm:pt>
    <dgm:pt modelId="{AA6EFCE9-B7EC-5D4B-A9E7-0302A921E374}" type="pres">
      <dgm:prSet presAssocID="{26CAC06E-BA2F-B348-B3A6-FA91F6DB2DB6}" presName="bottomArc2" presStyleLbl="parChTrans1D1" presStyleIdx="19" presStyleCnt="76"/>
      <dgm:spPr/>
    </dgm:pt>
    <dgm:pt modelId="{381A192C-46E2-EA42-AD6D-178F2D72A56A}" type="pres">
      <dgm:prSet presAssocID="{26CAC06E-BA2F-B348-B3A6-FA91F6DB2DB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CB0DFDA-6A27-BE42-A113-A1A8D22A2658}" type="pres">
      <dgm:prSet presAssocID="{26CAC06E-BA2F-B348-B3A6-FA91F6DB2DB6}" presName="hierChild4" presStyleCnt="0"/>
      <dgm:spPr/>
    </dgm:pt>
    <dgm:pt modelId="{416160FC-1938-6545-B52C-7E6AB27BBFB7}" type="pres">
      <dgm:prSet presAssocID="{26CAC06E-BA2F-B348-B3A6-FA91F6DB2DB6}" presName="hierChild5" presStyleCnt="0"/>
      <dgm:spPr/>
    </dgm:pt>
    <dgm:pt modelId="{59BD2A03-A741-E14F-82DA-BC06983456B3}" type="pres">
      <dgm:prSet presAssocID="{D14BF015-4C58-F143-AB32-365DD5933D25}" presName="Name28" presStyleLbl="parChTrans1D4" presStyleIdx="3" presStyleCnt="18"/>
      <dgm:spPr/>
      <dgm:t>
        <a:bodyPr/>
        <a:lstStyle/>
        <a:p>
          <a:endParaRPr lang="zh-CN" altLang="en-US"/>
        </a:p>
      </dgm:t>
    </dgm:pt>
    <dgm:pt modelId="{4648EB82-581A-5247-8962-B23E77A65774}" type="pres">
      <dgm:prSet presAssocID="{80E24F08-DF62-5E49-9B79-93496DA5E335}" presName="hierRoot2" presStyleCnt="0">
        <dgm:presLayoutVars>
          <dgm:hierBranch val="init"/>
        </dgm:presLayoutVars>
      </dgm:prSet>
      <dgm:spPr/>
    </dgm:pt>
    <dgm:pt modelId="{4F7374B4-0663-274F-8109-2F2225739B46}" type="pres">
      <dgm:prSet presAssocID="{80E24F08-DF62-5E49-9B79-93496DA5E335}" presName="rootComposite2" presStyleCnt="0"/>
      <dgm:spPr/>
    </dgm:pt>
    <dgm:pt modelId="{CC4AB2F0-FCB3-7C4B-9EA6-03845F2DB6F6}" type="pres">
      <dgm:prSet presAssocID="{80E24F08-DF62-5E49-9B79-93496DA5E3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6C7D6C-4997-4043-B17B-15C17B197B4B}" type="pres">
      <dgm:prSet presAssocID="{80E24F08-DF62-5E49-9B79-93496DA5E335}" presName="topArc2" presStyleLbl="parChTrans1D1" presStyleIdx="20" presStyleCnt="76"/>
      <dgm:spPr/>
    </dgm:pt>
    <dgm:pt modelId="{243E9541-E76E-3C4A-ABBE-64A466CA1D40}" type="pres">
      <dgm:prSet presAssocID="{80E24F08-DF62-5E49-9B79-93496DA5E335}" presName="bottomArc2" presStyleLbl="parChTrans1D1" presStyleIdx="21" presStyleCnt="76"/>
      <dgm:spPr/>
    </dgm:pt>
    <dgm:pt modelId="{C62681DF-40E2-A848-B759-C9BA66994052}" type="pres">
      <dgm:prSet presAssocID="{80E24F08-DF62-5E49-9B79-93496DA5E33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B66CF7D-81BE-014B-997E-E1610963A357}" type="pres">
      <dgm:prSet presAssocID="{80E24F08-DF62-5E49-9B79-93496DA5E335}" presName="hierChild4" presStyleCnt="0"/>
      <dgm:spPr/>
    </dgm:pt>
    <dgm:pt modelId="{2FF1F4FD-5564-EC4A-A8BF-710D37629356}" type="pres">
      <dgm:prSet presAssocID="{80E24F08-DF62-5E49-9B79-93496DA5E335}" presName="hierChild5" presStyleCnt="0"/>
      <dgm:spPr/>
    </dgm:pt>
    <dgm:pt modelId="{89AEF218-E9C0-A04F-9CC8-6A1184B10479}" type="pres">
      <dgm:prSet presAssocID="{26F42B62-1F19-5545-BB29-4F8421C795FD}" presName="Name28" presStyleLbl="parChTrans1D4" presStyleIdx="4" presStyleCnt="18"/>
      <dgm:spPr/>
      <dgm:t>
        <a:bodyPr/>
        <a:lstStyle/>
        <a:p>
          <a:endParaRPr lang="zh-CN" altLang="en-US"/>
        </a:p>
      </dgm:t>
    </dgm:pt>
    <dgm:pt modelId="{64AC3CBA-2ECB-B04C-9ED4-E003142C82FE}" type="pres">
      <dgm:prSet presAssocID="{D0EB16FA-674E-EE4E-B873-516D7EB5F375}" presName="hierRoot2" presStyleCnt="0">
        <dgm:presLayoutVars>
          <dgm:hierBranch val="init"/>
        </dgm:presLayoutVars>
      </dgm:prSet>
      <dgm:spPr/>
    </dgm:pt>
    <dgm:pt modelId="{2A0EA271-631B-0F47-A3E3-44E59D540DE9}" type="pres">
      <dgm:prSet presAssocID="{D0EB16FA-674E-EE4E-B873-516D7EB5F375}" presName="rootComposite2" presStyleCnt="0"/>
      <dgm:spPr/>
    </dgm:pt>
    <dgm:pt modelId="{8E0DDF9A-0D9E-A449-88AA-2B7A978D6AC2}" type="pres">
      <dgm:prSet presAssocID="{D0EB16FA-674E-EE4E-B873-516D7EB5F3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BA586B-71EF-4E42-B2AD-F3FC8E5378D1}" type="pres">
      <dgm:prSet presAssocID="{D0EB16FA-674E-EE4E-B873-516D7EB5F375}" presName="topArc2" presStyleLbl="parChTrans1D1" presStyleIdx="22" presStyleCnt="76"/>
      <dgm:spPr/>
    </dgm:pt>
    <dgm:pt modelId="{5746AFB6-9BE7-D14B-B35F-3FB7C84B9886}" type="pres">
      <dgm:prSet presAssocID="{D0EB16FA-674E-EE4E-B873-516D7EB5F375}" presName="bottomArc2" presStyleLbl="parChTrans1D1" presStyleIdx="23" presStyleCnt="76"/>
      <dgm:spPr/>
    </dgm:pt>
    <dgm:pt modelId="{D55AE1AA-18B4-6A4A-838F-04C61141B579}" type="pres">
      <dgm:prSet presAssocID="{D0EB16FA-674E-EE4E-B873-516D7EB5F37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F9FC6E2-B488-4C47-9C68-A26EAFAB17C1}" type="pres">
      <dgm:prSet presAssocID="{D0EB16FA-674E-EE4E-B873-516D7EB5F375}" presName="hierChild4" presStyleCnt="0"/>
      <dgm:spPr/>
    </dgm:pt>
    <dgm:pt modelId="{DBC12097-63C9-1549-A7C0-286099EAAF58}" type="pres">
      <dgm:prSet presAssocID="{D0EB16FA-674E-EE4E-B873-516D7EB5F375}" presName="hierChild5" presStyleCnt="0"/>
      <dgm:spPr/>
    </dgm:pt>
    <dgm:pt modelId="{7823B8E7-3F4D-104B-97F9-34A76134A28A}" type="pres">
      <dgm:prSet presAssocID="{FB35C321-564E-244E-9B01-6B694417C567}" presName="hierChild5" presStyleCnt="0"/>
      <dgm:spPr/>
    </dgm:pt>
    <dgm:pt modelId="{B4D7D9B6-C59D-D641-827E-883025175671}" type="pres">
      <dgm:prSet presAssocID="{A3B1407F-DE7E-1F4C-83F2-6E4513E2F4F0}" presName="Name28" presStyleLbl="parChTrans1D3" presStyleIdx="5" presStyleCnt="16"/>
      <dgm:spPr/>
      <dgm:t>
        <a:bodyPr/>
        <a:lstStyle/>
        <a:p>
          <a:endParaRPr lang="zh-CN" altLang="en-US"/>
        </a:p>
      </dgm:t>
    </dgm:pt>
    <dgm:pt modelId="{1F11489B-9AA1-C846-87D3-B40DB780441C}" type="pres">
      <dgm:prSet presAssocID="{EFF471C4-EAA8-6C4B-8DDA-9AD737E6514A}" presName="hierRoot2" presStyleCnt="0">
        <dgm:presLayoutVars>
          <dgm:hierBranch val="init"/>
        </dgm:presLayoutVars>
      </dgm:prSet>
      <dgm:spPr/>
    </dgm:pt>
    <dgm:pt modelId="{9635AA83-8506-494D-A0EC-6ADFF1F6FAD0}" type="pres">
      <dgm:prSet presAssocID="{EFF471C4-EAA8-6C4B-8DDA-9AD737E6514A}" presName="rootComposite2" presStyleCnt="0"/>
      <dgm:spPr/>
    </dgm:pt>
    <dgm:pt modelId="{68167851-92B2-4940-8A39-CBDA506A4F9A}" type="pres">
      <dgm:prSet presAssocID="{EFF471C4-EAA8-6C4B-8DDA-9AD737E6514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76C02-C405-B545-8B6C-38E2F8604B42}" type="pres">
      <dgm:prSet presAssocID="{EFF471C4-EAA8-6C4B-8DDA-9AD737E6514A}" presName="topArc2" presStyleLbl="parChTrans1D1" presStyleIdx="24" presStyleCnt="76"/>
      <dgm:spPr/>
    </dgm:pt>
    <dgm:pt modelId="{EC32C6F7-7B6C-E244-B209-BCF0DD1AE37D}" type="pres">
      <dgm:prSet presAssocID="{EFF471C4-EAA8-6C4B-8DDA-9AD737E6514A}" presName="bottomArc2" presStyleLbl="parChTrans1D1" presStyleIdx="25" presStyleCnt="76"/>
      <dgm:spPr/>
    </dgm:pt>
    <dgm:pt modelId="{B83247B6-3138-CE4C-9C77-BDF1BCFAC69F}" type="pres">
      <dgm:prSet presAssocID="{EFF471C4-EAA8-6C4B-8DDA-9AD737E6514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E3DED76-1264-8A46-81CA-E05A0C789EF8}" type="pres">
      <dgm:prSet presAssocID="{EFF471C4-EAA8-6C4B-8DDA-9AD737E6514A}" presName="hierChild4" presStyleCnt="0"/>
      <dgm:spPr/>
    </dgm:pt>
    <dgm:pt modelId="{2E45EE7A-5712-8749-96EB-30197E37D9D5}" type="pres">
      <dgm:prSet presAssocID="{EFF471C4-EAA8-6C4B-8DDA-9AD737E6514A}" presName="hierChild5" presStyleCnt="0"/>
      <dgm:spPr/>
    </dgm:pt>
    <dgm:pt modelId="{339B4D52-3E2B-7F4E-BBC4-CCBB2CAE208D}" type="pres">
      <dgm:prSet presAssocID="{8761ADCA-31A0-9746-A62D-2657C1F8C0DA}" presName="Name28" presStyleLbl="parChTrans1D3" presStyleIdx="6" presStyleCnt="16"/>
      <dgm:spPr/>
      <dgm:t>
        <a:bodyPr/>
        <a:lstStyle/>
        <a:p>
          <a:endParaRPr lang="zh-CN" altLang="en-US"/>
        </a:p>
      </dgm:t>
    </dgm:pt>
    <dgm:pt modelId="{7B74209C-D05F-4541-9E72-989E67A8E178}" type="pres">
      <dgm:prSet presAssocID="{F5B29805-B80F-B84E-80D5-249DA2BB0DF1}" presName="hierRoot2" presStyleCnt="0">
        <dgm:presLayoutVars>
          <dgm:hierBranch val="init"/>
        </dgm:presLayoutVars>
      </dgm:prSet>
      <dgm:spPr/>
    </dgm:pt>
    <dgm:pt modelId="{1F3C9919-11E7-BE4A-AF48-79F91E8ECF42}" type="pres">
      <dgm:prSet presAssocID="{F5B29805-B80F-B84E-80D5-249DA2BB0DF1}" presName="rootComposite2" presStyleCnt="0"/>
      <dgm:spPr/>
    </dgm:pt>
    <dgm:pt modelId="{AAB8430A-240F-564B-A763-F877155C9BCF}" type="pres">
      <dgm:prSet presAssocID="{F5B29805-B80F-B84E-80D5-249DA2BB0D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B1F751-8962-0C40-B802-75C90A359CA1}" type="pres">
      <dgm:prSet presAssocID="{F5B29805-B80F-B84E-80D5-249DA2BB0DF1}" presName="topArc2" presStyleLbl="parChTrans1D1" presStyleIdx="26" presStyleCnt="76"/>
      <dgm:spPr/>
    </dgm:pt>
    <dgm:pt modelId="{B47C0D09-5EE9-6C48-981B-5C523AEE428E}" type="pres">
      <dgm:prSet presAssocID="{F5B29805-B80F-B84E-80D5-249DA2BB0DF1}" presName="bottomArc2" presStyleLbl="parChTrans1D1" presStyleIdx="27" presStyleCnt="76"/>
      <dgm:spPr/>
    </dgm:pt>
    <dgm:pt modelId="{0FBB2E86-D616-A449-B86F-0B2A9A77AC1F}" type="pres">
      <dgm:prSet presAssocID="{F5B29805-B80F-B84E-80D5-249DA2BB0DF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030BF3-8E82-AB4E-8670-F489D7323259}" type="pres">
      <dgm:prSet presAssocID="{F5B29805-B80F-B84E-80D5-249DA2BB0DF1}" presName="hierChild4" presStyleCnt="0"/>
      <dgm:spPr/>
    </dgm:pt>
    <dgm:pt modelId="{C67DC490-CC36-E848-BB49-CE019EE1CAED}" type="pres">
      <dgm:prSet presAssocID="{A519D8E5-D840-A84E-9084-29D6F02C0169}" presName="Name28" presStyleLbl="parChTrans1D4" presStyleIdx="5" presStyleCnt="18"/>
      <dgm:spPr/>
      <dgm:t>
        <a:bodyPr/>
        <a:lstStyle/>
        <a:p>
          <a:endParaRPr lang="zh-CN" altLang="en-US"/>
        </a:p>
      </dgm:t>
    </dgm:pt>
    <dgm:pt modelId="{B5A31C84-4A54-9F44-A421-1408B4B5927A}" type="pres">
      <dgm:prSet presAssocID="{0C2F6B5A-5D28-8345-BEDF-7AB668200AB9}" presName="hierRoot2" presStyleCnt="0">
        <dgm:presLayoutVars>
          <dgm:hierBranch val="init"/>
        </dgm:presLayoutVars>
      </dgm:prSet>
      <dgm:spPr/>
    </dgm:pt>
    <dgm:pt modelId="{B8628E85-70AF-AC4E-B567-27F684DFBD6C}" type="pres">
      <dgm:prSet presAssocID="{0C2F6B5A-5D28-8345-BEDF-7AB668200AB9}" presName="rootComposite2" presStyleCnt="0"/>
      <dgm:spPr/>
    </dgm:pt>
    <dgm:pt modelId="{062AE6D6-E957-F44F-97FC-5DEF3E19E871}" type="pres">
      <dgm:prSet presAssocID="{0C2F6B5A-5D28-8345-BEDF-7AB668200A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6F273-436C-5E43-835E-AA171770073B}" type="pres">
      <dgm:prSet presAssocID="{0C2F6B5A-5D28-8345-BEDF-7AB668200AB9}" presName="topArc2" presStyleLbl="parChTrans1D1" presStyleIdx="28" presStyleCnt="76"/>
      <dgm:spPr/>
    </dgm:pt>
    <dgm:pt modelId="{EAC72270-0B29-2B48-8C47-C1C474E25941}" type="pres">
      <dgm:prSet presAssocID="{0C2F6B5A-5D28-8345-BEDF-7AB668200AB9}" presName="bottomArc2" presStyleLbl="parChTrans1D1" presStyleIdx="29" presStyleCnt="76"/>
      <dgm:spPr/>
    </dgm:pt>
    <dgm:pt modelId="{B7687A1C-6A8C-1C48-AD57-2DDAC3F10F93}" type="pres">
      <dgm:prSet presAssocID="{0C2F6B5A-5D28-8345-BEDF-7AB668200AB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3406E92-F9AA-C148-86CB-098E28E2CB01}" type="pres">
      <dgm:prSet presAssocID="{0C2F6B5A-5D28-8345-BEDF-7AB668200AB9}" presName="hierChild4" presStyleCnt="0"/>
      <dgm:spPr/>
    </dgm:pt>
    <dgm:pt modelId="{64A33538-FA8B-EB47-82A4-9D6AE006CF56}" type="pres">
      <dgm:prSet presAssocID="{0C2F6B5A-5D28-8345-BEDF-7AB668200AB9}" presName="hierChild5" presStyleCnt="0"/>
      <dgm:spPr/>
    </dgm:pt>
    <dgm:pt modelId="{EEDACD02-A878-6F4B-B8C6-64B2897D492A}" type="pres">
      <dgm:prSet presAssocID="{BF8DBE56-FB1B-FF4F-83D7-382D149B9B42}" presName="Name28" presStyleLbl="parChTrans1D4" presStyleIdx="6" presStyleCnt="18"/>
      <dgm:spPr/>
      <dgm:t>
        <a:bodyPr/>
        <a:lstStyle/>
        <a:p>
          <a:endParaRPr lang="zh-CN" altLang="en-US"/>
        </a:p>
      </dgm:t>
    </dgm:pt>
    <dgm:pt modelId="{29EDC89B-52E9-2646-8EF3-6CB43B446796}" type="pres">
      <dgm:prSet presAssocID="{8B76C3B0-3984-4E41-8191-C72BEB0D8B38}" presName="hierRoot2" presStyleCnt="0">
        <dgm:presLayoutVars>
          <dgm:hierBranch val="init"/>
        </dgm:presLayoutVars>
      </dgm:prSet>
      <dgm:spPr/>
    </dgm:pt>
    <dgm:pt modelId="{FCB77BDD-B7DF-2A44-A542-B4678D280B36}" type="pres">
      <dgm:prSet presAssocID="{8B76C3B0-3984-4E41-8191-C72BEB0D8B38}" presName="rootComposite2" presStyleCnt="0"/>
      <dgm:spPr/>
    </dgm:pt>
    <dgm:pt modelId="{B64B7D45-E013-B043-B8F0-DE0867D7CBFD}" type="pres">
      <dgm:prSet presAssocID="{8B76C3B0-3984-4E41-8191-C72BEB0D8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AD107-E8B1-1A49-8D03-8FE21EC739A1}" type="pres">
      <dgm:prSet presAssocID="{8B76C3B0-3984-4E41-8191-C72BEB0D8B38}" presName="topArc2" presStyleLbl="parChTrans1D1" presStyleIdx="30" presStyleCnt="76"/>
      <dgm:spPr/>
    </dgm:pt>
    <dgm:pt modelId="{A18BC750-ADBC-1A4C-BAAE-A79AF8ED8020}" type="pres">
      <dgm:prSet presAssocID="{8B76C3B0-3984-4E41-8191-C72BEB0D8B38}" presName="bottomArc2" presStyleLbl="parChTrans1D1" presStyleIdx="31" presStyleCnt="76"/>
      <dgm:spPr/>
    </dgm:pt>
    <dgm:pt modelId="{C2E5F5CD-F7D7-BA4D-B2A0-D7828DA3C159}" type="pres">
      <dgm:prSet presAssocID="{8B76C3B0-3984-4E41-8191-C72BEB0D8B3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FD3772-8EAE-6041-B24C-B099D973770F}" type="pres">
      <dgm:prSet presAssocID="{8B76C3B0-3984-4E41-8191-C72BEB0D8B38}" presName="hierChild4" presStyleCnt="0"/>
      <dgm:spPr/>
    </dgm:pt>
    <dgm:pt modelId="{BF9F9529-F414-EF45-A741-3A415F821A78}" type="pres">
      <dgm:prSet presAssocID="{8B76C3B0-3984-4E41-8191-C72BEB0D8B38}" presName="hierChild5" presStyleCnt="0"/>
      <dgm:spPr/>
    </dgm:pt>
    <dgm:pt modelId="{25A26622-CE9B-D248-8607-2B4523B5EBD1}" type="pres">
      <dgm:prSet presAssocID="{E739B3CF-4013-6E44-86F7-5417523B4CA6}" presName="Name28" presStyleLbl="parChTrans1D4" presStyleIdx="7" presStyleCnt="18"/>
      <dgm:spPr/>
      <dgm:t>
        <a:bodyPr/>
        <a:lstStyle/>
        <a:p>
          <a:endParaRPr lang="zh-CN" altLang="en-US"/>
        </a:p>
      </dgm:t>
    </dgm:pt>
    <dgm:pt modelId="{C57226FF-AE66-524D-9B29-17F495F07F40}" type="pres">
      <dgm:prSet presAssocID="{7D5A29AB-228E-BC47-A616-A402BCBF934D}" presName="hierRoot2" presStyleCnt="0">
        <dgm:presLayoutVars>
          <dgm:hierBranch val="init"/>
        </dgm:presLayoutVars>
      </dgm:prSet>
      <dgm:spPr/>
    </dgm:pt>
    <dgm:pt modelId="{7A8A7070-A7A6-F045-9FA3-04D843F227D8}" type="pres">
      <dgm:prSet presAssocID="{7D5A29AB-228E-BC47-A616-A402BCBF934D}" presName="rootComposite2" presStyleCnt="0"/>
      <dgm:spPr/>
    </dgm:pt>
    <dgm:pt modelId="{1615638D-4F27-2048-A995-936A4A10F88E}" type="pres">
      <dgm:prSet presAssocID="{7D5A29AB-228E-BC47-A616-A402BCBF934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2AB8A-49BB-8147-8C50-22C0AA308254}" type="pres">
      <dgm:prSet presAssocID="{7D5A29AB-228E-BC47-A616-A402BCBF934D}" presName="topArc2" presStyleLbl="parChTrans1D1" presStyleIdx="32" presStyleCnt="76"/>
      <dgm:spPr/>
    </dgm:pt>
    <dgm:pt modelId="{6C40477E-9C81-CE46-BD77-2BD9C3695F75}" type="pres">
      <dgm:prSet presAssocID="{7D5A29AB-228E-BC47-A616-A402BCBF934D}" presName="bottomArc2" presStyleLbl="parChTrans1D1" presStyleIdx="33" presStyleCnt="76"/>
      <dgm:spPr/>
    </dgm:pt>
    <dgm:pt modelId="{10D910F5-4F9D-0A44-9491-C914386D8BFB}" type="pres">
      <dgm:prSet presAssocID="{7D5A29AB-228E-BC47-A616-A402BCBF934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7AA9E6-0CF3-434D-8CB8-430FB8E95F3A}" type="pres">
      <dgm:prSet presAssocID="{7D5A29AB-228E-BC47-A616-A402BCBF934D}" presName="hierChild4" presStyleCnt="0"/>
      <dgm:spPr/>
    </dgm:pt>
    <dgm:pt modelId="{F956BE61-4EA2-6E41-BA1B-57FEC283C956}" type="pres">
      <dgm:prSet presAssocID="{7D5A29AB-228E-BC47-A616-A402BCBF934D}" presName="hierChild5" presStyleCnt="0"/>
      <dgm:spPr/>
    </dgm:pt>
    <dgm:pt modelId="{EE294695-307F-D14A-A05E-FDE9FFF70AA6}" type="pres">
      <dgm:prSet presAssocID="{F5B29805-B80F-B84E-80D5-249DA2BB0DF1}" presName="hierChild5" presStyleCnt="0"/>
      <dgm:spPr/>
    </dgm:pt>
    <dgm:pt modelId="{71043B0A-4315-A146-A5D2-F723F0F46EA3}" type="pres">
      <dgm:prSet presAssocID="{098F6FF2-7057-2347-AC9A-272F744A2124}" presName="hierChild5" presStyleCnt="0"/>
      <dgm:spPr/>
    </dgm:pt>
    <dgm:pt modelId="{19A911C2-0EE3-284B-8E9E-CF22460B830B}" type="pres">
      <dgm:prSet presAssocID="{5121D18F-8ABE-9C40-9362-CF6DD75E0E83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D53AD4B7-4979-CE41-A8BF-25AFC75B34C0}" type="pres">
      <dgm:prSet presAssocID="{1C1A68AE-B38A-B643-A11A-4FD059A12E09}" presName="hierRoot2" presStyleCnt="0">
        <dgm:presLayoutVars>
          <dgm:hierBranch val="init"/>
        </dgm:presLayoutVars>
      </dgm:prSet>
      <dgm:spPr/>
    </dgm:pt>
    <dgm:pt modelId="{777BA384-BBAA-214F-9A8E-45D58B6A4459}" type="pres">
      <dgm:prSet presAssocID="{1C1A68AE-B38A-B643-A11A-4FD059A12E09}" presName="rootComposite2" presStyleCnt="0"/>
      <dgm:spPr/>
    </dgm:pt>
    <dgm:pt modelId="{6FACD9D3-9807-E04E-BAEC-A1BED2E4673F}" type="pres">
      <dgm:prSet presAssocID="{1C1A68AE-B38A-B643-A11A-4FD059A12E0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C6553-D336-7148-B60A-D4C358E601DE}" type="pres">
      <dgm:prSet presAssocID="{1C1A68AE-B38A-B643-A11A-4FD059A12E09}" presName="topArc2" presStyleLbl="parChTrans1D1" presStyleIdx="34" presStyleCnt="76"/>
      <dgm:spPr/>
    </dgm:pt>
    <dgm:pt modelId="{15DBF071-FCAD-7042-8A1F-F69BF74146E0}" type="pres">
      <dgm:prSet presAssocID="{1C1A68AE-B38A-B643-A11A-4FD059A12E09}" presName="bottomArc2" presStyleLbl="parChTrans1D1" presStyleIdx="35" presStyleCnt="76"/>
      <dgm:spPr/>
    </dgm:pt>
    <dgm:pt modelId="{B0761411-2563-5B45-972C-114F07518FE5}" type="pres">
      <dgm:prSet presAssocID="{1C1A68AE-B38A-B643-A11A-4FD059A12E0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F1A7A1B-D305-3D44-8D45-432F47C54AF8}" type="pres">
      <dgm:prSet presAssocID="{1C1A68AE-B38A-B643-A11A-4FD059A12E09}" presName="hierChild4" presStyleCnt="0"/>
      <dgm:spPr/>
    </dgm:pt>
    <dgm:pt modelId="{661BEA2E-1427-A240-A83E-9BDE4DC0AF38}" type="pres">
      <dgm:prSet presAssocID="{A6A51215-925D-ED41-BAB9-345259960EAF}" presName="Name28" presStyleLbl="parChTrans1D3" presStyleIdx="7" presStyleCnt="16"/>
      <dgm:spPr/>
      <dgm:t>
        <a:bodyPr/>
        <a:lstStyle/>
        <a:p>
          <a:endParaRPr lang="zh-CN" altLang="en-US"/>
        </a:p>
      </dgm:t>
    </dgm:pt>
    <dgm:pt modelId="{C1D6E614-B39C-E04D-AD3E-7842A7B05FBC}" type="pres">
      <dgm:prSet presAssocID="{313B640C-B415-2744-82E6-5C60973ECAEB}" presName="hierRoot2" presStyleCnt="0">
        <dgm:presLayoutVars>
          <dgm:hierBranch val="init"/>
        </dgm:presLayoutVars>
      </dgm:prSet>
      <dgm:spPr/>
    </dgm:pt>
    <dgm:pt modelId="{7BDCEF9D-67EE-C744-8BAB-662F5887D38C}" type="pres">
      <dgm:prSet presAssocID="{313B640C-B415-2744-82E6-5C60973ECAEB}" presName="rootComposite2" presStyleCnt="0"/>
      <dgm:spPr/>
    </dgm:pt>
    <dgm:pt modelId="{DE2B5197-2317-B943-8473-A9BAE75E557D}" type="pres">
      <dgm:prSet presAssocID="{313B640C-B415-2744-82E6-5C60973ECAE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1D8F88-FF9A-D449-B9F7-E0CD4A84497C}" type="pres">
      <dgm:prSet presAssocID="{313B640C-B415-2744-82E6-5C60973ECAEB}" presName="topArc2" presStyleLbl="parChTrans1D1" presStyleIdx="36" presStyleCnt="76"/>
      <dgm:spPr/>
    </dgm:pt>
    <dgm:pt modelId="{B3225B5B-5C9F-9C44-AD07-08EB174E73E7}" type="pres">
      <dgm:prSet presAssocID="{313B640C-B415-2744-82E6-5C60973ECAEB}" presName="bottomArc2" presStyleLbl="parChTrans1D1" presStyleIdx="37" presStyleCnt="76"/>
      <dgm:spPr/>
    </dgm:pt>
    <dgm:pt modelId="{BDB33263-85C3-114A-A112-058FA8128250}" type="pres">
      <dgm:prSet presAssocID="{313B640C-B415-2744-82E6-5C60973ECAE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BD0672-4F5A-8148-A4F5-AA1ADE66F550}" type="pres">
      <dgm:prSet presAssocID="{313B640C-B415-2744-82E6-5C60973ECAEB}" presName="hierChild4" presStyleCnt="0"/>
      <dgm:spPr/>
    </dgm:pt>
    <dgm:pt modelId="{61E38381-332D-354B-89A8-2E380916A287}" type="pres">
      <dgm:prSet presAssocID="{313B640C-B415-2744-82E6-5C60973ECAEB}" presName="hierChild5" presStyleCnt="0"/>
      <dgm:spPr/>
    </dgm:pt>
    <dgm:pt modelId="{45563FE1-EC3D-DB41-8A4B-BB3C82A7F64E}" type="pres">
      <dgm:prSet presAssocID="{97C77DD9-8856-0F49-A10A-9917B2B3623A}" presName="Name28" presStyleLbl="parChTrans1D3" presStyleIdx="8" presStyleCnt="16"/>
      <dgm:spPr/>
      <dgm:t>
        <a:bodyPr/>
        <a:lstStyle/>
        <a:p>
          <a:endParaRPr lang="zh-CN" altLang="en-US"/>
        </a:p>
      </dgm:t>
    </dgm:pt>
    <dgm:pt modelId="{E36FC40D-C1B2-A648-B138-7FCC0E00F9CE}" type="pres">
      <dgm:prSet presAssocID="{D21CB905-6FCB-C749-B8D8-F7E3E8890832}" presName="hierRoot2" presStyleCnt="0">
        <dgm:presLayoutVars>
          <dgm:hierBranch val="init"/>
        </dgm:presLayoutVars>
      </dgm:prSet>
      <dgm:spPr/>
    </dgm:pt>
    <dgm:pt modelId="{BB1B6CF0-3585-9547-9F37-D727ED3A6BFF}" type="pres">
      <dgm:prSet presAssocID="{D21CB905-6FCB-C749-B8D8-F7E3E8890832}" presName="rootComposite2" presStyleCnt="0"/>
      <dgm:spPr/>
    </dgm:pt>
    <dgm:pt modelId="{16FFD37C-C605-C64B-9FFD-843CBDAE8F4C}" type="pres">
      <dgm:prSet presAssocID="{D21CB905-6FCB-C749-B8D8-F7E3E88908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D719B6-0F1B-6C48-8B0F-AB1C29EB1BC4}" type="pres">
      <dgm:prSet presAssocID="{D21CB905-6FCB-C749-B8D8-F7E3E8890832}" presName="topArc2" presStyleLbl="parChTrans1D1" presStyleIdx="38" presStyleCnt="76"/>
      <dgm:spPr/>
    </dgm:pt>
    <dgm:pt modelId="{655D67C2-A569-4B4E-9AFE-21B87ECC28CA}" type="pres">
      <dgm:prSet presAssocID="{D21CB905-6FCB-C749-B8D8-F7E3E8890832}" presName="bottomArc2" presStyleLbl="parChTrans1D1" presStyleIdx="39" presStyleCnt="76"/>
      <dgm:spPr/>
    </dgm:pt>
    <dgm:pt modelId="{EC16CE5F-81E2-C545-BB50-B91B46F3177E}" type="pres">
      <dgm:prSet presAssocID="{D21CB905-6FCB-C749-B8D8-F7E3E889083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6F09CFD-629D-CB4A-945A-9C9607AB58AA}" type="pres">
      <dgm:prSet presAssocID="{D21CB905-6FCB-C749-B8D8-F7E3E8890832}" presName="hierChild4" presStyleCnt="0"/>
      <dgm:spPr/>
    </dgm:pt>
    <dgm:pt modelId="{8702FAD5-0A02-D544-8EC6-9BF625D619A9}" type="pres">
      <dgm:prSet presAssocID="{DCDA8229-8039-CC41-BD89-A725B45D0B29}" presName="Name28" presStyleLbl="parChTrans1D4" presStyleIdx="8" presStyleCnt="18"/>
      <dgm:spPr/>
      <dgm:t>
        <a:bodyPr/>
        <a:lstStyle/>
        <a:p>
          <a:endParaRPr lang="zh-CN" altLang="en-US"/>
        </a:p>
      </dgm:t>
    </dgm:pt>
    <dgm:pt modelId="{9623CD72-E974-F347-84FF-5BE1BD38DA6C}" type="pres">
      <dgm:prSet presAssocID="{918C07DE-9984-A642-8216-2F893919DBE8}" presName="hierRoot2" presStyleCnt="0">
        <dgm:presLayoutVars>
          <dgm:hierBranch val="init"/>
        </dgm:presLayoutVars>
      </dgm:prSet>
      <dgm:spPr/>
    </dgm:pt>
    <dgm:pt modelId="{FD62CFB8-ED73-7241-9CDD-6032D9721431}" type="pres">
      <dgm:prSet presAssocID="{918C07DE-9984-A642-8216-2F893919DBE8}" presName="rootComposite2" presStyleCnt="0"/>
      <dgm:spPr/>
    </dgm:pt>
    <dgm:pt modelId="{786DE9D0-B828-9D4E-8281-2EF4895880F0}" type="pres">
      <dgm:prSet presAssocID="{918C07DE-9984-A642-8216-2F893919DBE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E5E331-3FDA-2245-B5BB-2D487C3737AF}" type="pres">
      <dgm:prSet presAssocID="{918C07DE-9984-A642-8216-2F893919DBE8}" presName="topArc2" presStyleLbl="parChTrans1D1" presStyleIdx="40" presStyleCnt="76"/>
      <dgm:spPr/>
    </dgm:pt>
    <dgm:pt modelId="{A06A42D8-DC73-5E40-B00E-954A486694B9}" type="pres">
      <dgm:prSet presAssocID="{918C07DE-9984-A642-8216-2F893919DBE8}" presName="bottomArc2" presStyleLbl="parChTrans1D1" presStyleIdx="41" presStyleCnt="76"/>
      <dgm:spPr/>
    </dgm:pt>
    <dgm:pt modelId="{806D35A8-A5FC-E14B-9E2F-6DA54B26CD4D}" type="pres">
      <dgm:prSet presAssocID="{918C07DE-9984-A642-8216-2F893919DBE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178931A-4939-4940-BC58-70FE30289088}" type="pres">
      <dgm:prSet presAssocID="{918C07DE-9984-A642-8216-2F893919DBE8}" presName="hierChild4" presStyleCnt="0"/>
      <dgm:spPr/>
    </dgm:pt>
    <dgm:pt modelId="{02A00016-2D8B-7344-8332-036079AF865E}" type="pres">
      <dgm:prSet presAssocID="{918C07DE-9984-A642-8216-2F893919DBE8}" presName="hierChild5" presStyleCnt="0"/>
      <dgm:spPr/>
    </dgm:pt>
    <dgm:pt modelId="{B541B103-F298-604A-BC7E-868BA0624D96}" type="pres">
      <dgm:prSet presAssocID="{7E5A85CE-2B64-0342-B9ED-4836E6E200DE}" presName="Name28" presStyleLbl="parChTrans1D4" presStyleIdx="9" presStyleCnt="18"/>
      <dgm:spPr/>
      <dgm:t>
        <a:bodyPr/>
        <a:lstStyle/>
        <a:p>
          <a:endParaRPr lang="zh-CN" altLang="en-US"/>
        </a:p>
      </dgm:t>
    </dgm:pt>
    <dgm:pt modelId="{3D2012B4-4316-E843-89C6-823D0FFDE524}" type="pres">
      <dgm:prSet presAssocID="{8B24B0FB-90AC-4449-80ED-FF3C788DAA37}" presName="hierRoot2" presStyleCnt="0">
        <dgm:presLayoutVars>
          <dgm:hierBranch val="init"/>
        </dgm:presLayoutVars>
      </dgm:prSet>
      <dgm:spPr/>
    </dgm:pt>
    <dgm:pt modelId="{E74348CE-DEB8-524D-BDB8-D0DAA1D73A84}" type="pres">
      <dgm:prSet presAssocID="{8B24B0FB-90AC-4449-80ED-FF3C788DAA37}" presName="rootComposite2" presStyleCnt="0"/>
      <dgm:spPr/>
    </dgm:pt>
    <dgm:pt modelId="{DC6E87E3-0766-DE43-A459-1FFF1E2932C1}" type="pres">
      <dgm:prSet presAssocID="{8B24B0FB-90AC-4449-80ED-FF3C788DAA3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D49682C-4AF8-FE45-B9E5-896DE4DAE419}" type="pres">
      <dgm:prSet presAssocID="{8B24B0FB-90AC-4449-80ED-FF3C788DAA37}" presName="topArc2" presStyleLbl="parChTrans1D1" presStyleIdx="42" presStyleCnt="76"/>
      <dgm:spPr/>
    </dgm:pt>
    <dgm:pt modelId="{A0A703B0-ADB7-5E4F-9A2D-E992BBE8A166}" type="pres">
      <dgm:prSet presAssocID="{8B24B0FB-90AC-4449-80ED-FF3C788DAA37}" presName="bottomArc2" presStyleLbl="parChTrans1D1" presStyleIdx="43" presStyleCnt="76"/>
      <dgm:spPr/>
    </dgm:pt>
    <dgm:pt modelId="{BF8E798F-92BF-7C4F-8B8A-CDF59BA56C53}" type="pres">
      <dgm:prSet presAssocID="{8B24B0FB-90AC-4449-80ED-FF3C788DAA3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0758F54-7279-4846-AEA8-50789DEE3D1E}" type="pres">
      <dgm:prSet presAssocID="{8B24B0FB-90AC-4449-80ED-FF3C788DAA37}" presName="hierChild4" presStyleCnt="0"/>
      <dgm:spPr/>
    </dgm:pt>
    <dgm:pt modelId="{7496737B-2487-E440-9AE6-84CF5F50FD53}" type="pres">
      <dgm:prSet presAssocID="{E6F98C0D-5CBA-904C-8688-F42FFAF50DD2}" presName="Name28" presStyleLbl="parChTrans1D4" presStyleIdx="10" presStyleCnt="18"/>
      <dgm:spPr/>
      <dgm:t>
        <a:bodyPr/>
        <a:lstStyle/>
        <a:p>
          <a:endParaRPr lang="zh-CN" altLang="en-US"/>
        </a:p>
      </dgm:t>
    </dgm:pt>
    <dgm:pt modelId="{F34F74C4-62C0-3140-AF31-A2FDDAB9D626}" type="pres">
      <dgm:prSet presAssocID="{B61EED8A-3C95-414E-A91E-BB017CBD62CB}" presName="hierRoot2" presStyleCnt="0">
        <dgm:presLayoutVars>
          <dgm:hierBranch val="init"/>
        </dgm:presLayoutVars>
      </dgm:prSet>
      <dgm:spPr/>
    </dgm:pt>
    <dgm:pt modelId="{E3EC5D22-BF4D-1A42-B8D9-C357C2656A6C}" type="pres">
      <dgm:prSet presAssocID="{B61EED8A-3C95-414E-A91E-BB017CBD62CB}" presName="rootComposite2" presStyleCnt="0"/>
      <dgm:spPr/>
    </dgm:pt>
    <dgm:pt modelId="{66B3C16E-66D7-614A-8E50-E80941C58B1A}" type="pres">
      <dgm:prSet presAssocID="{B61EED8A-3C95-414E-A91E-BB017CBD62C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188B86-CF3E-6347-BBE7-8C1EC3345A71}" type="pres">
      <dgm:prSet presAssocID="{B61EED8A-3C95-414E-A91E-BB017CBD62CB}" presName="topArc2" presStyleLbl="parChTrans1D1" presStyleIdx="44" presStyleCnt="76"/>
      <dgm:spPr/>
    </dgm:pt>
    <dgm:pt modelId="{C123653E-588E-334F-B17C-5959649931E6}" type="pres">
      <dgm:prSet presAssocID="{B61EED8A-3C95-414E-A91E-BB017CBD62CB}" presName="bottomArc2" presStyleLbl="parChTrans1D1" presStyleIdx="45" presStyleCnt="76"/>
      <dgm:spPr/>
    </dgm:pt>
    <dgm:pt modelId="{BDF06491-CC81-7846-A234-7C998DBF8065}" type="pres">
      <dgm:prSet presAssocID="{B61EED8A-3C95-414E-A91E-BB017CBD62CB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4EE0D34-49DC-8B4A-A0B1-999CC398BA4C}" type="pres">
      <dgm:prSet presAssocID="{B61EED8A-3C95-414E-A91E-BB017CBD62CB}" presName="hierChild4" presStyleCnt="0"/>
      <dgm:spPr/>
    </dgm:pt>
    <dgm:pt modelId="{7FFEC5D6-8251-654A-9F2E-E53EF6162EE4}" type="pres">
      <dgm:prSet presAssocID="{B61EED8A-3C95-414E-A91E-BB017CBD62CB}" presName="hierChild5" presStyleCnt="0"/>
      <dgm:spPr/>
    </dgm:pt>
    <dgm:pt modelId="{A8C1AA95-1C27-FF48-8F3E-8852F73CB64D}" type="pres">
      <dgm:prSet presAssocID="{70FBECC5-0A3B-C54A-ADC2-BB230C6139AD}" presName="Name28" presStyleLbl="parChTrans1D4" presStyleIdx="11" presStyleCnt="18"/>
      <dgm:spPr/>
      <dgm:t>
        <a:bodyPr/>
        <a:lstStyle/>
        <a:p>
          <a:endParaRPr lang="zh-CN" altLang="en-US"/>
        </a:p>
      </dgm:t>
    </dgm:pt>
    <dgm:pt modelId="{DE226AE5-0926-434E-9FD0-5716E487DAE2}" type="pres">
      <dgm:prSet presAssocID="{1F066EAA-D447-414B-B517-C4444718FCED}" presName="hierRoot2" presStyleCnt="0">
        <dgm:presLayoutVars>
          <dgm:hierBranch val="init"/>
        </dgm:presLayoutVars>
      </dgm:prSet>
      <dgm:spPr/>
    </dgm:pt>
    <dgm:pt modelId="{80F78129-6E32-3345-ADA7-3B3D1E965BFE}" type="pres">
      <dgm:prSet presAssocID="{1F066EAA-D447-414B-B517-C4444718FCED}" presName="rootComposite2" presStyleCnt="0"/>
      <dgm:spPr/>
    </dgm:pt>
    <dgm:pt modelId="{13E4822D-72EF-F94E-991A-DEF32D9C648F}" type="pres">
      <dgm:prSet presAssocID="{1F066EAA-D447-414B-B517-C4444718FCE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4ACDAC-2498-7343-A83C-C30E9340A359}" type="pres">
      <dgm:prSet presAssocID="{1F066EAA-D447-414B-B517-C4444718FCED}" presName="topArc2" presStyleLbl="parChTrans1D1" presStyleIdx="46" presStyleCnt="76"/>
      <dgm:spPr/>
    </dgm:pt>
    <dgm:pt modelId="{98B8D922-515E-5A48-B42E-FF1B973EEC70}" type="pres">
      <dgm:prSet presAssocID="{1F066EAA-D447-414B-B517-C4444718FCED}" presName="bottomArc2" presStyleLbl="parChTrans1D1" presStyleIdx="47" presStyleCnt="76"/>
      <dgm:spPr/>
    </dgm:pt>
    <dgm:pt modelId="{D873A351-FEE1-BA4E-A369-CA5277E0B960}" type="pres">
      <dgm:prSet presAssocID="{1F066EAA-D447-414B-B517-C4444718FCE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A4FDC94-3205-E146-8F30-A052649630EF}" type="pres">
      <dgm:prSet presAssocID="{1F066EAA-D447-414B-B517-C4444718FCED}" presName="hierChild4" presStyleCnt="0"/>
      <dgm:spPr/>
    </dgm:pt>
    <dgm:pt modelId="{8B056EEC-61B1-AA44-9616-90715163C031}" type="pres">
      <dgm:prSet presAssocID="{1F066EAA-D447-414B-B517-C4444718FCED}" presName="hierChild5" presStyleCnt="0"/>
      <dgm:spPr/>
    </dgm:pt>
    <dgm:pt modelId="{1A5D7A7D-92C4-AB41-8DBA-DDA9444E93D3}" type="pres">
      <dgm:prSet presAssocID="{8B24B0FB-90AC-4449-80ED-FF3C788DAA37}" presName="hierChild5" presStyleCnt="0"/>
      <dgm:spPr/>
    </dgm:pt>
    <dgm:pt modelId="{1E64DEFC-0E5D-3742-AE35-76BD5340857D}" type="pres">
      <dgm:prSet presAssocID="{D21CB905-6FCB-C749-B8D8-F7E3E8890832}" presName="hierChild5" presStyleCnt="0"/>
      <dgm:spPr/>
    </dgm:pt>
    <dgm:pt modelId="{9A832F90-716F-0440-8213-879FF025AED4}" type="pres">
      <dgm:prSet presAssocID="{1D0EF6AD-AF2A-4C40-A71D-5062C62AAE51}" presName="Name28" presStyleLbl="parChTrans1D3" presStyleIdx="9" presStyleCnt="16"/>
      <dgm:spPr/>
      <dgm:t>
        <a:bodyPr/>
        <a:lstStyle/>
        <a:p>
          <a:endParaRPr lang="zh-CN" altLang="en-US"/>
        </a:p>
      </dgm:t>
    </dgm:pt>
    <dgm:pt modelId="{681AAA64-2324-5C46-8308-1A32CD69D0D2}" type="pres">
      <dgm:prSet presAssocID="{AFD98C1D-258A-834E-9094-FB74843BAE85}" presName="hierRoot2" presStyleCnt="0">
        <dgm:presLayoutVars>
          <dgm:hierBranch val="init"/>
        </dgm:presLayoutVars>
      </dgm:prSet>
      <dgm:spPr/>
    </dgm:pt>
    <dgm:pt modelId="{98E8B52D-5AA1-274E-AB38-76DF55CD043B}" type="pres">
      <dgm:prSet presAssocID="{AFD98C1D-258A-834E-9094-FB74843BAE85}" presName="rootComposite2" presStyleCnt="0"/>
      <dgm:spPr/>
    </dgm:pt>
    <dgm:pt modelId="{37A32D9B-A98F-0640-B4A4-2464CCE811C1}" type="pres">
      <dgm:prSet presAssocID="{AFD98C1D-258A-834E-9094-FB74843BAE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9F5971-F139-8C44-AC6F-FE0F61DB985F}" type="pres">
      <dgm:prSet presAssocID="{AFD98C1D-258A-834E-9094-FB74843BAE85}" presName="topArc2" presStyleLbl="parChTrans1D1" presStyleIdx="48" presStyleCnt="76"/>
      <dgm:spPr/>
    </dgm:pt>
    <dgm:pt modelId="{FB5A9D33-33C7-874A-8B93-16AD211F168A}" type="pres">
      <dgm:prSet presAssocID="{AFD98C1D-258A-834E-9094-FB74843BAE85}" presName="bottomArc2" presStyleLbl="parChTrans1D1" presStyleIdx="49" presStyleCnt="76"/>
      <dgm:spPr/>
    </dgm:pt>
    <dgm:pt modelId="{CEF60013-96E6-8A47-97A3-CB4558DD9FC2}" type="pres">
      <dgm:prSet presAssocID="{AFD98C1D-258A-834E-9094-FB74843BAE8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A59EF1-9B6F-E740-8EBC-FDC177A22E5A}" type="pres">
      <dgm:prSet presAssocID="{AFD98C1D-258A-834E-9094-FB74843BAE85}" presName="hierChild4" presStyleCnt="0"/>
      <dgm:spPr/>
    </dgm:pt>
    <dgm:pt modelId="{99CC5204-341A-FE4F-B768-B37103DF8826}" type="pres">
      <dgm:prSet presAssocID="{AFD98C1D-258A-834E-9094-FB74843BAE85}" presName="hierChild5" presStyleCnt="0"/>
      <dgm:spPr/>
    </dgm:pt>
    <dgm:pt modelId="{4D91E484-25E5-6749-ADC1-D45512464A2D}" type="pres">
      <dgm:prSet presAssocID="{057B44FA-3E55-D34A-B306-CAEE00150AD4}" presName="Name28" presStyleLbl="parChTrans1D3" presStyleIdx="10" presStyleCnt="16"/>
      <dgm:spPr/>
      <dgm:t>
        <a:bodyPr/>
        <a:lstStyle/>
        <a:p>
          <a:endParaRPr lang="zh-CN" altLang="en-US"/>
        </a:p>
      </dgm:t>
    </dgm:pt>
    <dgm:pt modelId="{C0527A07-878F-DE40-A0F0-08E2D59D11E8}" type="pres">
      <dgm:prSet presAssocID="{E0E214F2-BD36-6F42-8B6F-D77A94B4BA33}" presName="hierRoot2" presStyleCnt="0">
        <dgm:presLayoutVars>
          <dgm:hierBranch val="init"/>
        </dgm:presLayoutVars>
      </dgm:prSet>
      <dgm:spPr/>
    </dgm:pt>
    <dgm:pt modelId="{CB073D83-5CF9-1D4D-8D05-16BC35281299}" type="pres">
      <dgm:prSet presAssocID="{E0E214F2-BD36-6F42-8B6F-D77A94B4BA33}" presName="rootComposite2" presStyleCnt="0"/>
      <dgm:spPr/>
    </dgm:pt>
    <dgm:pt modelId="{7992E425-0EBE-DA4B-B6CC-F0D32A320A9F}" type="pres">
      <dgm:prSet presAssocID="{E0E214F2-BD36-6F42-8B6F-D77A94B4BA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5F8E54-D25D-BE46-A667-FCE7CBF8575D}" type="pres">
      <dgm:prSet presAssocID="{E0E214F2-BD36-6F42-8B6F-D77A94B4BA33}" presName="topArc2" presStyleLbl="parChTrans1D1" presStyleIdx="50" presStyleCnt="76"/>
      <dgm:spPr/>
    </dgm:pt>
    <dgm:pt modelId="{64CC4053-8DD0-E740-BE34-32893DF8CDFF}" type="pres">
      <dgm:prSet presAssocID="{E0E214F2-BD36-6F42-8B6F-D77A94B4BA33}" presName="bottomArc2" presStyleLbl="parChTrans1D1" presStyleIdx="51" presStyleCnt="76"/>
      <dgm:spPr/>
    </dgm:pt>
    <dgm:pt modelId="{872233C5-00FB-EE4E-A3D9-71C09D6D706E}" type="pres">
      <dgm:prSet presAssocID="{E0E214F2-BD36-6F42-8B6F-D77A94B4BA3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41E1DC3-2F1C-5C4D-8ED1-93A83AAD4B34}" type="pres">
      <dgm:prSet presAssocID="{E0E214F2-BD36-6F42-8B6F-D77A94B4BA33}" presName="hierChild4" presStyleCnt="0"/>
      <dgm:spPr/>
    </dgm:pt>
    <dgm:pt modelId="{B23F1D01-5DB3-2943-A723-7738AAB79CEE}" type="pres">
      <dgm:prSet presAssocID="{E0E214F2-BD36-6F42-8B6F-D77A94B4BA33}" presName="hierChild5" presStyleCnt="0"/>
      <dgm:spPr/>
    </dgm:pt>
    <dgm:pt modelId="{E1A19351-B2AB-A041-98BE-DFB63A76093C}" type="pres">
      <dgm:prSet presAssocID="{8A2FF53A-DC09-7644-B15C-DE815DED88AB}" presName="Name28" presStyleLbl="parChTrans1D3" presStyleIdx="11" presStyleCnt="16"/>
      <dgm:spPr/>
      <dgm:t>
        <a:bodyPr/>
        <a:lstStyle/>
        <a:p>
          <a:endParaRPr lang="zh-CN" altLang="en-US"/>
        </a:p>
      </dgm:t>
    </dgm:pt>
    <dgm:pt modelId="{D51D15D8-7CC3-8343-B14C-7210F92B56D5}" type="pres">
      <dgm:prSet presAssocID="{FDD1CE99-9381-304D-BABA-FB38061967FB}" presName="hierRoot2" presStyleCnt="0">
        <dgm:presLayoutVars>
          <dgm:hierBranch val="init"/>
        </dgm:presLayoutVars>
      </dgm:prSet>
      <dgm:spPr/>
    </dgm:pt>
    <dgm:pt modelId="{50947BA9-9976-5840-9B25-7F1F9D907920}" type="pres">
      <dgm:prSet presAssocID="{FDD1CE99-9381-304D-BABA-FB38061967FB}" presName="rootComposite2" presStyleCnt="0"/>
      <dgm:spPr/>
    </dgm:pt>
    <dgm:pt modelId="{D7249765-5D87-2341-9630-7B6A325A2CB9}" type="pres">
      <dgm:prSet presAssocID="{FDD1CE99-9381-304D-BABA-FB38061967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B1487-0C30-B941-83F4-F9F9CC425D4A}" type="pres">
      <dgm:prSet presAssocID="{FDD1CE99-9381-304D-BABA-FB38061967FB}" presName="topArc2" presStyleLbl="parChTrans1D1" presStyleIdx="52" presStyleCnt="76"/>
      <dgm:spPr/>
    </dgm:pt>
    <dgm:pt modelId="{8F800680-B576-E247-9AA8-895FF40720CF}" type="pres">
      <dgm:prSet presAssocID="{FDD1CE99-9381-304D-BABA-FB38061967FB}" presName="bottomArc2" presStyleLbl="parChTrans1D1" presStyleIdx="53" presStyleCnt="76"/>
      <dgm:spPr/>
    </dgm:pt>
    <dgm:pt modelId="{4AC24800-562A-FA4B-BB36-C0A8D40FDF11}" type="pres">
      <dgm:prSet presAssocID="{FDD1CE99-9381-304D-BABA-FB38061967F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DC786FE-6EA9-6743-BE41-1297B115D4E2}" type="pres">
      <dgm:prSet presAssocID="{FDD1CE99-9381-304D-BABA-FB38061967FB}" presName="hierChild4" presStyleCnt="0"/>
      <dgm:spPr/>
    </dgm:pt>
    <dgm:pt modelId="{879BAF62-1A1F-8843-B5B5-0A402AFCFB5F}" type="pres">
      <dgm:prSet presAssocID="{FDD1CE99-9381-304D-BABA-FB38061967FB}" presName="hierChild5" presStyleCnt="0"/>
      <dgm:spPr/>
    </dgm:pt>
    <dgm:pt modelId="{63E85C3A-1C68-5F4F-94FD-EC7948627104}" type="pres">
      <dgm:prSet presAssocID="{FCC02AC3-7D32-5047-AFF3-65150F2A6239}" presName="Name28" presStyleLbl="parChTrans1D3" presStyleIdx="12" presStyleCnt="16"/>
      <dgm:spPr/>
      <dgm:t>
        <a:bodyPr/>
        <a:lstStyle/>
        <a:p>
          <a:endParaRPr lang="zh-CN" altLang="en-US"/>
        </a:p>
      </dgm:t>
    </dgm:pt>
    <dgm:pt modelId="{485E4EAE-701E-024E-B6B2-274F5F24859D}" type="pres">
      <dgm:prSet presAssocID="{298AD2CA-E6EA-6D41-9F77-2FD5A74FAA87}" presName="hierRoot2" presStyleCnt="0">
        <dgm:presLayoutVars>
          <dgm:hierBranch val="init"/>
        </dgm:presLayoutVars>
      </dgm:prSet>
      <dgm:spPr/>
    </dgm:pt>
    <dgm:pt modelId="{C1F8E658-2E64-5240-9E9B-D49C0F8A5D12}" type="pres">
      <dgm:prSet presAssocID="{298AD2CA-E6EA-6D41-9F77-2FD5A74FAA87}" presName="rootComposite2" presStyleCnt="0"/>
      <dgm:spPr/>
    </dgm:pt>
    <dgm:pt modelId="{F0DB32E5-9E27-D34C-94A2-D7B77C089343}" type="pres">
      <dgm:prSet presAssocID="{298AD2CA-E6EA-6D41-9F77-2FD5A74FAA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724EA7-F95E-D64F-BEBF-B40A6FF0A842}" type="pres">
      <dgm:prSet presAssocID="{298AD2CA-E6EA-6D41-9F77-2FD5A74FAA87}" presName="topArc2" presStyleLbl="parChTrans1D1" presStyleIdx="54" presStyleCnt="76"/>
      <dgm:spPr/>
    </dgm:pt>
    <dgm:pt modelId="{5ECC484B-6B99-2E47-BDAD-0AD95714B300}" type="pres">
      <dgm:prSet presAssocID="{298AD2CA-E6EA-6D41-9F77-2FD5A74FAA87}" presName="bottomArc2" presStyleLbl="parChTrans1D1" presStyleIdx="55" presStyleCnt="76"/>
      <dgm:spPr/>
    </dgm:pt>
    <dgm:pt modelId="{06E1BB5A-0A6F-7D46-B4AC-AA3A71E85665}" type="pres">
      <dgm:prSet presAssocID="{298AD2CA-E6EA-6D41-9F77-2FD5A74FAA8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D320FB0-D6D0-564F-BFF8-107131A34AAB}" type="pres">
      <dgm:prSet presAssocID="{298AD2CA-E6EA-6D41-9F77-2FD5A74FAA87}" presName="hierChild4" presStyleCnt="0"/>
      <dgm:spPr/>
    </dgm:pt>
    <dgm:pt modelId="{966D9FBB-FF6D-B04F-B2DB-0EACB9C6D731}" type="pres">
      <dgm:prSet presAssocID="{298AD2CA-E6EA-6D41-9F77-2FD5A74FAA87}" presName="hierChild5" presStyleCnt="0"/>
      <dgm:spPr/>
    </dgm:pt>
    <dgm:pt modelId="{97404AE6-3B86-064E-BE4C-2391539C3C73}" type="pres">
      <dgm:prSet presAssocID="{409CE1E0-6632-B940-A4DE-C15F15E8EA99}" presName="Name28" presStyleLbl="parChTrans1D3" presStyleIdx="13" presStyleCnt="16"/>
      <dgm:spPr/>
      <dgm:t>
        <a:bodyPr/>
        <a:lstStyle/>
        <a:p>
          <a:endParaRPr lang="zh-CN" altLang="en-US"/>
        </a:p>
      </dgm:t>
    </dgm:pt>
    <dgm:pt modelId="{FDBD44C4-A66B-D742-A756-0525A0A555F7}" type="pres">
      <dgm:prSet presAssocID="{9F397A5C-65F6-9149-BA47-74C0BE6E8451}" presName="hierRoot2" presStyleCnt="0">
        <dgm:presLayoutVars>
          <dgm:hierBranch val="init"/>
        </dgm:presLayoutVars>
      </dgm:prSet>
      <dgm:spPr/>
    </dgm:pt>
    <dgm:pt modelId="{C72046CB-450C-E746-A37A-58A11050304E}" type="pres">
      <dgm:prSet presAssocID="{9F397A5C-65F6-9149-BA47-74C0BE6E8451}" presName="rootComposite2" presStyleCnt="0"/>
      <dgm:spPr/>
    </dgm:pt>
    <dgm:pt modelId="{47659635-F56A-284C-AFAD-7FE5BBABB291}" type="pres">
      <dgm:prSet presAssocID="{9F397A5C-65F6-9149-BA47-74C0BE6E8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005F4-4BD8-4141-99E2-A3B3DB35074D}" type="pres">
      <dgm:prSet presAssocID="{9F397A5C-65F6-9149-BA47-74C0BE6E8451}" presName="topArc2" presStyleLbl="parChTrans1D1" presStyleIdx="56" presStyleCnt="76"/>
      <dgm:spPr/>
    </dgm:pt>
    <dgm:pt modelId="{B187F2A5-9826-6C4D-9BA7-750042A9962B}" type="pres">
      <dgm:prSet presAssocID="{9F397A5C-65F6-9149-BA47-74C0BE6E8451}" presName="bottomArc2" presStyleLbl="parChTrans1D1" presStyleIdx="57" presStyleCnt="76"/>
      <dgm:spPr/>
    </dgm:pt>
    <dgm:pt modelId="{0931B37C-8E8F-794E-A2EB-271F7A88660A}" type="pres">
      <dgm:prSet presAssocID="{9F397A5C-65F6-9149-BA47-74C0BE6E845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93697C4-F02A-6947-B61E-3DB8C810A1D2}" type="pres">
      <dgm:prSet presAssocID="{9F397A5C-65F6-9149-BA47-74C0BE6E8451}" presName="hierChild4" presStyleCnt="0"/>
      <dgm:spPr/>
    </dgm:pt>
    <dgm:pt modelId="{B5E806CC-4FC3-3249-8896-032B28B5D19D}" type="pres">
      <dgm:prSet presAssocID="{9F397A5C-65F6-9149-BA47-74C0BE6E8451}" presName="hierChild5" presStyleCnt="0"/>
      <dgm:spPr/>
    </dgm:pt>
    <dgm:pt modelId="{88FDA1D4-1E42-764B-A276-65849299257F}" type="pres">
      <dgm:prSet presAssocID="{E5EFB7A1-6CE6-014D-BDAC-D70421B7572F}" presName="Name28" presStyleLbl="parChTrans1D3" presStyleIdx="14" presStyleCnt="16"/>
      <dgm:spPr/>
      <dgm:t>
        <a:bodyPr/>
        <a:lstStyle/>
        <a:p>
          <a:endParaRPr lang="zh-CN" altLang="en-US"/>
        </a:p>
      </dgm:t>
    </dgm:pt>
    <dgm:pt modelId="{68A48211-9D46-2A46-9863-5B45DF8BD426}" type="pres">
      <dgm:prSet presAssocID="{6A3EB527-6ACF-0A48-9611-99C3B11B40BE}" presName="hierRoot2" presStyleCnt="0">
        <dgm:presLayoutVars>
          <dgm:hierBranch val="init"/>
        </dgm:presLayoutVars>
      </dgm:prSet>
      <dgm:spPr/>
    </dgm:pt>
    <dgm:pt modelId="{88B2B912-B2D1-3C4C-8E4A-FAADD8574071}" type="pres">
      <dgm:prSet presAssocID="{6A3EB527-6ACF-0A48-9611-99C3B11B40BE}" presName="rootComposite2" presStyleCnt="0"/>
      <dgm:spPr/>
    </dgm:pt>
    <dgm:pt modelId="{686CC5BF-4374-E047-8130-EF90337A60BC}" type="pres">
      <dgm:prSet presAssocID="{6A3EB527-6ACF-0A48-9611-99C3B11B40B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3D046B-7ED7-0A4F-8CF7-21F8CACE7814}" type="pres">
      <dgm:prSet presAssocID="{6A3EB527-6ACF-0A48-9611-99C3B11B40BE}" presName="topArc2" presStyleLbl="parChTrans1D1" presStyleIdx="58" presStyleCnt="76"/>
      <dgm:spPr/>
    </dgm:pt>
    <dgm:pt modelId="{4C30B598-AB6E-E64B-A059-3261BF6FAC02}" type="pres">
      <dgm:prSet presAssocID="{6A3EB527-6ACF-0A48-9611-99C3B11B40BE}" presName="bottomArc2" presStyleLbl="parChTrans1D1" presStyleIdx="59" presStyleCnt="76"/>
      <dgm:spPr/>
    </dgm:pt>
    <dgm:pt modelId="{15389932-CCD0-7348-9164-B8B3FEE79A61}" type="pres">
      <dgm:prSet presAssocID="{6A3EB527-6ACF-0A48-9611-99C3B11B40B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08CB88B-A15E-B644-A89F-07EFCBC13731}" type="pres">
      <dgm:prSet presAssocID="{6A3EB527-6ACF-0A48-9611-99C3B11B40BE}" presName="hierChild4" presStyleCnt="0"/>
      <dgm:spPr/>
    </dgm:pt>
    <dgm:pt modelId="{5B05F418-9B9A-5D48-8CE1-A5B2BD5DD126}" type="pres">
      <dgm:prSet presAssocID="{20BF316E-829D-F04B-9F95-5F9D817D79AF}" presName="Name28" presStyleLbl="parChTrans1D4" presStyleIdx="12" presStyleCnt="18"/>
      <dgm:spPr/>
      <dgm:t>
        <a:bodyPr/>
        <a:lstStyle/>
        <a:p>
          <a:endParaRPr lang="zh-CN" altLang="en-US"/>
        </a:p>
      </dgm:t>
    </dgm:pt>
    <dgm:pt modelId="{CC07AD2A-DF49-2F40-9A52-0142A646F425}" type="pres">
      <dgm:prSet presAssocID="{F2F8DA69-C542-FC41-B64B-D453DE68B5EA}" presName="hierRoot2" presStyleCnt="0">
        <dgm:presLayoutVars>
          <dgm:hierBranch val="init"/>
        </dgm:presLayoutVars>
      </dgm:prSet>
      <dgm:spPr/>
    </dgm:pt>
    <dgm:pt modelId="{FC4A2B23-7DE4-6642-8237-E5E03C97FA9B}" type="pres">
      <dgm:prSet presAssocID="{F2F8DA69-C542-FC41-B64B-D453DE68B5EA}" presName="rootComposite2" presStyleCnt="0"/>
      <dgm:spPr/>
    </dgm:pt>
    <dgm:pt modelId="{5CFC7636-A925-5F41-BDBB-1E8F94DB780B}" type="pres">
      <dgm:prSet presAssocID="{F2F8DA69-C542-FC41-B64B-D453DE68B5E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B7231A-FE7D-284E-86BB-A514877A66B9}" type="pres">
      <dgm:prSet presAssocID="{F2F8DA69-C542-FC41-B64B-D453DE68B5EA}" presName="topArc2" presStyleLbl="parChTrans1D1" presStyleIdx="60" presStyleCnt="76"/>
      <dgm:spPr/>
    </dgm:pt>
    <dgm:pt modelId="{BC217814-11F5-6543-A84F-66B557FEC956}" type="pres">
      <dgm:prSet presAssocID="{F2F8DA69-C542-FC41-B64B-D453DE68B5EA}" presName="bottomArc2" presStyleLbl="parChTrans1D1" presStyleIdx="61" presStyleCnt="76"/>
      <dgm:spPr/>
    </dgm:pt>
    <dgm:pt modelId="{BFBA327F-EF51-E145-9DA5-EE4438F91A44}" type="pres">
      <dgm:prSet presAssocID="{F2F8DA69-C542-FC41-B64B-D453DE68B5E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240FCF-67E7-CB4A-A116-2CE77972F020}" type="pres">
      <dgm:prSet presAssocID="{F2F8DA69-C542-FC41-B64B-D453DE68B5EA}" presName="hierChild4" presStyleCnt="0"/>
      <dgm:spPr/>
    </dgm:pt>
    <dgm:pt modelId="{88201BD2-901F-0D45-B503-80617A777352}" type="pres">
      <dgm:prSet presAssocID="{F2F8DA69-C542-FC41-B64B-D453DE68B5EA}" presName="hierChild5" presStyleCnt="0"/>
      <dgm:spPr/>
    </dgm:pt>
    <dgm:pt modelId="{7AC205E6-5027-664D-AA36-AFE4A7613A60}" type="pres">
      <dgm:prSet presAssocID="{5F40FC3C-3E18-AD4E-9A1E-2AB5007B1E6F}" presName="Name28" presStyleLbl="parChTrans1D4" presStyleIdx="13" presStyleCnt="18"/>
      <dgm:spPr/>
      <dgm:t>
        <a:bodyPr/>
        <a:lstStyle/>
        <a:p>
          <a:endParaRPr lang="zh-CN" altLang="en-US"/>
        </a:p>
      </dgm:t>
    </dgm:pt>
    <dgm:pt modelId="{73FA3165-7D1F-1247-AFDF-50EF5B07D104}" type="pres">
      <dgm:prSet presAssocID="{848EA96A-858B-3448-8A86-180A7581B467}" presName="hierRoot2" presStyleCnt="0">
        <dgm:presLayoutVars>
          <dgm:hierBranch val="init"/>
        </dgm:presLayoutVars>
      </dgm:prSet>
      <dgm:spPr/>
    </dgm:pt>
    <dgm:pt modelId="{36799912-CB1F-E948-B87F-845987024E6A}" type="pres">
      <dgm:prSet presAssocID="{848EA96A-858B-3448-8A86-180A7581B467}" presName="rootComposite2" presStyleCnt="0"/>
      <dgm:spPr/>
    </dgm:pt>
    <dgm:pt modelId="{625A5F76-FCC6-DF42-AF64-DF7B11997207}" type="pres">
      <dgm:prSet presAssocID="{848EA96A-858B-3448-8A86-180A7581B4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672F63-48F8-EE46-8F44-11E18E5218E4}" type="pres">
      <dgm:prSet presAssocID="{848EA96A-858B-3448-8A86-180A7581B467}" presName="topArc2" presStyleLbl="parChTrans1D1" presStyleIdx="62" presStyleCnt="76"/>
      <dgm:spPr/>
    </dgm:pt>
    <dgm:pt modelId="{8645C583-4F4A-CB40-8CB4-CC287909930E}" type="pres">
      <dgm:prSet presAssocID="{848EA96A-858B-3448-8A86-180A7581B467}" presName="bottomArc2" presStyleLbl="parChTrans1D1" presStyleIdx="63" presStyleCnt="76"/>
      <dgm:spPr/>
    </dgm:pt>
    <dgm:pt modelId="{1516F0CC-42D8-8F43-BCFC-9F5E5529C9BB}" type="pres">
      <dgm:prSet presAssocID="{848EA96A-858B-3448-8A86-180A7581B4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629CD8A-E23F-5943-9D7F-5F3C087FF48F}" type="pres">
      <dgm:prSet presAssocID="{848EA96A-858B-3448-8A86-180A7581B467}" presName="hierChild4" presStyleCnt="0"/>
      <dgm:spPr/>
    </dgm:pt>
    <dgm:pt modelId="{25BFEE60-85D9-154D-A5E5-261A3593EFD0}" type="pres">
      <dgm:prSet presAssocID="{848EA96A-858B-3448-8A86-180A7581B467}" presName="hierChild5" presStyleCnt="0"/>
      <dgm:spPr/>
    </dgm:pt>
    <dgm:pt modelId="{7C6A4378-412C-CC47-9C98-75C4087B584A}" type="pres">
      <dgm:prSet presAssocID="{6A3EB527-6ACF-0A48-9611-99C3B11B40BE}" presName="hierChild5" presStyleCnt="0"/>
      <dgm:spPr/>
    </dgm:pt>
    <dgm:pt modelId="{31C5AEE3-BD8A-5640-81BF-465C27ADD967}" type="pres">
      <dgm:prSet presAssocID="{96D59D7F-7B6B-F441-8DF1-533D4CB80923}" presName="Name28" presStyleLbl="parChTrans1D3" presStyleIdx="15" presStyleCnt="16"/>
      <dgm:spPr/>
      <dgm:t>
        <a:bodyPr/>
        <a:lstStyle/>
        <a:p>
          <a:endParaRPr lang="zh-CN" altLang="en-US"/>
        </a:p>
      </dgm:t>
    </dgm:pt>
    <dgm:pt modelId="{AF3ABA1E-73E0-784C-A2A8-C209C7FE2D5A}" type="pres">
      <dgm:prSet presAssocID="{49C1984E-2807-BD42-B666-9C3B0DE2CA25}" presName="hierRoot2" presStyleCnt="0">
        <dgm:presLayoutVars>
          <dgm:hierBranch val="init"/>
        </dgm:presLayoutVars>
      </dgm:prSet>
      <dgm:spPr/>
    </dgm:pt>
    <dgm:pt modelId="{381B0FFD-34D3-374B-980A-71A038547A33}" type="pres">
      <dgm:prSet presAssocID="{49C1984E-2807-BD42-B666-9C3B0DE2CA25}" presName="rootComposite2" presStyleCnt="0"/>
      <dgm:spPr/>
    </dgm:pt>
    <dgm:pt modelId="{B7817AA0-4DD5-0044-B9AE-F006B0E364FD}" type="pres">
      <dgm:prSet presAssocID="{49C1984E-2807-BD42-B666-9C3B0DE2CA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23F3A-3649-C84D-9525-E4E77FFEA7C6}" type="pres">
      <dgm:prSet presAssocID="{49C1984E-2807-BD42-B666-9C3B0DE2CA25}" presName="topArc2" presStyleLbl="parChTrans1D1" presStyleIdx="64" presStyleCnt="76"/>
      <dgm:spPr/>
    </dgm:pt>
    <dgm:pt modelId="{FECF835F-CBA3-914F-A0E4-16301C5651E6}" type="pres">
      <dgm:prSet presAssocID="{49C1984E-2807-BD42-B666-9C3B0DE2CA25}" presName="bottomArc2" presStyleLbl="parChTrans1D1" presStyleIdx="65" presStyleCnt="76"/>
      <dgm:spPr/>
    </dgm:pt>
    <dgm:pt modelId="{6CD53A48-80C8-3F44-A2C4-D30417126C0F}" type="pres">
      <dgm:prSet presAssocID="{49C1984E-2807-BD42-B666-9C3B0DE2CA2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DD28C6-D9AA-FB42-A434-53A99E3E1A1E}" type="pres">
      <dgm:prSet presAssocID="{49C1984E-2807-BD42-B666-9C3B0DE2CA25}" presName="hierChild4" presStyleCnt="0"/>
      <dgm:spPr/>
    </dgm:pt>
    <dgm:pt modelId="{3CBDE81A-73AB-7E42-9E3A-3FE89BD62579}" type="pres">
      <dgm:prSet presAssocID="{4572D817-EECC-4443-82F9-C8E21062B97E}" presName="Name28" presStyleLbl="parChTrans1D4" presStyleIdx="14" presStyleCnt="18"/>
      <dgm:spPr/>
      <dgm:t>
        <a:bodyPr/>
        <a:lstStyle/>
        <a:p>
          <a:endParaRPr lang="zh-CN" altLang="en-US"/>
        </a:p>
      </dgm:t>
    </dgm:pt>
    <dgm:pt modelId="{6B11B87E-A6A5-194C-AE9D-BA978D00C026}" type="pres">
      <dgm:prSet presAssocID="{2905C6A0-A790-2646-B636-BE6865D454AA}" presName="hierRoot2" presStyleCnt="0">
        <dgm:presLayoutVars>
          <dgm:hierBranch val="init"/>
        </dgm:presLayoutVars>
      </dgm:prSet>
      <dgm:spPr/>
    </dgm:pt>
    <dgm:pt modelId="{04AA4E25-9315-A142-84BC-4866B4696D56}" type="pres">
      <dgm:prSet presAssocID="{2905C6A0-A790-2646-B636-BE6865D454AA}" presName="rootComposite2" presStyleCnt="0"/>
      <dgm:spPr/>
    </dgm:pt>
    <dgm:pt modelId="{F5746F55-7751-6D43-BD0C-BF0908A0A1D8}" type="pres">
      <dgm:prSet presAssocID="{2905C6A0-A790-2646-B636-BE6865D454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C192C-3FD8-004A-AF3D-5F36AA5688EF}" type="pres">
      <dgm:prSet presAssocID="{2905C6A0-A790-2646-B636-BE6865D454AA}" presName="topArc2" presStyleLbl="parChTrans1D1" presStyleIdx="66" presStyleCnt="76"/>
      <dgm:spPr/>
    </dgm:pt>
    <dgm:pt modelId="{22CD511E-028C-FC43-A194-89F837A4C5BC}" type="pres">
      <dgm:prSet presAssocID="{2905C6A0-A790-2646-B636-BE6865D454AA}" presName="bottomArc2" presStyleLbl="parChTrans1D1" presStyleIdx="67" presStyleCnt="76"/>
      <dgm:spPr/>
    </dgm:pt>
    <dgm:pt modelId="{AD05A238-1272-D144-B154-C9E15ACCD581}" type="pres">
      <dgm:prSet presAssocID="{2905C6A0-A790-2646-B636-BE6865D454A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307D7C3-672C-2B4D-965B-3A891CBA178D}" type="pres">
      <dgm:prSet presAssocID="{2905C6A0-A790-2646-B636-BE6865D454AA}" presName="hierChild4" presStyleCnt="0"/>
      <dgm:spPr/>
    </dgm:pt>
    <dgm:pt modelId="{A8EDD02B-654B-9B4B-B994-FECDCC9434D9}" type="pres">
      <dgm:prSet presAssocID="{2905C6A0-A790-2646-B636-BE6865D454AA}" presName="hierChild5" presStyleCnt="0"/>
      <dgm:spPr/>
    </dgm:pt>
    <dgm:pt modelId="{E6DC9DB3-7376-A745-840E-581CC21A8636}" type="pres">
      <dgm:prSet presAssocID="{A4475CDE-3709-C84B-8FB9-C7174AB219CC}" presName="Name28" presStyleLbl="parChTrans1D4" presStyleIdx="15" presStyleCnt="18"/>
      <dgm:spPr/>
      <dgm:t>
        <a:bodyPr/>
        <a:lstStyle/>
        <a:p>
          <a:endParaRPr lang="zh-CN" altLang="en-US"/>
        </a:p>
      </dgm:t>
    </dgm:pt>
    <dgm:pt modelId="{496FA684-1929-0949-9335-ADE495FC7DDA}" type="pres">
      <dgm:prSet presAssocID="{F24584BC-89BA-624B-9EB3-36A2A29AAF11}" presName="hierRoot2" presStyleCnt="0">
        <dgm:presLayoutVars>
          <dgm:hierBranch val="init"/>
        </dgm:presLayoutVars>
      </dgm:prSet>
      <dgm:spPr/>
    </dgm:pt>
    <dgm:pt modelId="{55801E83-6912-2345-8E97-6924EB288979}" type="pres">
      <dgm:prSet presAssocID="{F24584BC-89BA-624B-9EB3-36A2A29AAF11}" presName="rootComposite2" presStyleCnt="0"/>
      <dgm:spPr/>
    </dgm:pt>
    <dgm:pt modelId="{13E28739-DD79-BD47-92CC-83C374FC8F03}" type="pres">
      <dgm:prSet presAssocID="{F24584BC-89BA-624B-9EB3-36A2A29AAF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FAEBE-5BD2-F54C-A96F-B7FE51F560FE}" type="pres">
      <dgm:prSet presAssocID="{F24584BC-89BA-624B-9EB3-36A2A29AAF11}" presName="topArc2" presStyleLbl="parChTrans1D1" presStyleIdx="68" presStyleCnt="76"/>
      <dgm:spPr/>
    </dgm:pt>
    <dgm:pt modelId="{93557A5F-FE14-EF49-B5D1-08CE4D4F3F18}" type="pres">
      <dgm:prSet presAssocID="{F24584BC-89BA-624B-9EB3-36A2A29AAF11}" presName="bottomArc2" presStyleLbl="parChTrans1D1" presStyleIdx="69" presStyleCnt="76"/>
      <dgm:spPr/>
    </dgm:pt>
    <dgm:pt modelId="{5CCD33DD-926F-B940-A0C2-21DCCCBCF0CB}" type="pres">
      <dgm:prSet presAssocID="{F24584BC-89BA-624B-9EB3-36A2A29AAF1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836FF9-5FCD-B34C-A736-86EFBAF2DDA5}" type="pres">
      <dgm:prSet presAssocID="{F24584BC-89BA-624B-9EB3-36A2A29AAF11}" presName="hierChild4" presStyleCnt="0"/>
      <dgm:spPr/>
    </dgm:pt>
    <dgm:pt modelId="{602D4488-D663-8444-A9CA-6BB0D1CE776A}" type="pres">
      <dgm:prSet presAssocID="{F24584BC-89BA-624B-9EB3-36A2A29AAF11}" presName="hierChild5" presStyleCnt="0"/>
      <dgm:spPr/>
    </dgm:pt>
    <dgm:pt modelId="{C93D3F07-E6E4-A548-BAF1-D81C4E21BAF9}" type="pres">
      <dgm:prSet presAssocID="{7B4CB9A1-A89B-5840-8274-74CED91ABC4E}" presName="Name28" presStyleLbl="parChTrans1D4" presStyleIdx="16" presStyleCnt="18"/>
      <dgm:spPr/>
      <dgm:t>
        <a:bodyPr/>
        <a:lstStyle/>
        <a:p>
          <a:endParaRPr lang="zh-CN" altLang="en-US"/>
        </a:p>
      </dgm:t>
    </dgm:pt>
    <dgm:pt modelId="{1D9AB4C0-1F93-2A4F-B7A6-49C07C2443A1}" type="pres">
      <dgm:prSet presAssocID="{912DE6F0-AF2F-974D-B26E-A6F93C45F169}" presName="hierRoot2" presStyleCnt="0">
        <dgm:presLayoutVars>
          <dgm:hierBranch val="init"/>
        </dgm:presLayoutVars>
      </dgm:prSet>
      <dgm:spPr/>
    </dgm:pt>
    <dgm:pt modelId="{FED60DC8-0F50-3E4B-9C98-774031D5CDAE}" type="pres">
      <dgm:prSet presAssocID="{912DE6F0-AF2F-974D-B26E-A6F93C45F169}" presName="rootComposite2" presStyleCnt="0"/>
      <dgm:spPr/>
    </dgm:pt>
    <dgm:pt modelId="{7A97299D-20AF-D04D-91A1-86BA1F43B91B}" type="pres">
      <dgm:prSet presAssocID="{912DE6F0-AF2F-974D-B26E-A6F93C45F1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7171B-D682-4644-956E-95B5ECBCE01E}" type="pres">
      <dgm:prSet presAssocID="{912DE6F0-AF2F-974D-B26E-A6F93C45F169}" presName="topArc2" presStyleLbl="parChTrans1D1" presStyleIdx="70" presStyleCnt="76"/>
      <dgm:spPr/>
    </dgm:pt>
    <dgm:pt modelId="{1BF5B1B3-8E49-D345-AB7A-E13FE3B177A0}" type="pres">
      <dgm:prSet presAssocID="{912DE6F0-AF2F-974D-B26E-A6F93C45F169}" presName="bottomArc2" presStyleLbl="parChTrans1D1" presStyleIdx="71" presStyleCnt="76"/>
      <dgm:spPr/>
    </dgm:pt>
    <dgm:pt modelId="{ACDA57DB-8A83-A643-A98E-69D71CEEF369}" type="pres">
      <dgm:prSet presAssocID="{912DE6F0-AF2F-974D-B26E-A6F93C45F16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77F8649-FE6B-474C-8CFC-660BB5F88674}" type="pres">
      <dgm:prSet presAssocID="{912DE6F0-AF2F-974D-B26E-A6F93C45F169}" presName="hierChild4" presStyleCnt="0"/>
      <dgm:spPr/>
    </dgm:pt>
    <dgm:pt modelId="{78BE5C86-0EB3-8847-B8C9-865EC402FDD2}" type="pres">
      <dgm:prSet presAssocID="{912DE6F0-AF2F-974D-B26E-A6F93C45F169}" presName="hierChild5" presStyleCnt="0"/>
      <dgm:spPr/>
    </dgm:pt>
    <dgm:pt modelId="{94E6F24D-CCA0-9D46-B191-531BFDFC67B9}" type="pres">
      <dgm:prSet presAssocID="{85ED9134-DA53-9B4C-BA84-52BBAED467BB}" presName="Name28" presStyleLbl="parChTrans1D4" presStyleIdx="17" presStyleCnt="18"/>
      <dgm:spPr/>
      <dgm:t>
        <a:bodyPr/>
        <a:lstStyle/>
        <a:p>
          <a:endParaRPr lang="zh-CN" altLang="en-US"/>
        </a:p>
      </dgm:t>
    </dgm:pt>
    <dgm:pt modelId="{E4D66B5B-5255-CE46-98A2-A6A0F1C35158}" type="pres">
      <dgm:prSet presAssocID="{FD53E813-7B11-EB4F-B076-ADEC87DC85A6}" presName="hierRoot2" presStyleCnt="0">
        <dgm:presLayoutVars>
          <dgm:hierBranch val="init"/>
        </dgm:presLayoutVars>
      </dgm:prSet>
      <dgm:spPr/>
    </dgm:pt>
    <dgm:pt modelId="{60D88976-540F-6B49-8BFB-2CADAD88964E}" type="pres">
      <dgm:prSet presAssocID="{FD53E813-7B11-EB4F-B076-ADEC87DC85A6}" presName="rootComposite2" presStyleCnt="0"/>
      <dgm:spPr/>
    </dgm:pt>
    <dgm:pt modelId="{3B2EA53B-BB64-164E-A358-A81CE014626B}" type="pres">
      <dgm:prSet presAssocID="{FD53E813-7B11-EB4F-B076-ADEC87DC8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F2240-2B8F-AA49-B966-F6729AE63050}" type="pres">
      <dgm:prSet presAssocID="{FD53E813-7B11-EB4F-B076-ADEC87DC85A6}" presName="topArc2" presStyleLbl="parChTrans1D1" presStyleIdx="72" presStyleCnt="76"/>
      <dgm:spPr/>
    </dgm:pt>
    <dgm:pt modelId="{C6C666AE-7D0E-BF4E-9861-220AE7CFC30F}" type="pres">
      <dgm:prSet presAssocID="{FD53E813-7B11-EB4F-B076-ADEC87DC85A6}" presName="bottomArc2" presStyleLbl="parChTrans1D1" presStyleIdx="73" presStyleCnt="76"/>
      <dgm:spPr/>
    </dgm:pt>
    <dgm:pt modelId="{609B7472-90E1-1941-BBA6-FFCACE29B388}" type="pres">
      <dgm:prSet presAssocID="{FD53E813-7B11-EB4F-B076-ADEC87DC85A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263B2876-6387-AD46-A0B0-2A3E865503AF}" type="pres">
      <dgm:prSet presAssocID="{FD53E813-7B11-EB4F-B076-ADEC87DC85A6}" presName="hierChild4" presStyleCnt="0"/>
      <dgm:spPr/>
    </dgm:pt>
    <dgm:pt modelId="{985644F7-CA89-8A46-A7E7-88ED7E190EB6}" type="pres">
      <dgm:prSet presAssocID="{FD53E813-7B11-EB4F-B076-ADEC87DC85A6}" presName="hierChild5" presStyleCnt="0"/>
      <dgm:spPr/>
    </dgm:pt>
    <dgm:pt modelId="{BF71567C-1FA2-A14F-8686-E1728E2368AB}" type="pres">
      <dgm:prSet presAssocID="{49C1984E-2807-BD42-B666-9C3B0DE2CA25}" presName="hierChild5" presStyleCnt="0"/>
      <dgm:spPr/>
    </dgm:pt>
    <dgm:pt modelId="{71E9ED9B-FD1F-D44C-A5CC-BA582805CAE9}" type="pres">
      <dgm:prSet presAssocID="{1C1A68AE-B38A-B643-A11A-4FD059A12E09}" presName="hierChild5" presStyleCnt="0"/>
      <dgm:spPr/>
    </dgm:pt>
    <dgm:pt modelId="{93BDD461-4BFE-E041-91AC-AEB8F1D513B5}" type="pres">
      <dgm:prSet presAssocID="{D660F8BE-F731-E64E-BAB8-045085FA311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7FE6C010-6C68-9A49-8321-82C78B02D9CE}" type="pres">
      <dgm:prSet presAssocID="{CCC4DC26-7C3D-EB42-A28A-8B512F1C0B38}" presName="hierRoot2" presStyleCnt="0">
        <dgm:presLayoutVars>
          <dgm:hierBranch val="init"/>
        </dgm:presLayoutVars>
      </dgm:prSet>
      <dgm:spPr/>
    </dgm:pt>
    <dgm:pt modelId="{B1175142-5C9F-6542-9057-6C09563E876C}" type="pres">
      <dgm:prSet presAssocID="{CCC4DC26-7C3D-EB42-A28A-8B512F1C0B38}" presName="rootComposite2" presStyleCnt="0"/>
      <dgm:spPr/>
    </dgm:pt>
    <dgm:pt modelId="{D279E227-A4AC-2040-8E00-881E7248AE3A}" type="pres">
      <dgm:prSet presAssocID="{CCC4DC26-7C3D-EB42-A28A-8B512F1C0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D7F695-FF3B-D440-9CC9-64018DFC2AD7}" type="pres">
      <dgm:prSet presAssocID="{CCC4DC26-7C3D-EB42-A28A-8B512F1C0B38}" presName="topArc2" presStyleLbl="parChTrans1D1" presStyleIdx="74" presStyleCnt="76"/>
      <dgm:spPr/>
    </dgm:pt>
    <dgm:pt modelId="{F79DACE5-36DC-4347-BFA8-F88D96B98747}" type="pres">
      <dgm:prSet presAssocID="{CCC4DC26-7C3D-EB42-A28A-8B512F1C0B38}" presName="bottomArc2" presStyleLbl="parChTrans1D1" presStyleIdx="75" presStyleCnt="76"/>
      <dgm:spPr/>
    </dgm:pt>
    <dgm:pt modelId="{9DB328BB-7467-8846-9926-AF157930DD1F}" type="pres">
      <dgm:prSet presAssocID="{CCC4DC26-7C3D-EB42-A28A-8B512F1C0B38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92F7D23-2E01-8148-AE6C-30E9D139E367}" type="pres">
      <dgm:prSet presAssocID="{CCC4DC26-7C3D-EB42-A28A-8B512F1C0B38}" presName="hierChild4" presStyleCnt="0"/>
      <dgm:spPr/>
    </dgm:pt>
    <dgm:pt modelId="{0C43F019-86F2-0A49-BB2D-4B8A05AC04E8}" type="pres">
      <dgm:prSet presAssocID="{CCC4DC26-7C3D-EB42-A28A-8B512F1C0B38}" presName="hierChild5" presStyleCnt="0"/>
      <dgm:spPr/>
    </dgm:pt>
    <dgm:pt modelId="{B9AA5B01-F982-B34B-8FA0-ACF5E494D0E5}" type="pres">
      <dgm:prSet presAssocID="{0A291C93-053E-5648-ACCF-ED0615A71E91}" presName="hierChild3" presStyleCnt="0"/>
      <dgm:spPr/>
    </dgm:pt>
  </dgm:ptLst>
  <dgm:cxnLst>
    <dgm:cxn modelId="{B11B421F-D054-DA49-8A88-798EA4F8CAA0}" srcId="{FB35C321-564E-244E-9B01-6B694417C567}" destId="{26CAC06E-BA2F-B348-B3A6-FA91F6DB2DB6}" srcOrd="0" destOrd="0" parTransId="{38249C5A-6E92-8A49-9FFD-3C9A20D06708}" sibTransId="{C0758611-CD6B-FF40-88EE-3DE08C08D051}"/>
    <dgm:cxn modelId="{96C307C7-B092-3B43-9E59-6C691D4A0A37}" type="presOf" srcId="{6A3EB527-6ACF-0A48-9611-99C3B11B40BE}" destId="{15389932-CCD0-7348-9164-B8B3FEE79A61}" srcOrd="1" destOrd="0" presId="urn:microsoft.com/office/officeart/2008/layout/HalfCircleOrganizationChart"/>
    <dgm:cxn modelId="{64D09519-9388-6D4D-89E1-043A98CB1358}" srcId="{1C1A68AE-B38A-B643-A11A-4FD059A12E09}" destId="{9F397A5C-65F6-9149-BA47-74C0BE6E8451}" srcOrd="6" destOrd="0" parTransId="{409CE1E0-6632-B940-A4DE-C15F15E8EA99}" sibTransId="{2A1F6D91-209C-8F4C-9B6A-C28A26B7F2BA}"/>
    <dgm:cxn modelId="{5845420C-B24D-914B-9B15-EA9746DB0A53}" type="presOf" srcId="{E5EFB7A1-6CE6-014D-BDAC-D70421B7572F}" destId="{88FDA1D4-1E42-764B-A276-65849299257F}" srcOrd="0" destOrd="0" presId="urn:microsoft.com/office/officeart/2008/layout/HalfCircleOrganizationChart"/>
    <dgm:cxn modelId="{DF982A8E-5641-6345-8C5D-415F15482FEA}" type="presOf" srcId="{4572D817-EECC-4443-82F9-C8E21062B97E}" destId="{3CBDE81A-73AB-7E42-9E3A-3FE89BD62579}" srcOrd="0" destOrd="0" presId="urn:microsoft.com/office/officeart/2008/layout/HalfCircleOrganizationChart"/>
    <dgm:cxn modelId="{A2B1DFF6-E123-1846-B9B9-EC2F7D8A6A18}" type="presOf" srcId="{409CE1E0-6632-B940-A4DE-C15F15E8EA99}" destId="{97404AE6-3B86-064E-BE4C-2391539C3C73}" srcOrd="0" destOrd="0" presId="urn:microsoft.com/office/officeart/2008/layout/HalfCircleOrganizationChart"/>
    <dgm:cxn modelId="{FE026EB7-C747-5342-9A55-2A56AB727138}" type="presOf" srcId="{1C1A68AE-B38A-B643-A11A-4FD059A12E09}" destId="{6FACD9D3-9807-E04E-BAEC-A1BED2E4673F}" srcOrd="0" destOrd="0" presId="urn:microsoft.com/office/officeart/2008/layout/HalfCircleOrganizationChart"/>
    <dgm:cxn modelId="{B9DF96F9-E00B-B043-B372-4D19E23EDC0C}" type="presOf" srcId="{D21CB905-6FCB-C749-B8D8-F7E3E8890832}" destId="{EC16CE5F-81E2-C545-BB50-B91B46F3177E}" srcOrd="1" destOrd="0" presId="urn:microsoft.com/office/officeart/2008/layout/HalfCircleOrganizationChart"/>
    <dgm:cxn modelId="{722B78BB-1138-E243-A1B7-41F32FC5DA3B}" type="presOf" srcId="{E0E214F2-BD36-6F42-8B6F-D77A94B4BA33}" destId="{7992E425-0EBE-DA4B-B6CC-F0D32A320A9F}" srcOrd="0" destOrd="0" presId="urn:microsoft.com/office/officeart/2008/layout/HalfCircleOrganizationChart"/>
    <dgm:cxn modelId="{4CA53BCD-4F0A-C84C-8EC6-07076D35921A}" type="presOf" srcId="{34592096-3CA5-D14A-B6AD-FB261485AAE3}" destId="{586F0D8D-E5D8-1241-80A7-5E923A449BA0}" srcOrd="0" destOrd="0" presId="urn:microsoft.com/office/officeart/2008/layout/HalfCircleOrganizationChart"/>
    <dgm:cxn modelId="{F4B918B4-2229-6B40-B4F8-51C882B60A31}" type="presOf" srcId="{912DE6F0-AF2F-974D-B26E-A6F93C45F169}" destId="{ACDA57DB-8A83-A643-A98E-69D71CEEF369}" srcOrd="1" destOrd="0" presId="urn:microsoft.com/office/officeart/2008/layout/HalfCircleOrganizationChart"/>
    <dgm:cxn modelId="{B9A4B1FC-C644-274F-B547-469E4CE0DB5E}" type="presOf" srcId="{C9B8554E-A355-AB49-84A2-600F57761067}" destId="{18C54D4B-9B52-3A43-8D24-5CB7082E70F5}" srcOrd="0" destOrd="0" presId="urn:microsoft.com/office/officeart/2008/layout/HalfCircleOrganizationChart"/>
    <dgm:cxn modelId="{6A899AED-07B0-C541-9427-8032119F026E}" type="presOf" srcId="{63BF4F76-80D4-7B45-9733-C5E1F1F582EE}" destId="{3D842CB1-9335-A44E-B09A-39EE7080F171}" srcOrd="1" destOrd="0" presId="urn:microsoft.com/office/officeart/2008/layout/HalfCircleOrganizationChart"/>
    <dgm:cxn modelId="{C8A95D1F-ABA9-6145-B9FB-A18FC3EA714F}" type="presOf" srcId="{912DE6F0-AF2F-974D-B26E-A6F93C45F169}" destId="{7A97299D-20AF-D04D-91A1-86BA1F43B91B}" srcOrd="0" destOrd="0" presId="urn:microsoft.com/office/officeart/2008/layout/HalfCircleOrganizationChart"/>
    <dgm:cxn modelId="{9BF409A2-10D0-8846-A338-BCBBC7FC8306}" srcId="{49C1984E-2807-BD42-B666-9C3B0DE2CA25}" destId="{FD53E813-7B11-EB4F-B076-ADEC87DC85A6}" srcOrd="3" destOrd="0" parTransId="{85ED9134-DA53-9B4C-BA84-52BBAED467BB}" sibTransId="{A89BACCD-7E3C-3B42-9B9C-8C3AB9682364}"/>
    <dgm:cxn modelId="{EE8AA74D-5B37-5740-B429-3BE20DF871D2}" type="presOf" srcId="{D0EB16FA-674E-EE4E-B873-516D7EB5F375}" destId="{8E0DDF9A-0D9E-A449-88AA-2B7A978D6AC2}" srcOrd="0" destOrd="0" presId="urn:microsoft.com/office/officeart/2008/layout/HalfCircleOrganizationChart"/>
    <dgm:cxn modelId="{45DB2EB4-D3F1-2A45-9ED8-4F0ABD243745}" srcId="{098F6FF2-7057-2347-AC9A-272F744A2124}" destId="{15AC7CC8-6125-C848-B7F7-89263BBFBA75}" srcOrd="1" destOrd="0" parTransId="{EB125087-CC94-2B46-84C9-42E4854219AB}" sibTransId="{6DE46665-BB9D-DB4E-988A-8B094D62966A}"/>
    <dgm:cxn modelId="{8269F20D-2091-6F41-83DE-3E59AAB1C6D6}" type="presOf" srcId="{15AC7CC8-6125-C848-B7F7-89263BBFBA75}" destId="{BF9BBBB8-CF5B-494A-8267-CF4B3E34034B}" srcOrd="1" destOrd="0" presId="urn:microsoft.com/office/officeart/2008/layout/HalfCircleOrganizationChart"/>
    <dgm:cxn modelId="{987D6225-BA54-8E4E-8CF1-51FAC20927AC}" type="presOf" srcId="{313B640C-B415-2744-82E6-5C60973ECAEB}" destId="{DE2B5197-2317-B943-8473-A9BAE75E557D}" srcOrd="0" destOrd="0" presId="urn:microsoft.com/office/officeart/2008/layout/HalfCircleOrganizationChart"/>
    <dgm:cxn modelId="{9354AC0D-F9F8-4E4E-9AB2-127E361DD4A3}" type="presOf" srcId="{EB125087-CC94-2B46-84C9-42E4854219AB}" destId="{85CDAD6A-E18B-0A41-8032-0B0CC1CDB1B2}" srcOrd="0" destOrd="0" presId="urn:microsoft.com/office/officeart/2008/layout/HalfCircleOrganizationChart"/>
    <dgm:cxn modelId="{CC38700D-1E75-6548-B894-6CB5524E6D77}" type="presOf" srcId="{8B24B0FB-90AC-4449-80ED-FF3C788DAA37}" destId="{BF8E798F-92BF-7C4F-8B8A-CDF59BA56C53}" srcOrd="1" destOrd="0" presId="urn:microsoft.com/office/officeart/2008/layout/HalfCircleOrganizationChart"/>
    <dgm:cxn modelId="{2649B29B-0579-824B-8493-00DB6E6E45E7}" type="presOf" srcId="{96D59D7F-7B6B-F441-8DF1-533D4CB80923}" destId="{31C5AEE3-BD8A-5640-81BF-465C27ADD967}" srcOrd="0" destOrd="0" presId="urn:microsoft.com/office/officeart/2008/layout/HalfCircleOrganizationChart"/>
    <dgm:cxn modelId="{7D75985D-0674-C44E-A90B-B92689E6868A}" srcId="{FB35C321-564E-244E-9B01-6B694417C567}" destId="{D0EB16FA-674E-EE4E-B873-516D7EB5F375}" srcOrd="2" destOrd="0" parTransId="{26F42B62-1F19-5545-BB29-4F8421C795FD}" sibTransId="{3B964046-3ADE-BA4E-9206-F2AF89BC7C3C}"/>
    <dgm:cxn modelId="{7C8FE99A-3210-724B-9F94-16D27F7BD92C}" srcId="{774BF599-32C1-784D-AF2F-FEDBF8611EBE}" destId="{0A291C93-053E-5648-ACCF-ED0615A71E91}" srcOrd="0" destOrd="0" parTransId="{0B65DE41-5BBF-3A41-B561-1B3E9652F3CB}" sibTransId="{29E8D002-7F9E-3549-B3D9-910FFECBADA1}"/>
    <dgm:cxn modelId="{B0AA328F-1EFE-BB49-9D4E-CC39B5EAE665}" srcId="{1C1A68AE-B38A-B643-A11A-4FD059A12E09}" destId="{6A3EB527-6ACF-0A48-9611-99C3B11B40BE}" srcOrd="7" destOrd="0" parTransId="{E5EFB7A1-6CE6-014D-BDAC-D70421B7572F}" sibTransId="{C59EFA03-308B-724F-9C81-49EB71E03745}"/>
    <dgm:cxn modelId="{C9123D17-0CC8-0349-901F-069DAAC4AE5E}" type="presOf" srcId="{D14BF015-4C58-F143-AB32-365DD5933D25}" destId="{59BD2A03-A741-E14F-82DA-BC06983456B3}" srcOrd="0" destOrd="0" presId="urn:microsoft.com/office/officeart/2008/layout/HalfCircleOrganizationChart"/>
    <dgm:cxn modelId="{2F983CD8-7ACD-B947-A957-A4AFFD8D55F9}" type="presOf" srcId="{057B44FA-3E55-D34A-B306-CAEE00150AD4}" destId="{4D91E484-25E5-6749-ADC1-D45512464A2D}" srcOrd="0" destOrd="0" presId="urn:microsoft.com/office/officeart/2008/layout/HalfCircleOrganizationChart"/>
    <dgm:cxn modelId="{32ACC6CF-E397-BA41-AD74-F0942DE836A5}" type="presOf" srcId="{7D5A29AB-228E-BC47-A616-A402BCBF934D}" destId="{10D910F5-4F9D-0A44-9491-C914386D8BFB}" srcOrd="1" destOrd="0" presId="urn:microsoft.com/office/officeart/2008/layout/HalfCircleOrganizationChart"/>
    <dgm:cxn modelId="{B688085A-1D62-DF4A-B1A1-93977C5E0D0A}" type="presOf" srcId="{26F42B62-1F19-5545-BB29-4F8421C795FD}" destId="{89AEF218-E9C0-A04F-9CC8-6A1184B10479}" srcOrd="0" destOrd="0" presId="urn:microsoft.com/office/officeart/2008/layout/HalfCircleOrganizationChart"/>
    <dgm:cxn modelId="{6DE0DBCA-CED0-084F-A64E-25BDE7D84346}" type="presOf" srcId="{A519D8E5-D840-A84E-9084-29D6F02C0169}" destId="{C67DC490-CC36-E848-BB49-CE019EE1CAED}" srcOrd="0" destOrd="0" presId="urn:microsoft.com/office/officeart/2008/layout/HalfCircleOrganizationChart"/>
    <dgm:cxn modelId="{ED00CA0C-D493-2648-A3AF-919C0807BAE9}" type="presOf" srcId="{918C07DE-9984-A642-8216-2F893919DBE8}" destId="{806D35A8-A5FC-E14B-9E2F-6DA54B26CD4D}" srcOrd="1" destOrd="0" presId="urn:microsoft.com/office/officeart/2008/layout/HalfCircleOrganizationChart"/>
    <dgm:cxn modelId="{CFE10DC3-0492-AB4A-ADE6-E2EF19474076}" type="presOf" srcId="{774BF599-32C1-784D-AF2F-FEDBF8611EBE}" destId="{397D7F41-72A8-FA46-98DE-D7052A8298A2}" srcOrd="0" destOrd="0" presId="urn:microsoft.com/office/officeart/2008/layout/HalfCircleOrganizationChart"/>
    <dgm:cxn modelId="{8341D9E1-35F8-3A4F-9D86-3019235C0F1A}" srcId="{098F6FF2-7057-2347-AC9A-272F744A2124}" destId="{EFF471C4-EAA8-6C4B-8DDA-9AD737E6514A}" srcOrd="5" destOrd="0" parTransId="{A3B1407F-DE7E-1F4C-83F2-6E4513E2F4F0}" sibTransId="{E69CE0CD-451D-2042-9169-17F54FEDC19C}"/>
    <dgm:cxn modelId="{81D8C5B4-77DB-164D-8AB6-DA59127C9F90}" srcId="{098F6FF2-7057-2347-AC9A-272F744A2124}" destId="{153AA711-D824-1545-A7CD-A9C977B05523}" srcOrd="3" destOrd="0" parTransId="{34592096-3CA5-D14A-B6AD-FB261485AAE3}" sibTransId="{6D11D1A1-75BB-4347-B2F6-E466386E5C35}"/>
    <dgm:cxn modelId="{CEE60D95-ECAA-3C42-976C-C2B734793DBE}" srcId="{1C1A68AE-B38A-B643-A11A-4FD059A12E09}" destId="{298AD2CA-E6EA-6D41-9F77-2FD5A74FAA87}" srcOrd="5" destOrd="0" parTransId="{FCC02AC3-7D32-5047-AFF3-65150F2A6239}" sibTransId="{9D98752C-D47E-094D-8D44-EC402F45EAAA}"/>
    <dgm:cxn modelId="{F438D1F5-E0F2-4E44-889F-D969EF601B9A}" type="presOf" srcId="{26CAC06E-BA2F-B348-B3A6-FA91F6DB2DB6}" destId="{381A192C-46E2-EA42-AD6D-178F2D72A56A}" srcOrd="1" destOrd="0" presId="urn:microsoft.com/office/officeart/2008/layout/HalfCircleOrganizationChart"/>
    <dgm:cxn modelId="{3B649904-2A1D-0F48-8CBF-10E7A07B6C06}" type="presOf" srcId="{A3B1407F-DE7E-1F4C-83F2-6E4513E2F4F0}" destId="{B4D7D9B6-C59D-D641-827E-883025175671}" srcOrd="0" destOrd="0" presId="urn:microsoft.com/office/officeart/2008/layout/HalfCircleOrganizationChart"/>
    <dgm:cxn modelId="{103EB570-01EF-894D-954D-D804CAAEF791}" srcId="{1C1A68AE-B38A-B643-A11A-4FD059A12E09}" destId="{D21CB905-6FCB-C749-B8D8-F7E3E8890832}" srcOrd="1" destOrd="0" parTransId="{97C77DD9-8856-0F49-A10A-9917B2B3623A}" sibTransId="{A8CDE278-D335-3D4D-A468-615C16CE7024}"/>
    <dgm:cxn modelId="{39C5B17B-5B91-AA4A-AE31-01046C34EAA2}" type="presOf" srcId="{CE3EFE18-8D61-BE49-9583-A7540637F005}" destId="{0AF0AC11-D25A-4F41-B195-988E90C52973}" srcOrd="1" destOrd="0" presId="urn:microsoft.com/office/officeart/2008/layout/HalfCircleOrganizationChart"/>
    <dgm:cxn modelId="{810C9D42-E072-2843-8A0B-85C086B22478}" type="presOf" srcId="{6A3EB527-6ACF-0A48-9611-99C3B11B40BE}" destId="{686CC5BF-4374-E047-8130-EF90337A60BC}" srcOrd="0" destOrd="0" presId="urn:microsoft.com/office/officeart/2008/layout/HalfCircleOrganizationChart"/>
    <dgm:cxn modelId="{647A52AC-3F97-844F-BBD1-A7EF21ECC8E9}" type="presOf" srcId="{153AA711-D824-1545-A7CD-A9C977B05523}" destId="{695A7A5D-8D91-E84D-94ED-FC9FBBE3E435}" srcOrd="1" destOrd="0" presId="urn:microsoft.com/office/officeart/2008/layout/HalfCircleOrganizationChart"/>
    <dgm:cxn modelId="{8A464B61-6CAA-364D-8587-BD4A8B4C220D}" type="presOf" srcId="{313B640C-B415-2744-82E6-5C60973ECAEB}" destId="{BDB33263-85C3-114A-A112-058FA8128250}" srcOrd="1" destOrd="0" presId="urn:microsoft.com/office/officeart/2008/layout/HalfCircleOrganizationChart"/>
    <dgm:cxn modelId="{E7C7F920-D99A-1D4E-AD75-7EBE3B315F83}" type="presOf" srcId="{D660F8BE-F731-E64E-BAB8-045085FA311F}" destId="{93BDD461-4BFE-E041-91AC-AEB8F1D513B5}" srcOrd="0" destOrd="0" presId="urn:microsoft.com/office/officeart/2008/layout/HalfCircleOrganizationChart"/>
    <dgm:cxn modelId="{BF69E36E-4CD5-D242-89FB-110B9ED84CA3}" srcId="{1C1A68AE-B38A-B643-A11A-4FD059A12E09}" destId="{313B640C-B415-2744-82E6-5C60973ECAEB}" srcOrd="0" destOrd="0" parTransId="{A6A51215-925D-ED41-BAB9-345259960EAF}" sibTransId="{623AE0A6-7BB5-F84B-BD39-C624B098A590}"/>
    <dgm:cxn modelId="{141F6A61-1BB4-0B4D-A223-96E47F4B2BF3}" type="presOf" srcId="{1D0EF6AD-AF2A-4C40-A71D-5062C62AAE51}" destId="{9A832F90-716F-0440-8213-879FF025AED4}" srcOrd="0" destOrd="0" presId="urn:microsoft.com/office/officeart/2008/layout/HalfCircleOrganizationChart"/>
    <dgm:cxn modelId="{114B4589-EE47-C341-9C95-038209D251B5}" srcId="{1C1A68AE-B38A-B643-A11A-4FD059A12E09}" destId="{E0E214F2-BD36-6F42-8B6F-D77A94B4BA33}" srcOrd="3" destOrd="0" parTransId="{057B44FA-3E55-D34A-B306-CAEE00150AD4}" sibTransId="{A654240A-2FE6-0A42-8AB1-15985CCF9A19}"/>
    <dgm:cxn modelId="{48368297-5055-0744-8056-743950FF6735}" type="presOf" srcId="{13DAFA29-4CDF-1B42-AFA3-D63AE2575E30}" destId="{2A01172D-CF11-D641-9127-13BEA5460786}" srcOrd="0" destOrd="0" presId="urn:microsoft.com/office/officeart/2008/layout/HalfCircleOrganizationChart"/>
    <dgm:cxn modelId="{4DEFE8FA-EF4E-B248-8B71-B4BC3B2D8198}" type="presOf" srcId="{B61EED8A-3C95-414E-A91E-BB017CBD62CB}" destId="{BDF06491-CC81-7846-A234-7C998DBF8065}" srcOrd="1" destOrd="0" presId="urn:microsoft.com/office/officeart/2008/layout/HalfCircleOrganizationChart"/>
    <dgm:cxn modelId="{5284A705-7EDD-3940-869E-A0AB07C431B4}" type="presOf" srcId="{FDD1CE99-9381-304D-BABA-FB38061967FB}" destId="{D7249765-5D87-2341-9630-7B6A325A2CB9}" srcOrd="0" destOrd="0" presId="urn:microsoft.com/office/officeart/2008/layout/HalfCircleOrganizationChart"/>
    <dgm:cxn modelId="{2ED7FAD9-A5D4-8140-9252-989666C5993E}" type="presOf" srcId="{FDD1CE99-9381-304D-BABA-FB38061967FB}" destId="{4AC24800-562A-FA4B-BB36-C0A8D40FDF11}" srcOrd="1" destOrd="0" presId="urn:microsoft.com/office/officeart/2008/layout/HalfCircleOrganizationChart"/>
    <dgm:cxn modelId="{244B7B9B-24A8-D54A-872F-B5A95BDCFBB0}" srcId="{F5B29805-B80F-B84E-80D5-249DA2BB0DF1}" destId="{8B76C3B0-3984-4E41-8191-C72BEB0D8B38}" srcOrd="1" destOrd="0" parTransId="{BF8DBE56-FB1B-FF4F-83D7-382D149B9B42}" sibTransId="{82A3B6C5-8626-2443-9DE1-091BDE662C56}"/>
    <dgm:cxn modelId="{3F105537-894D-9B41-B0A2-1761FF2DE489}" type="presOf" srcId="{F5B29805-B80F-B84E-80D5-249DA2BB0DF1}" destId="{AAB8430A-240F-564B-A763-F877155C9BCF}" srcOrd="0" destOrd="0" presId="urn:microsoft.com/office/officeart/2008/layout/HalfCircleOrganizationChart"/>
    <dgm:cxn modelId="{C28D2AC1-A678-D44E-BC19-2BE3A7BE6FAB}" srcId="{FB35C321-564E-244E-9B01-6B694417C567}" destId="{80E24F08-DF62-5E49-9B79-93496DA5E335}" srcOrd="1" destOrd="0" parTransId="{D14BF015-4C58-F143-AB32-365DD5933D25}" sibTransId="{8C6C66A7-FBAF-3446-A66E-A2D0ED583FCD}"/>
    <dgm:cxn modelId="{F08424F9-0EE2-014B-A32A-17BCF4FF995C}" type="presOf" srcId="{7B4CB9A1-A89B-5840-8274-74CED91ABC4E}" destId="{C93D3F07-E6E4-A548-BAF1-D81C4E21BAF9}" srcOrd="0" destOrd="0" presId="urn:microsoft.com/office/officeart/2008/layout/HalfCircleOrganizationChart"/>
    <dgm:cxn modelId="{0B1EDC30-2749-914D-AB9C-1E6A93BD0305}" srcId="{1C1A68AE-B38A-B643-A11A-4FD059A12E09}" destId="{FDD1CE99-9381-304D-BABA-FB38061967FB}" srcOrd="4" destOrd="0" parTransId="{8A2FF53A-DC09-7644-B15C-DE815DED88AB}" sibTransId="{71032FF7-4F5B-3541-82B5-41C23DAB12CE}"/>
    <dgm:cxn modelId="{E4054DC2-30B2-7644-A385-730B0A67333D}" type="presOf" srcId="{58B3A81C-3EBB-1844-97C4-AAFEB85EE3F5}" destId="{F59E2C65-7AC5-F24D-B77F-2E7C6391D994}" srcOrd="0" destOrd="0" presId="urn:microsoft.com/office/officeart/2008/layout/HalfCircleOrganizationChart"/>
    <dgm:cxn modelId="{0AD44170-C71D-2B40-BD0E-410C5D0DEA1E}" type="presOf" srcId="{FD53E813-7B11-EB4F-B076-ADEC87DC85A6}" destId="{609B7472-90E1-1941-BBA6-FFCACE29B388}" srcOrd="1" destOrd="0" presId="urn:microsoft.com/office/officeart/2008/layout/HalfCircleOrganizationChart"/>
    <dgm:cxn modelId="{8AD8DCC3-4127-7543-976E-E32501A9B937}" srcId="{49C1984E-2807-BD42-B666-9C3B0DE2CA25}" destId="{912DE6F0-AF2F-974D-B26E-A6F93C45F169}" srcOrd="2" destOrd="0" parTransId="{7B4CB9A1-A89B-5840-8274-74CED91ABC4E}" sibTransId="{F4CA0868-B382-BA4D-BC5A-9EA42E351AE6}"/>
    <dgm:cxn modelId="{42102CA1-5E06-5348-B4EC-FEBCCD98025C}" type="presOf" srcId="{8761ADCA-31A0-9746-A62D-2657C1F8C0DA}" destId="{339B4D52-3E2B-7F4E-BBC4-CCBB2CAE208D}" srcOrd="0" destOrd="0" presId="urn:microsoft.com/office/officeart/2008/layout/HalfCircleOrganizationChart"/>
    <dgm:cxn modelId="{68844859-024D-FA43-BB9D-6490FF75D7E7}" type="presOf" srcId="{5121D18F-8ABE-9C40-9362-CF6DD75E0E83}" destId="{19A911C2-0EE3-284B-8E9E-CF22460B830B}" srcOrd="0" destOrd="0" presId="urn:microsoft.com/office/officeart/2008/layout/HalfCircleOrganizationChart"/>
    <dgm:cxn modelId="{E2D63899-7D74-D64E-AD98-2B4EA5CD6FEC}" type="presOf" srcId="{F24584BC-89BA-624B-9EB3-36A2A29AAF11}" destId="{5CCD33DD-926F-B940-A0C2-21DCCCBCF0CB}" srcOrd="1" destOrd="0" presId="urn:microsoft.com/office/officeart/2008/layout/HalfCircleOrganizationChart"/>
    <dgm:cxn modelId="{83C531F6-F72F-E740-B64C-E8DC236FE0BD}" type="presOf" srcId="{97C77DD9-8856-0F49-A10A-9917B2B3623A}" destId="{45563FE1-EC3D-DB41-8A4B-BB3C82A7F64E}" srcOrd="0" destOrd="0" presId="urn:microsoft.com/office/officeart/2008/layout/HalfCircleOrganizationChart"/>
    <dgm:cxn modelId="{757C2F2D-4430-B54C-A63B-DC0BCA7962CE}" type="presOf" srcId="{FFF27AB2-1AA1-A649-B1CA-5EC4983E1A9F}" destId="{5DBD3A10-5E97-1947-81ED-25EF241CE2DE}" srcOrd="0" destOrd="0" presId="urn:microsoft.com/office/officeart/2008/layout/HalfCircleOrganizationChart"/>
    <dgm:cxn modelId="{F868F0E3-658C-3C4E-939B-28A833A4578F}" type="presOf" srcId="{38249C5A-6E92-8A49-9FFD-3C9A20D06708}" destId="{F5AE1F46-42BB-C147-963D-FA16485FE14F}" srcOrd="0" destOrd="0" presId="urn:microsoft.com/office/officeart/2008/layout/HalfCircleOrganizationChart"/>
    <dgm:cxn modelId="{A9F6BBCF-0458-4C49-82B6-864C44D595A8}" srcId="{6A3EB527-6ACF-0A48-9611-99C3B11B40BE}" destId="{F2F8DA69-C542-FC41-B64B-D453DE68B5EA}" srcOrd="0" destOrd="0" parTransId="{20BF316E-829D-F04B-9F95-5F9D817D79AF}" sibTransId="{B882227D-D999-9D4E-9711-18FAE0FB8EF8}"/>
    <dgm:cxn modelId="{BFF2519A-8BE0-7A42-8599-AC5136CC8C5C}" srcId="{49C1984E-2807-BD42-B666-9C3B0DE2CA25}" destId="{F24584BC-89BA-624B-9EB3-36A2A29AAF11}" srcOrd="1" destOrd="0" parTransId="{A4475CDE-3709-C84B-8FB9-C7174AB219CC}" sibTransId="{A8BBF8A2-629B-1040-8D55-32636C919CFF}"/>
    <dgm:cxn modelId="{B844D045-EDE5-F740-969B-35E70AF47C53}" type="presOf" srcId="{D0EB16FA-674E-EE4E-B873-516D7EB5F375}" destId="{D55AE1AA-18B4-6A4A-838F-04C61141B579}" srcOrd="1" destOrd="0" presId="urn:microsoft.com/office/officeart/2008/layout/HalfCircleOrganizationChart"/>
    <dgm:cxn modelId="{42EAD905-D482-DC42-8362-56D29079032C}" srcId="{8B24B0FB-90AC-4449-80ED-FF3C788DAA37}" destId="{1F066EAA-D447-414B-B517-C4444718FCED}" srcOrd="1" destOrd="0" parTransId="{70FBECC5-0A3B-C54A-ADC2-BB230C6139AD}" sibTransId="{C2FD7D37-0E92-E446-9B02-AC840D268775}"/>
    <dgm:cxn modelId="{326CEEA3-DA96-F247-AFFA-196CFEE2D832}" type="presOf" srcId="{0F046F76-FF61-704B-B0A2-2970985F061B}" destId="{93372B78-F224-EF46-8C32-FDE413F1E4EE}" srcOrd="0" destOrd="0" presId="urn:microsoft.com/office/officeart/2008/layout/HalfCircleOrganizationChart"/>
    <dgm:cxn modelId="{6D7A7C2B-873E-3149-A9DF-DA29E7CDA8DD}" type="presOf" srcId="{2905C6A0-A790-2646-B636-BE6865D454AA}" destId="{F5746F55-7751-6D43-BD0C-BF0908A0A1D8}" srcOrd="0" destOrd="0" presId="urn:microsoft.com/office/officeart/2008/layout/HalfCircleOrganizationChart"/>
    <dgm:cxn modelId="{58D77124-0DFD-264C-8897-513EFCC2F949}" type="presOf" srcId="{153AA711-D824-1545-A7CD-A9C977B05523}" destId="{733C6884-6293-5F49-B903-15819E5560DE}" srcOrd="0" destOrd="0" presId="urn:microsoft.com/office/officeart/2008/layout/HalfCircleOrganizationChart"/>
    <dgm:cxn modelId="{E35AA6B5-FB19-7B48-B782-270FBC9C4283}" type="presOf" srcId="{298AD2CA-E6EA-6D41-9F77-2FD5A74FAA87}" destId="{F0DB32E5-9E27-D34C-94A2-D7B77C089343}" srcOrd="0" destOrd="0" presId="urn:microsoft.com/office/officeart/2008/layout/HalfCircleOrganizationChart"/>
    <dgm:cxn modelId="{DC3972E1-6F62-9640-AA41-205A501ABC41}" srcId="{0A291C93-053E-5648-ACCF-ED0615A71E91}" destId="{098F6FF2-7057-2347-AC9A-272F744A2124}" srcOrd="0" destOrd="0" parTransId="{13DAFA29-4CDF-1B42-AFA3-D63AE2575E30}" sibTransId="{7786D731-856F-934C-9E41-C36F3E691028}"/>
    <dgm:cxn modelId="{AB286335-C97C-B74C-BAFF-AB9A8CBB02E7}" srcId="{F5B29805-B80F-B84E-80D5-249DA2BB0DF1}" destId="{0C2F6B5A-5D28-8345-BEDF-7AB668200AB9}" srcOrd="0" destOrd="0" parTransId="{A519D8E5-D840-A84E-9084-29D6F02C0169}" sibTransId="{F083CA8E-B4DB-C343-9D17-7D33BD3321E5}"/>
    <dgm:cxn modelId="{EB75C6C3-2A02-E645-990C-8ABDD5BA73B6}" type="presOf" srcId="{FCC02AC3-7D32-5047-AFF3-65150F2A6239}" destId="{63E85C3A-1C68-5F4F-94FD-EC7948627104}" srcOrd="0" destOrd="0" presId="urn:microsoft.com/office/officeart/2008/layout/HalfCircleOrganizationChart"/>
    <dgm:cxn modelId="{4094F5AF-038D-9843-BAA4-172F73CF8CE6}" type="presOf" srcId="{85ED9134-DA53-9B4C-BA84-52BBAED467BB}" destId="{94E6F24D-CCA0-9D46-B191-531BFDFC67B9}" srcOrd="0" destOrd="0" presId="urn:microsoft.com/office/officeart/2008/layout/HalfCircleOrganizationChart"/>
    <dgm:cxn modelId="{A9CF70FB-1A88-E240-BB93-A3DDB1CD9743}" type="presOf" srcId="{26CAC06E-BA2F-B348-B3A6-FA91F6DB2DB6}" destId="{A2895AEF-9277-F448-81BC-383AA9988F95}" srcOrd="0" destOrd="0" presId="urn:microsoft.com/office/officeart/2008/layout/HalfCircleOrganizationChart"/>
    <dgm:cxn modelId="{8C5B598E-FD99-8C41-82F3-0CE4471A31D6}" type="presOf" srcId="{848EA96A-858B-3448-8A86-180A7581B467}" destId="{1516F0CC-42D8-8F43-BCFC-9F5E5529C9BB}" srcOrd="1" destOrd="0" presId="urn:microsoft.com/office/officeart/2008/layout/HalfCircleOrganizationChart"/>
    <dgm:cxn modelId="{FED78054-823F-4A45-88BF-C12010DB01D1}" srcId="{6A3EB527-6ACF-0A48-9611-99C3B11B40BE}" destId="{848EA96A-858B-3448-8A86-180A7581B467}" srcOrd="1" destOrd="0" parTransId="{5F40FC3C-3E18-AD4E-9A1E-2AB5007B1E6F}" sibTransId="{12AC23CB-AA85-B944-B44F-2CF0808193F8}"/>
    <dgm:cxn modelId="{18BE2517-7195-5946-A3A1-E6709065B1DB}" type="presOf" srcId="{D21CB905-6FCB-C749-B8D8-F7E3E8890832}" destId="{16FFD37C-C605-C64B-9FFD-843CBDAE8F4C}" srcOrd="0" destOrd="0" presId="urn:microsoft.com/office/officeart/2008/layout/HalfCircleOrganizationChart"/>
    <dgm:cxn modelId="{C429B118-EAA3-4B44-83FF-9DCDCD2A07B8}" type="presOf" srcId="{0C2F6B5A-5D28-8345-BEDF-7AB668200AB9}" destId="{062AE6D6-E957-F44F-97FC-5DEF3E19E871}" srcOrd="0" destOrd="0" presId="urn:microsoft.com/office/officeart/2008/layout/HalfCircleOrganizationChart"/>
    <dgm:cxn modelId="{7CBF40A9-CDC3-2C48-AEAD-0AB47F53747B}" type="presOf" srcId="{5F40FC3C-3E18-AD4E-9A1E-2AB5007B1E6F}" destId="{7AC205E6-5027-664D-AA36-AFE4A7613A60}" srcOrd="0" destOrd="0" presId="urn:microsoft.com/office/officeart/2008/layout/HalfCircleOrganizationChart"/>
    <dgm:cxn modelId="{A1758A21-DBD3-3143-AD1F-86B93936D365}" type="presOf" srcId="{A6A51215-925D-ED41-BAB9-345259960EAF}" destId="{661BEA2E-1427-A240-A83E-9BDE4DC0AF38}" srcOrd="0" destOrd="0" presId="urn:microsoft.com/office/officeart/2008/layout/HalfCircleOrganizationChart"/>
    <dgm:cxn modelId="{E7966FD5-2A34-814D-84BC-5AA360E824DE}" type="presOf" srcId="{6C860BCC-D3A7-A84B-A2DE-71648A0F79C1}" destId="{1B1CE2D4-0DC3-2B4F-83F4-7712E9E3179D}" srcOrd="0" destOrd="0" presId="urn:microsoft.com/office/officeart/2008/layout/HalfCircleOrganizationChart"/>
    <dgm:cxn modelId="{9117AA0E-472D-5640-AED0-861F9E34F0B6}" type="presOf" srcId="{0A291C93-053E-5648-ACCF-ED0615A71E91}" destId="{655C4266-0161-B747-B412-509287925401}" srcOrd="0" destOrd="0" presId="urn:microsoft.com/office/officeart/2008/layout/HalfCircleOrganizationChart"/>
    <dgm:cxn modelId="{58F28EDB-2C8D-994C-866F-1B38BEDACDE5}" srcId="{098F6FF2-7057-2347-AC9A-272F744A2124}" destId="{FB35C321-564E-244E-9B01-6B694417C567}" srcOrd="4" destOrd="0" parTransId="{C9B8554E-A355-AB49-84A2-600F57761067}" sibTransId="{A267C7EB-0BF4-614E-AA37-B558B953BD8E}"/>
    <dgm:cxn modelId="{A9464B36-91F4-D040-9374-39BCD17D82AD}" type="presOf" srcId="{CCC4DC26-7C3D-EB42-A28A-8B512F1C0B38}" destId="{9DB328BB-7467-8846-9926-AF157930DD1F}" srcOrd="1" destOrd="0" presId="urn:microsoft.com/office/officeart/2008/layout/HalfCircleOrganizationChart"/>
    <dgm:cxn modelId="{2F471C9C-AE40-714A-85F5-60C1507F349E}" type="presOf" srcId="{B61EED8A-3C95-414E-A91E-BB017CBD62CB}" destId="{66B3C16E-66D7-614A-8E50-E80941C58B1A}" srcOrd="0" destOrd="0" presId="urn:microsoft.com/office/officeart/2008/layout/HalfCircleOrganizationChart"/>
    <dgm:cxn modelId="{CA730698-505A-2849-964A-4732DE97800D}" type="presOf" srcId="{8A2FF53A-DC09-7644-B15C-DE815DED88AB}" destId="{E1A19351-B2AB-A041-98BE-DFB63A76093C}" srcOrd="0" destOrd="0" presId="urn:microsoft.com/office/officeart/2008/layout/HalfCircleOrganizationChart"/>
    <dgm:cxn modelId="{244DE03F-6773-BC4F-A582-CBD394680946}" type="presOf" srcId="{F5B29805-B80F-B84E-80D5-249DA2BB0DF1}" destId="{0FBB2E86-D616-A449-B86F-0B2A9A77AC1F}" srcOrd="1" destOrd="0" presId="urn:microsoft.com/office/officeart/2008/layout/HalfCircleOrganizationChart"/>
    <dgm:cxn modelId="{F254F7AE-40CA-AB49-A3CA-F72372FFB772}" srcId="{0A291C93-053E-5648-ACCF-ED0615A71E91}" destId="{CCC4DC26-7C3D-EB42-A28A-8B512F1C0B38}" srcOrd="2" destOrd="0" parTransId="{D660F8BE-F731-E64E-BAB8-045085FA311F}" sibTransId="{2DA83DE2-49FB-1F44-87A1-23AC5ED52B9F}"/>
    <dgm:cxn modelId="{19B5B463-CB6C-8842-A24D-2D8814222ABB}" type="presOf" srcId="{098F6FF2-7057-2347-AC9A-272F744A2124}" destId="{6AE0CAA3-455B-0841-B93F-00738EB9AAB5}" srcOrd="0" destOrd="0" presId="urn:microsoft.com/office/officeart/2008/layout/HalfCircleOrganizationChart"/>
    <dgm:cxn modelId="{060FACFE-E679-974B-BFCC-CC14264E9F49}" type="presOf" srcId="{848EA96A-858B-3448-8A86-180A7581B467}" destId="{625A5F76-FCC6-DF42-AF64-DF7B11997207}" srcOrd="0" destOrd="0" presId="urn:microsoft.com/office/officeart/2008/layout/HalfCircleOrganizationChart"/>
    <dgm:cxn modelId="{1198BA82-BE37-984E-BF5F-F45BF79AC94A}" type="presOf" srcId="{E739B3CF-4013-6E44-86F7-5417523B4CA6}" destId="{25A26622-CE9B-D248-8607-2B4523B5EBD1}" srcOrd="0" destOrd="0" presId="urn:microsoft.com/office/officeart/2008/layout/HalfCircleOrganizationChart"/>
    <dgm:cxn modelId="{6B0B09CB-35D2-BF42-927C-CCBD920D4C50}" type="presOf" srcId="{8B76C3B0-3984-4E41-8191-C72BEB0D8B38}" destId="{B64B7D45-E013-B043-B8F0-DE0867D7CBFD}" srcOrd="0" destOrd="0" presId="urn:microsoft.com/office/officeart/2008/layout/HalfCircleOrganizationChart"/>
    <dgm:cxn modelId="{B116D542-8660-DE41-8B6A-D353F37C87F4}" type="presOf" srcId="{EFF471C4-EAA8-6C4B-8DDA-9AD737E6514A}" destId="{68167851-92B2-4940-8A39-CBDA506A4F9A}" srcOrd="0" destOrd="0" presId="urn:microsoft.com/office/officeart/2008/layout/HalfCircleOrganizationChart"/>
    <dgm:cxn modelId="{523C0BD7-89D6-2F45-BD56-5860F7655C2E}" type="presOf" srcId="{098F6FF2-7057-2347-AC9A-272F744A2124}" destId="{157E8241-FFB4-1145-88F8-A9D788E26735}" srcOrd="1" destOrd="0" presId="urn:microsoft.com/office/officeart/2008/layout/HalfCircleOrganizationChart"/>
    <dgm:cxn modelId="{4C44E718-452E-104E-9D6D-943410FE1A91}" type="presOf" srcId="{1F066EAA-D447-414B-B517-C4444718FCED}" destId="{13E4822D-72EF-F94E-991A-DEF32D9C648F}" srcOrd="0" destOrd="0" presId="urn:microsoft.com/office/officeart/2008/layout/HalfCircleOrganizationChart"/>
    <dgm:cxn modelId="{2FA81AE0-4298-774C-BBE1-9067FFC70A6B}" type="presOf" srcId="{E0E214F2-BD36-6F42-8B6F-D77A94B4BA33}" destId="{872233C5-00FB-EE4E-A3D9-71C09D6D706E}" srcOrd="1" destOrd="0" presId="urn:microsoft.com/office/officeart/2008/layout/HalfCircleOrganizationChart"/>
    <dgm:cxn modelId="{0BBFA834-C6D2-684A-86AF-76EEFB2FA675}" type="presOf" srcId="{CE3EFE18-8D61-BE49-9583-A7540637F005}" destId="{7B72488E-EDD6-9945-A696-9488D906A8F0}" srcOrd="0" destOrd="0" presId="urn:microsoft.com/office/officeart/2008/layout/HalfCircleOrganizationChart"/>
    <dgm:cxn modelId="{CAF85AEA-3342-9344-91F9-33C566F4DAB3}" type="presOf" srcId="{0A291C93-053E-5648-ACCF-ED0615A71E91}" destId="{C0C33D14-B545-E640-B43B-AD287F590995}" srcOrd="1" destOrd="0" presId="urn:microsoft.com/office/officeart/2008/layout/HalfCircleOrganizationChart"/>
    <dgm:cxn modelId="{B78B5E8A-1BED-094A-A0F1-9461D1BDB1F8}" type="presOf" srcId="{20BF316E-829D-F04B-9F95-5F9D817D79AF}" destId="{5B05F418-9B9A-5D48-8CE1-A5B2BD5DD126}" srcOrd="0" destOrd="0" presId="urn:microsoft.com/office/officeart/2008/layout/HalfCircleOrganizationChart"/>
    <dgm:cxn modelId="{C6105392-AE44-314F-A321-142EBDC49919}" srcId="{1C1A68AE-B38A-B643-A11A-4FD059A12E09}" destId="{AFD98C1D-258A-834E-9094-FB74843BAE85}" srcOrd="2" destOrd="0" parTransId="{1D0EF6AD-AF2A-4C40-A71D-5062C62AAE51}" sibTransId="{C585AB2C-E58A-EB4C-B742-3ABADFDE7242}"/>
    <dgm:cxn modelId="{6F263541-39EB-6246-BE5D-E5FA109C3B2A}" type="presOf" srcId="{15AC7CC8-6125-C848-B7F7-89263BBFBA75}" destId="{382F2D21-B080-E54D-860D-E93AE85E8E35}" srcOrd="0" destOrd="0" presId="urn:microsoft.com/office/officeart/2008/layout/HalfCircleOrganizationChart"/>
    <dgm:cxn modelId="{81570B17-A14B-464F-BB36-22272E615A22}" srcId="{ED5668F9-3497-2C4D-AC71-0BE437A896F7}" destId="{CE3EFE18-8D61-BE49-9583-A7540637F005}" srcOrd="1" destOrd="0" parTransId="{6C860BCC-D3A7-A84B-A2DE-71648A0F79C1}" sibTransId="{4D778D83-2356-4745-93F4-7CB0B1B89C3A}"/>
    <dgm:cxn modelId="{AE9E65B9-94CF-9640-9F47-AA5A582301DF}" type="presOf" srcId="{BF8DBE56-FB1B-FF4F-83D7-382D149B9B42}" destId="{EEDACD02-A878-6F4B-B8C6-64B2897D492A}" srcOrd="0" destOrd="0" presId="urn:microsoft.com/office/officeart/2008/layout/HalfCircleOrganizationChart"/>
    <dgm:cxn modelId="{A6287FDA-595E-BF42-AF8F-EB3DD0B2E9EE}" type="presOf" srcId="{DCDA8229-8039-CC41-BD89-A725B45D0B29}" destId="{8702FAD5-0A02-D544-8EC6-9BF625D619A9}" srcOrd="0" destOrd="0" presId="urn:microsoft.com/office/officeart/2008/layout/HalfCircleOrganizationChart"/>
    <dgm:cxn modelId="{EF71999C-CC79-D24C-9563-F7FDE0402BCF}" type="presOf" srcId="{ED5668F9-3497-2C4D-AC71-0BE437A896F7}" destId="{6CB4C0AA-8E5D-AD4F-B2E9-223E26A7C867}" srcOrd="0" destOrd="0" presId="urn:microsoft.com/office/officeart/2008/layout/HalfCircleOrganizationChart"/>
    <dgm:cxn modelId="{60460E4E-B041-1A41-B51B-3E02947CEBEA}" type="presOf" srcId="{EFF471C4-EAA8-6C4B-8DDA-9AD737E6514A}" destId="{B83247B6-3138-CE4C-9C77-BDF1BCFAC69F}" srcOrd="1" destOrd="0" presId="urn:microsoft.com/office/officeart/2008/layout/HalfCircleOrganizationChart"/>
    <dgm:cxn modelId="{8076E5AA-6187-7A4F-906E-61F00EA95DE1}" type="presOf" srcId="{7E5A85CE-2B64-0342-B9ED-4836E6E200DE}" destId="{B541B103-F298-604A-BC7E-868BA0624D96}" srcOrd="0" destOrd="0" presId="urn:microsoft.com/office/officeart/2008/layout/HalfCircleOrganizationChart"/>
    <dgm:cxn modelId="{C995F211-1415-3446-A84D-15A8C6CBC676}" srcId="{D21CB905-6FCB-C749-B8D8-F7E3E8890832}" destId="{8B24B0FB-90AC-4449-80ED-FF3C788DAA37}" srcOrd="1" destOrd="0" parTransId="{7E5A85CE-2B64-0342-B9ED-4836E6E200DE}" sibTransId="{2D602998-D2FC-DB44-99EB-7D9343C41B6B}"/>
    <dgm:cxn modelId="{2CEC6F3F-13BC-2B49-8C03-3D2D2C7E459D}" srcId="{098F6FF2-7057-2347-AC9A-272F744A2124}" destId="{F5B29805-B80F-B84E-80D5-249DA2BB0DF1}" srcOrd="6" destOrd="0" parTransId="{8761ADCA-31A0-9746-A62D-2657C1F8C0DA}" sibTransId="{47F3C32F-E097-4E43-B844-E1F050480612}"/>
    <dgm:cxn modelId="{1C1A2E68-1BF7-9446-810C-A8012EBDB3FF}" type="presOf" srcId="{F2F8DA69-C542-FC41-B64B-D453DE68B5EA}" destId="{BFBA327F-EF51-E145-9DA5-EE4438F91A44}" srcOrd="1" destOrd="0" presId="urn:microsoft.com/office/officeart/2008/layout/HalfCircleOrganizationChart"/>
    <dgm:cxn modelId="{1B4D5267-6ECE-D145-80E8-3F4616D3EF32}" type="presOf" srcId="{70FBECC5-0A3B-C54A-ADC2-BB230C6139AD}" destId="{A8C1AA95-1C27-FF48-8F3E-8852F73CB64D}" srcOrd="0" destOrd="0" presId="urn:microsoft.com/office/officeart/2008/layout/HalfCircleOrganizationChart"/>
    <dgm:cxn modelId="{2134F89B-FC73-674F-BA94-F16C21E6B618}" type="presOf" srcId="{49C1984E-2807-BD42-B666-9C3B0DE2CA25}" destId="{6CD53A48-80C8-3F44-A2C4-D30417126C0F}" srcOrd="1" destOrd="0" presId="urn:microsoft.com/office/officeart/2008/layout/HalfCircleOrganizationChart"/>
    <dgm:cxn modelId="{41E68EB0-3A74-B043-8A80-FACCBD28AF11}" type="presOf" srcId="{AFD98C1D-258A-834E-9094-FB74843BAE85}" destId="{CEF60013-96E6-8A47-97A3-CB4558DD9FC2}" srcOrd="1" destOrd="0" presId="urn:microsoft.com/office/officeart/2008/layout/HalfCircleOrganizationChart"/>
    <dgm:cxn modelId="{FA197005-EC0C-D640-9182-83E61E409F95}" type="presOf" srcId="{FB35C321-564E-244E-9B01-6B694417C567}" destId="{3728571E-BDB7-B24E-AF1A-074E20B827AE}" srcOrd="0" destOrd="0" presId="urn:microsoft.com/office/officeart/2008/layout/HalfCircleOrganizationChart"/>
    <dgm:cxn modelId="{D57CACD4-44D7-9342-AA54-ABB75D5AD15F}" type="presOf" srcId="{0C2F6B5A-5D28-8345-BEDF-7AB668200AB9}" destId="{B7687A1C-6A8C-1C48-AD57-2DDAC3F10F93}" srcOrd="1" destOrd="0" presId="urn:microsoft.com/office/officeart/2008/layout/HalfCircleOrganizationChart"/>
    <dgm:cxn modelId="{8EEAB99F-AB62-0746-AF8E-48096CE7C3D0}" type="presOf" srcId="{F24584BC-89BA-624B-9EB3-36A2A29AAF11}" destId="{13E28739-DD79-BD47-92CC-83C374FC8F03}" srcOrd="0" destOrd="0" presId="urn:microsoft.com/office/officeart/2008/layout/HalfCircleOrganizationChart"/>
    <dgm:cxn modelId="{D3502EC5-2FBA-F142-B125-9EA470A7408A}" type="presOf" srcId="{FD53E813-7B11-EB4F-B076-ADEC87DC85A6}" destId="{3B2EA53B-BB64-164E-A358-A81CE014626B}" srcOrd="0" destOrd="0" presId="urn:microsoft.com/office/officeart/2008/layout/HalfCircleOrganizationChart"/>
    <dgm:cxn modelId="{7F1C4314-7311-B245-B6D7-F0D3401E7581}" type="presOf" srcId="{49C1984E-2807-BD42-B666-9C3B0DE2CA25}" destId="{B7817AA0-4DD5-0044-B9AE-F006B0E364FD}" srcOrd="0" destOrd="0" presId="urn:microsoft.com/office/officeart/2008/layout/HalfCircleOrganizationChart"/>
    <dgm:cxn modelId="{78A5CD77-DBFB-564B-B624-0F2DF5388CAB}" srcId="{49C1984E-2807-BD42-B666-9C3B0DE2CA25}" destId="{2905C6A0-A790-2646-B636-BE6865D454AA}" srcOrd="0" destOrd="0" parTransId="{4572D817-EECC-4443-82F9-C8E21062B97E}" sibTransId="{631B6F5C-40A5-B047-88FF-3CC1556D60F7}"/>
    <dgm:cxn modelId="{2FAD9B5B-CF20-F748-8DF5-64E5444BE151}" srcId="{8B24B0FB-90AC-4449-80ED-FF3C788DAA37}" destId="{B61EED8A-3C95-414E-A91E-BB017CBD62CB}" srcOrd="0" destOrd="0" parTransId="{E6F98C0D-5CBA-904C-8688-F42FFAF50DD2}" sibTransId="{508618AE-FA0B-F944-92B0-7A257C6E0AF1}"/>
    <dgm:cxn modelId="{B9795678-B578-114E-9E39-F240DD30E252}" type="presOf" srcId="{F04910EE-7E6C-E044-854A-BC554C03E904}" destId="{93B0F6A2-E32C-7C42-9D36-571779487A47}" srcOrd="1" destOrd="0" presId="urn:microsoft.com/office/officeart/2008/layout/HalfCircleOrganizationChart"/>
    <dgm:cxn modelId="{779F1089-7067-4E48-B3A1-BC6C87C5DAAF}" srcId="{098F6FF2-7057-2347-AC9A-272F744A2124}" destId="{63BF4F76-80D4-7B45-9733-C5E1F1F582EE}" srcOrd="0" destOrd="0" parTransId="{58B3A81C-3EBB-1844-97C4-AAFEB85EE3F5}" sibTransId="{FD880F01-9BCF-7E47-9D7B-E709A530C860}"/>
    <dgm:cxn modelId="{F4AA9DB6-8F70-EA4E-815F-B2E98652793E}" type="presOf" srcId="{FB35C321-564E-244E-9B01-6B694417C567}" destId="{528CA2C2-E744-8F46-B8C8-6C91541A1864}" srcOrd="1" destOrd="0" presId="urn:microsoft.com/office/officeart/2008/layout/HalfCircleOrganizationChart"/>
    <dgm:cxn modelId="{92CC5B88-7642-8F43-A7AC-DBDF2D07A35B}" type="presOf" srcId="{F04910EE-7E6C-E044-854A-BC554C03E904}" destId="{E25FC613-E380-A74D-8DA0-7AA0F90E1163}" srcOrd="0" destOrd="0" presId="urn:microsoft.com/office/officeart/2008/layout/HalfCircleOrganizationChart"/>
    <dgm:cxn modelId="{C2512780-DEE8-6648-9847-17F676F17525}" type="presOf" srcId="{9F397A5C-65F6-9149-BA47-74C0BE6E8451}" destId="{47659635-F56A-284C-AFAD-7FE5BBABB291}" srcOrd="0" destOrd="0" presId="urn:microsoft.com/office/officeart/2008/layout/HalfCircleOrganizationChart"/>
    <dgm:cxn modelId="{5A62CD9A-8516-7646-9979-4706BA165BBF}" srcId="{ED5668F9-3497-2C4D-AC71-0BE437A896F7}" destId="{F04910EE-7E6C-E044-854A-BC554C03E904}" srcOrd="0" destOrd="0" parTransId="{0F046F76-FF61-704B-B0A2-2970985F061B}" sibTransId="{498DF999-A0CD-164C-A0DC-61FC9C9036AB}"/>
    <dgm:cxn modelId="{04041FE4-81CD-B947-8DE1-9999583044E8}" srcId="{098F6FF2-7057-2347-AC9A-272F744A2124}" destId="{ED5668F9-3497-2C4D-AC71-0BE437A896F7}" srcOrd="2" destOrd="0" parTransId="{FFF27AB2-1AA1-A649-B1CA-5EC4983E1A9F}" sibTransId="{4BA579C3-6924-7143-AD4B-F4D8118447E7}"/>
    <dgm:cxn modelId="{8CFFBE1D-3625-414F-9B54-7A16533B5F8C}" type="presOf" srcId="{ED5668F9-3497-2C4D-AC71-0BE437A896F7}" destId="{B35364EF-F4D3-BE4F-B1A4-EA091CE00CB2}" srcOrd="1" destOrd="0" presId="urn:microsoft.com/office/officeart/2008/layout/HalfCircleOrganizationChart"/>
    <dgm:cxn modelId="{CFED7D67-5FC8-B746-9559-F25D7C8C57ED}" type="presOf" srcId="{9F397A5C-65F6-9149-BA47-74C0BE6E8451}" destId="{0931B37C-8E8F-794E-A2EB-271F7A88660A}" srcOrd="1" destOrd="0" presId="urn:microsoft.com/office/officeart/2008/layout/HalfCircleOrganizationChart"/>
    <dgm:cxn modelId="{6888FF36-9790-F94E-A0A9-7C43A916DDAA}" type="presOf" srcId="{CCC4DC26-7C3D-EB42-A28A-8B512F1C0B38}" destId="{D279E227-A4AC-2040-8E00-881E7248AE3A}" srcOrd="0" destOrd="0" presId="urn:microsoft.com/office/officeart/2008/layout/HalfCircleOrganizationChart"/>
    <dgm:cxn modelId="{B3305668-6724-A74F-8D5A-917BA510230A}" type="presOf" srcId="{80E24F08-DF62-5E49-9B79-93496DA5E335}" destId="{C62681DF-40E2-A848-B759-C9BA66994052}" srcOrd="1" destOrd="0" presId="urn:microsoft.com/office/officeart/2008/layout/HalfCircleOrganizationChart"/>
    <dgm:cxn modelId="{86338D6E-1BC4-C44E-BC51-09A46C4678EF}" type="presOf" srcId="{7D5A29AB-228E-BC47-A616-A402BCBF934D}" destId="{1615638D-4F27-2048-A995-936A4A10F88E}" srcOrd="0" destOrd="0" presId="urn:microsoft.com/office/officeart/2008/layout/HalfCircleOrganizationChart"/>
    <dgm:cxn modelId="{DB3F0711-2F28-8947-8570-D0EC1ACDD427}" type="presOf" srcId="{2905C6A0-A790-2646-B636-BE6865D454AA}" destId="{AD05A238-1272-D144-B154-C9E15ACCD581}" srcOrd="1" destOrd="0" presId="urn:microsoft.com/office/officeart/2008/layout/HalfCircleOrganizationChart"/>
    <dgm:cxn modelId="{8AD74B85-40AD-9A4F-9413-D66C64458587}" srcId="{D21CB905-6FCB-C749-B8D8-F7E3E8890832}" destId="{918C07DE-9984-A642-8216-2F893919DBE8}" srcOrd="0" destOrd="0" parTransId="{DCDA8229-8039-CC41-BD89-A725B45D0B29}" sibTransId="{CB6470F3-F0F6-DD43-8296-CDF3DD133ABC}"/>
    <dgm:cxn modelId="{073366CD-37C5-7248-A4A0-756D4269E145}" type="presOf" srcId="{63BF4F76-80D4-7B45-9733-C5E1F1F582EE}" destId="{91D2D362-CA92-D84A-A67C-58DA2A030236}" srcOrd="0" destOrd="0" presId="urn:microsoft.com/office/officeart/2008/layout/HalfCircleOrganizationChart"/>
    <dgm:cxn modelId="{CD089123-FCFD-DC46-9BF3-80317053161A}" type="presOf" srcId="{AFD98C1D-258A-834E-9094-FB74843BAE85}" destId="{37A32D9B-A98F-0640-B4A4-2464CCE811C1}" srcOrd="0" destOrd="0" presId="urn:microsoft.com/office/officeart/2008/layout/HalfCircleOrganizationChart"/>
    <dgm:cxn modelId="{CF7BB7F6-B601-4847-8B04-EF6051C599D5}" type="presOf" srcId="{F2F8DA69-C542-FC41-B64B-D453DE68B5EA}" destId="{5CFC7636-A925-5F41-BDBB-1E8F94DB780B}" srcOrd="0" destOrd="0" presId="urn:microsoft.com/office/officeart/2008/layout/HalfCircleOrganizationChart"/>
    <dgm:cxn modelId="{A5CEA0A2-6737-FC4D-AEF5-5CA2BE8B490F}" type="presOf" srcId="{80E24F08-DF62-5E49-9B79-93496DA5E335}" destId="{CC4AB2F0-FCB3-7C4B-9EA6-03845F2DB6F6}" srcOrd="0" destOrd="0" presId="urn:microsoft.com/office/officeart/2008/layout/HalfCircleOrganizationChart"/>
    <dgm:cxn modelId="{0C39DEF2-FD86-E047-9439-390C445CEF0C}" type="presOf" srcId="{298AD2CA-E6EA-6D41-9F77-2FD5A74FAA87}" destId="{06E1BB5A-0A6F-7D46-B4AC-AA3A71E85665}" srcOrd="1" destOrd="0" presId="urn:microsoft.com/office/officeart/2008/layout/HalfCircleOrganizationChart"/>
    <dgm:cxn modelId="{D1CA663E-27FA-4841-9689-B68C78FA3DFC}" srcId="{0A291C93-053E-5648-ACCF-ED0615A71E91}" destId="{1C1A68AE-B38A-B643-A11A-4FD059A12E09}" srcOrd="1" destOrd="0" parTransId="{5121D18F-8ABE-9C40-9362-CF6DD75E0E83}" sibTransId="{F59CE19D-C01C-C543-9452-C9200DE97615}"/>
    <dgm:cxn modelId="{3C44FC1B-A9A6-7D43-B66C-57021093A277}" type="presOf" srcId="{8B24B0FB-90AC-4449-80ED-FF3C788DAA37}" destId="{DC6E87E3-0766-DE43-A459-1FFF1E2932C1}" srcOrd="0" destOrd="0" presId="urn:microsoft.com/office/officeart/2008/layout/HalfCircleOrganizationChart"/>
    <dgm:cxn modelId="{582C4A5A-EB2E-AA4E-A66E-A0E3CC3B1617}" type="presOf" srcId="{1F066EAA-D447-414B-B517-C4444718FCED}" destId="{D873A351-FEE1-BA4E-A369-CA5277E0B960}" srcOrd="1" destOrd="0" presId="urn:microsoft.com/office/officeart/2008/layout/HalfCircleOrganizationChart"/>
    <dgm:cxn modelId="{463E627F-B3EB-054A-B5CD-37AC1A249F17}" type="presOf" srcId="{8B76C3B0-3984-4E41-8191-C72BEB0D8B38}" destId="{C2E5F5CD-F7D7-BA4D-B2A0-D7828DA3C159}" srcOrd="1" destOrd="0" presId="urn:microsoft.com/office/officeart/2008/layout/HalfCircleOrganizationChart"/>
    <dgm:cxn modelId="{FE854E92-F971-D342-BB53-76CC49BF2CB1}" type="presOf" srcId="{918C07DE-9984-A642-8216-2F893919DBE8}" destId="{786DE9D0-B828-9D4E-8281-2EF4895880F0}" srcOrd="0" destOrd="0" presId="urn:microsoft.com/office/officeart/2008/layout/HalfCircleOrganizationChart"/>
    <dgm:cxn modelId="{6ACC7D2E-464B-C141-BFDE-EAA655126DE3}" type="presOf" srcId="{E6F98C0D-5CBA-904C-8688-F42FFAF50DD2}" destId="{7496737B-2487-E440-9AE6-84CF5F50FD53}" srcOrd="0" destOrd="0" presId="urn:microsoft.com/office/officeart/2008/layout/HalfCircleOrganizationChart"/>
    <dgm:cxn modelId="{AB9121CA-430D-FF4B-96EF-88599A66ABA3}" type="presOf" srcId="{1C1A68AE-B38A-B643-A11A-4FD059A12E09}" destId="{B0761411-2563-5B45-972C-114F07518FE5}" srcOrd="1" destOrd="0" presId="urn:microsoft.com/office/officeart/2008/layout/HalfCircleOrganizationChart"/>
    <dgm:cxn modelId="{B3719647-CA50-D94F-8594-C4C26B3F3B4B}" srcId="{F5B29805-B80F-B84E-80D5-249DA2BB0DF1}" destId="{7D5A29AB-228E-BC47-A616-A402BCBF934D}" srcOrd="2" destOrd="0" parTransId="{E739B3CF-4013-6E44-86F7-5417523B4CA6}" sibTransId="{1DC7B782-F8CA-E641-91BD-80F51603175F}"/>
    <dgm:cxn modelId="{B4987004-83CD-2249-AB9E-EAD2AD4C5A16}" srcId="{1C1A68AE-B38A-B643-A11A-4FD059A12E09}" destId="{49C1984E-2807-BD42-B666-9C3B0DE2CA25}" srcOrd="8" destOrd="0" parTransId="{96D59D7F-7B6B-F441-8DF1-533D4CB80923}" sibTransId="{15631183-4C8E-DF42-9787-73AC15806CD5}"/>
    <dgm:cxn modelId="{22E9042A-9C9B-884F-9C21-8B7643E08747}" type="presOf" srcId="{A4475CDE-3709-C84B-8FB9-C7174AB219CC}" destId="{E6DC9DB3-7376-A745-840E-581CC21A8636}" srcOrd="0" destOrd="0" presId="urn:microsoft.com/office/officeart/2008/layout/HalfCircleOrganizationChart"/>
    <dgm:cxn modelId="{1D205EE7-6AB3-AB49-86DE-14B1717488B8}" type="presParOf" srcId="{397D7F41-72A8-FA46-98DE-D7052A8298A2}" destId="{DC5049B6-5049-6E41-9D3D-F256F5593CC6}" srcOrd="0" destOrd="0" presId="urn:microsoft.com/office/officeart/2008/layout/HalfCircleOrganizationChart"/>
    <dgm:cxn modelId="{BC3F3938-E2D0-5B4F-B848-229D2DCEE673}" type="presParOf" srcId="{DC5049B6-5049-6E41-9D3D-F256F5593CC6}" destId="{37820E78-60B8-3244-A850-FB01963B444A}" srcOrd="0" destOrd="0" presId="urn:microsoft.com/office/officeart/2008/layout/HalfCircleOrganizationChart"/>
    <dgm:cxn modelId="{243CBF4B-657B-F141-80A5-BE2AD575CA19}" type="presParOf" srcId="{37820E78-60B8-3244-A850-FB01963B444A}" destId="{655C4266-0161-B747-B412-509287925401}" srcOrd="0" destOrd="0" presId="urn:microsoft.com/office/officeart/2008/layout/HalfCircleOrganizationChart"/>
    <dgm:cxn modelId="{7032506B-D519-B34A-9A55-826CAAA3A8BC}" type="presParOf" srcId="{37820E78-60B8-3244-A850-FB01963B444A}" destId="{CC40B9D6-B86A-1248-94C0-CC89E905B510}" srcOrd="1" destOrd="0" presId="urn:microsoft.com/office/officeart/2008/layout/HalfCircleOrganizationChart"/>
    <dgm:cxn modelId="{A4243DD6-5722-9847-B8B6-EABD483B3D5B}" type="presParOf" srcId="{37820E78-60B8-3244-A850-FB01963B444A}" destId="{1221D53B-C6D8-8D42-9B14-773224F166C1}" srcOrd="2" destOrd="0" presId="urn:microsoft.com/office/officeart/2008/layout/HalfCircleOrganizationChart"/>
    <dgm:cxn modelId="{B781A1B9-1E9B-0147-88AA-4EE6F2A5EF1F}" type="presParOf" srcId="{37820E78-60B8-3244-A850-FB01963B444A}" destId="{C0C33D14-B545-E640-B43B-AD287F590995}" srcOrd="3" destOrd="0" presId="urn:microsoft.com/office/officeart/2008/layout/HalfCircleOrganizationChart"/>
    <dgm:cxn modelId="{F007783C-F054-DF47-B606-06E84DD0E737}" type="presParOf" srcId="{DC5049B6-5049-6E41-9D3D-F256F5593CC6}" destId="{E37D5045-D9DB-1B41-BEA1-FBCD64BAB8B8}" srcOrd="1" destOrd="0" presId="urn:microsoft.com/office/officeart/2008/layout/HalfCircleOrganizationChart"/>
    <dgm:cxn modelId="{20B65967-5EB2-B341-BFB2-A0C31F44FF72}" type="presParOf" srcId="{E37D5045-D9DB-1B41-BEA1-FBCD64BAB8B8}" destId="{2A01172D-CF11-D641-9127-13BEA5460786}" srcOrd="0" destOrd="0" presId="urn:microsoft.com/office/officeart/2008/layout/HalfCircleOrganizationChart"/>
    <dgm:cxn modelId="{B088B309-2990-4E4F-A030-BECE22613022}" type="presParOf" srcId="{E37D5045-D9DB-1B41-BEA1-FBCD64BAB8B8}" destId="{FD5153BF-36C1-C64D-B0EE-984E590C5C70}" srcOrd="1" destOrd="0" presId="urn:microsoft.com/office/officeart/2008/layout/HalfCircleOrganizationChart"/>
    <dgm:cxn modelId="{120B3DE9-E1D7-9347-95E7-313F565015AC}" type="presParOf" srcId="{FD5153BF-36C1-C64D-B0EE-984E590C5C70}" destId="{147C5645-1B71-A14C-9359-8609D5143624}" srcOrd="0" destOrd="0" presId="urn:microsoft.com/office/officeart/2008/layout/HalfCircleOrganizationChart"/>
    <dgm:cxn modelId="{1626FCC9-2544-E847-A921-F9BBE764DC1C}" type="presParOf" srcId="{147C5645-1B71-A14C-9359-8609D5143624}" destId="{6AE0CAA3-455B-0841-B93F-00738EB9AAB5}" srcOrd="0" destOrd="0" presId="urn:microsoft.com/office/officeart/2008/layout/HalfCircleOrganizationChart"/>
    <dgm:cxn modelId="{4FC1EC30-1A2D-7049-BD4C-A81E875A9113}" type="presParOf" srcId="{147C5645-1B71-A14C-9359-8609D5143624}" destId="{2989DCEB-2DE7-8247-A6CD-EC4F81B9F15F}" srcOrd="1" destOrd="0" presId="urn:microsoft.com/office/officeart/2008/layout/HalfCircleOrganizationChart"/>
    <dgm:cxn modelId="{BC9EEA81-1476-4D4E-A5C2-697AC6F4563A}" type="presParOf" srcId="{147C5645-1B71-A14C-9359-8609D5143624}" destId="{F8E873D9-47ED-6D43-87E2-DEA465C0EEDF}" srcOrd="2" destOrd="0" presId="urn:microsoft.com/office/officeart/2008/layout/HalfCircleOrganizationChart"/>
    <dgm:cxn modelId="{E67706E2-057E-E74B-8593-31C7438D6971}" type="presParOf" srcId="{147C5645-1B71-A14C-9359-8609D5143624}" destId="{157E8241-FFB4-1145-88F8-A9D788E26735}" srcOrd="3" destOrd="0" presId="urn:microsoft.com/office/officeart/2008/layout/HalfCircleOrganizationChart"/>
    <dgm:cxn modelId="{6DDFCD43-4B2A-D44B-984A-3300C0FE59B3}" type="presParOf" srcId="{FD5153BF-36C1-C64D-B0EE-984E590C5C70}" destId="{D3A9E299-7199-A84E-8173-4D1CBEB8B6B9}" srcOrd="1" destOrd="0" presId="urn:microsoft.com/office/officeart/2008/layout/HalfCircleOrganizationChart"/>
    <dgm:cxn modelId="{0D91BAED-7E55-8944-8565-2E0C039BE3B4}" type="presParOf" srcId="{D3A9E299-7199-A84E-8173-4D1CBEB8B6B9}" destId="{F59E2C65-7AC5-F24D-B77F-2E7C6391D994}" srcOrd="0" destOrd="0" presId="urn:microsoft.com/office/officeart/2008/layout/HalfCircleOrganizationChart"/>
    <dgm:cxn modelId="{7CCA370D-A3B7-2745-B6FC-5F191669D62A}" type="presParOf" srcId="{D3A9E299-7199-A84E-8173-4D1CBEB8B6B9}" destId="{9F9FCC70-8148-414F-B86B-000E4CC3E919}" srcOrd="1" destOrd="0" presId="urn:microsoft.com/office/officeart/2008/layout/HalfCircleOrganizationChart"/>
    <dgm:cxn modelId="{ED8F2D89-831D-384A-A44B-D993627B448F}" type="presParOf" srcId="{9F9FCC70-8148-414F-B86B-000E4CC3E919}" destId="{24DC9A2C-DB9A-DF49-837D-F3373C8706B2}" srcOrd="0" destOrd="0" presId="urn:microsoft.com/office/officeart/2008/layout/HalfCircleOrganizationChart"/>
    <dgm:cxn modelId="{7E3CF44B-9EB3-D642-AAA9-DAE5E3EA0D52}" type="presParOf" srcId="{24DC9A2C-DB9A-DF49-837D-F3373C8706B2}" destId="{91D2D362-CA92-D84A-A67C-58DA2A030236}" srcOrd="0" destOrd="0" presId="urn:microsoft.com/office/officeart/2008/layout/HalfCircleOrganizationChart"/>
    <dgm:cxn modelId="{E12CFCA2-4108-404B-999C-520F71655046}" type="presParOf" srcId="{24DC9A2C-DB9A-DF49-837D-F3373C8706B2}" destId="{8738E62B-D08A-084B-A80C-8003CAAE0614}" srcOrd="1" destOrd="0" presId="urn:microsoft.com/office/officeart/2008/layout/HalfCircleOrganizationChart"/>
    <dgm:cxn modelId="{21DD3708-07A9-A24F-8D20-8B706A342DA2}" type="presParOf" srcId="{24DC9A2C-DB9A-DF49-837D-F3373C8706B2}" destId="{41E59F4C-A283-C941-9569-575AA857DDD4}" srcOrd="2" destOrd="0" presId="urn:microsoft.com/office/officeart/2008/layout/HalfCircleOrganizationChart"/>
    <dgm:cxn modelId="{34556EEE-75AB-8042-8A9D-A1E799FD6C8D}" type="presParOf" srcId="{24DC9A2C-DB9A-DF49-837D-F3373C8706B2}" destId="{3D842CB1-9335-A44E-B09A-39EE7080F171}" srcOrd="3" destOrd="0" presId="urn:microsoft.com/office/officeart/2008/layout/HalfCircleOrganizationChart"/>
    <dgm:cxn modelId="{F2DB4CC7-803D-9641-9BAF-A2B0425737F7}" type="presParOf" srcId="{9F9FCC70-8148-414F-B86B-000E4CC3E919}" destId="{C70B9DC0-8EE0-E644-BB9B-F414F528571F}" srcOrd="1" destOrd="0" presId="urn:microsoft.com/office/officeart/2008/layout/HalfCircleOrganizationChart"/>
    <dgm:cxn modelId="{82BD2C5F-C6ED-A84E-A088-FD75091D0F85}" type="presParOf" srcId="{9F9FCC70-8148-414F-B86B-000E4CC3E919}" destId="{B16A4B0D-774C-9C4B-941F-135CCF55BDF6}" srcOrd="2" destOrd="0" presId="urn:microsoft.com/office/officeart/2008/layout/HalfCircleOrganizationChart"/>
    <dgm:cxn modelId="{5E427E9F-0EBF-344B-B7E7-68D2D295EB21}" type="presParOf" srcId="{D3A9E299-7199-A84E-8173-4D1CBEB8B6B9}" destId="{85CDAD6A-E18B-0A41-8032-0B0CC1CDB1B2}" srcOrd="2" destOrd="0" presId="urn:microsoft.com/office/officeart/2008/layout/HalfCircleOrganizationChart"/>
    <dgm:cxn modelId="{84642FA3-1FE2-3846-9ABC-F1301A345027}" type="presParOf" srcId="{D3A9E299-7199-A84E-8173-4D1CBEB8B6B9}" destId="{B9642071-79AC-9A4B-B18F-5E1532083845}" srcOrd="3" destOrd="0" presId="urn:microsoft.com/office/officeart/2008/layout/HalfCircleOrganizationChart"/>
    <dgm:cxn modelId="{8CB9B540-046E-D74A-9EB6-A3E480824C9F}" type="presParOf" srcId="{B9642071-79AC-9A4B-B18F-5E1532083845}" destId="{AA7894D7-0ADC-4740-92D3-68E7D22A2409}" srcOrd="0" destOrd="0" presId="urn:microsoft.com/office/officeart/2008/layout/HalfCircleOrganizationChart"/>
    <dgm:cxn modelId="{F429501B-7BD1-1147-A6DB-21E1D5D3B52D}" type="presParOf" srcId="{AA7894D7-0ADC-4740-92D3-68E7D22A2409}" destId="{382F2D21-B080-E54D-860D-E93AE85E8E35}" srcOrd="0" destOrd="0" presId="urn:microsoft.com/office/officeart/2008/layout/HalfCircleOrganizationChart"/>
    <dgm:cxn modelId="{225D43A6-08BA-0247-824B-6E0972485F03}" type="presParOf" srcId="{AA7894D7-0ADC-4740-92D3-68E7D22A2409}" destId="{B14E5C14-6045-EA47-B38A-2FC927F32379}" srcOrd="1" destOrd="0" presId="urn:microsoft.com/office/officeart/2008/layout/HalfCircleOrganizationChart"/>
    <dgm:cxn modelId="{2511BF98-DD05-C148-850A-7A16D9717A07}" type="presParOf" srcId="{AA7894D7-0ADC-4740-92D3-68E7D22A2409}" destId="{A321957C-6891-7F49-9A2C-B51907E28277}" srcOrd="2" destOrd="0" presId="urn:microsoft.com/office/officeart/2008/layout/HalfCircleOrganizationChart"/>
    <dgm:cxn modelId="{90665557-6D52-4449-B226-BA715B05C45E}" type="presParOf" srcId="{AA7894D7-0ADC-4740-92D3-68E7D22A2409}" destId="{BF9BBBB8-CF5B-494A-8267-CF4B3E34034B}" srcOrd="3" destOrd="0" presId="urn:microsoft.com/office/officeart/2008/layout/HalfCircleOrganizationChart"/>
    <dgm:cxn modelId="{B0D1FFC3-304A-D247-9967-BA9EC2A6289A}" type="presParOf" srcId="{B9642071-79AC-9A4B-B18F-5E1532083845}" destId="{72FAE77C-43DC-ED49-8DF0-1185DBE650A6}" srcOrd="1" destOrd="0" presId="urn:microsoft.com/office/officeart/2008/layout/HalfCircleOrganizationChart"/>
    <dgm:cxn modelId="{5C1F923F-951B-B941-8DB1-9C66FA2D0ED2}" type="presParOf" srcId="{B9642071-79AC-9A4B-B18F-5E1532083845}" destId="{675FFDE0-3D1B-DB42-B08A-D6B5962A945D}" srcOrd="2" destOrd="0" presId="urn:microsoft.com/office/officeart/2008/layout/HalfCircleOrganizationChart"/>
    <dgm:cxn modelId="{F52FC8CF-AACA-9F43-832B-FB5D56FC6A46}" type="presParOf" srcId="{D3A9E299-7199-A84E-8173-4D1CBEB8B6B9}" destId="{5DBD3A10-5E97-1947-81ED-25EF241CE2DE}" srcOrd="4" destOrd="0" presId="urn:microsoft.com/office/officeart/2008/layout/HalfCircleOrganizationChart"/>
    <dgm:cxn modelId="{E28FB98E-FC47-0E46-A799-2563DC80E025}" type="presParOf" srcId="{D3A9E299-7199-A84E-8173-4D1CBEB8B6B9}" destId="{C495B776-FEF7-3A41-9D7F-2CB28FD3C7AA}" srcOrd="5" destOrd="0" presId="urn:microsoft.com/office/officeart/2008/layout/HalfCircleOrganizationChart"/>
    <dgm:cxn modelId="{B34C858F-315E-164F-8150-20B74BB2D9A8}" type="presParOf" srcId="{C495B776-FEF7-3A41-9D7F-2CB28FD3C7AA}" destId="{E02CB186-88E6-D145-A4A8-B79A7EDE2066}" srcOrd="0" destOrd="0" presId="urn:microsoft.com/office/officeart/2008/layout/HalfCircleOrganizationChart"/>
    <dgm:cxn modelId="{875D543F-0B11-174A-9371-C862F5941C95}" type="presParOf" srcId="{E02CB186-88E6-D145-A4A8-B79A7EDE2066}" destId="{6CB4C0AA-8E5D-AD4F-B2E9-223E26A7C867}" srcOrd="0" destOrd="0" presId="urn:microsoft.com/office/officeart/2008/layout/HalfCircleOrganizationChart"/>
    <dgm:cxn modelId="{A5E3747D-667B-E64B-99D9-1C87AC3D54EF}" type="presParOf" srcId="{E02CB186-88E6-D145-A4A8-B79A7EDE2066}" destId="{886A1C9C-6B55-4E4F-B667-A9376D1A056B}" srcOrd="1" destOrd="0" presId="urn:microsoft.com/office/officeart/2008/layout/HalfCircleOrganizationChart"/>
    <dgm:cxn modelId="{42AC85B7-0648-B248-9125-EDF8FFC37257}" type="presParOf" srcId="{E02CB186-88E6-D145-A4A8-B79A7EDE2066}" destId="{F21EDE39-D826-8D4A-BEF5-200545EC8F72}" srcOrd="2" destOrd="0" presId="urn:microsoft.com/office/officeart/2008/layout/HalfCircleOrganizationChart"/>
    <dgm:cxn modelId="{83E1D37E-D32E-5844-BB36-3A129C00242A}" type="presParOf" srcId="{E02CB186-88E6-D145-A4A8-B79A7EDE2066}" destId="{B35364EF-F4D3-BE4F-B1A4-EA091CE00CB2}" srcOrd="3" destOrd="0" presId="urn:microsoft.com/office/officeart/2008/layout/HalfCircleOrganizationChart"/>
    <dgm:cxn modelId="{D8B9BDA9-3BA1-8344-959B-DA09650087CC}" type="presParOf" srcId="{C495B776-FEF7-3A41-9D7F-2CB28FD3C7AA}" destId="{1B6A4134-93D1-C148-B643-F04F7726C47C}" srcOrd="1" destOrd="0" presId="urn:microsoft.com/office/officeart/2008/layout/HalfCircleOrganizationChart"/>
    <dgm:cxn modelId="{A756C05F-F081-A149-9DD5-C2F8DCFDCDB1}" type="presParOf" srcId="{1B6A4134-93D1-C148-B643-F04F7726C47C}" destId="{93372B78-F224-EF46-8C32-FDE413F1E4EE}" srcOrd="0" destOrd="0" presId="urn:microsoft.com/office/officeart/2008/layout/HalfCircleOrganizationChart"/>
    <dgm:cxn modelId="{D0534ADB-EAA8-5C4E-8027-A49C86CD2C4E}" type="presParOf" srcId="{1B6A4134-93D1-C148-B643-F04F7726C47C}" destId="{6A130B6B-9967-7245-858F-72B5A8A9E826}" srcOrd="1" destOrd="0" presId="urn:microsoft.com/office/officeart/2008/layout/HalfCircleOrganizationChart"/>
    <dgm:cxn modelId="{91933EC0-BC0A-5B49-9BEC-E3DE961FDE9F}" type="presParOf" srcId="{6A130B6B-9967-7245-858F-72B5A8A9E826}" destId="{F73F4EC6-E7B5-1643-AB25-5D7ECBAEC089}" srcOrd="0" destOrd="0" presId="urn:microsoft.com/office/officeart/2008/layout/HalfCircleOrganizationChart"/>
    <dgm:cxn modelId="{733FAA28-10CE-F645-A664-9D66A8316FB0}" type="presParOf" srcId="{F73F4EC6-E7B5-1643-AB25-5D7ECBAEC089}" destId="{E25FC613-E380-A74D-8DA0-7AA0F90E1163}" srcOrd="0" destOrd="0" presId="urn:microsoft.com/office/officeart/2008/layout/HalfCircleOrganizationChart"/>
    <dgm:cxn modelId="{610F33C1-DAE5-1443-A576-EE1018223A9A}" type="presParOf" srcId="{F73F4EC6-E7B5-1643-AB25-5D7ECBAEC089}" destId="{143B67D0-E3CA-CE4B-9743-58CF3075A208}" srcOrd="1" destOrd="0" presId="urn:microsoft.com/office/officeart/2008/layout/HalfCircleOrganizationChart"/>
    <dgm:cxn modelId="{A0FF408F-138A-5144-AC49-F7D09AE3C951}" type="presParOf" srcId="{F73F4EC6-E7B5-1643-AB25-5D7ECBAEC089}" destId="{094F4B2F-78E1-8849-87DD-2B81CD91AA49}" srcOrd="2" destOrd="0" presId="urn:microsoft.com/office/officeart/2008/layout/HalfCircleOrganizationChart"/>
    <dgm:cxn modelId="{47E4B22A-A250-7248-9FF8-ECF24AA0D5E3}" type="presParOf" srcId="{F73F4EC6-E7B5-1643-AB25-5D7ECBAEC089}" destId="{93B0F6A2-E32C-7C42-9D36-571779487A47}" srcOrd="3" destOrd="0" presId="urn:microsoft.com/office/officeart/2008/layout/HalfCircleOrganizationChart"/>
    <dgm:cxn modelId="{F7D3F2E5-A02B-F646-B698-A1F416473A74}" type="presParOf" srcId="{6A130B6B-9967-7245-858F-72B5A8A9E826}" destId="{92F678D4-45A0-BB4A-8F9B-9E2C50189F5B}" srcOrd="1" destOrd="0" presId="urn:microsoft.com/office/officeart/2008/layout/HalfCircleOrganizationChart"/>
    <dgm:cxn modelId="{E6E6029C-D814-3B49-8A8E-66F9734B8CD6}" type="presParOf" srcId="{6A130B6B-9967-7245-858F-72B5A8A9E826}" destId="{898832CA-57BD-9C44-A2E9-830148EE0A0A}" srcOrd="2" destOrd="0" presId="urn:microsoft.com/office/officeart/2008/layout/HalfCircleOrganizationChart"/>
    <dgm:cxn modelId="{0E819EB4-0809-2347-9CDE-4B0DD69A9F9B}" type="presParOf" srcId="{1B6A4134-93D1-C148-B643-F04F7726C47C}" destId="{1B1CE2D4-0DC3-2B4F-83F4-7712E9E3179D}" srcOrd="2" destOrd="0" presId="urn:microsoft.com/office/officeart/2008/layout/HalfCircleOrganizationChart"/>
    <dgm:cxn modelId="{DA517CFF-E25C-7245-B163-60FDC451F621}" type="presParOf" srcId="{1B6A4134-93D1-C148-B643-F04F7726C47C}" destId="{C897D95B-761E-B848-8235-FA5BF02D1E8B}" srcOrd="3" destOrd="0" presId="urn:microsoft.com/office/officeart/2008/layout/HalfCircleOrganizationChart"/>
    <dgm:cxn modelId="{39E05365-F5B4-3445-9F22-C11EF2928451}" type="presParOf" srcId="{C897D95B-761E-B848-8235-FA5BF02D1E8B}" destId="{388064FF-44B1-0B44-9421-18624FA1E033}" srcOrd="0" destOrd="0" presId="urn:microsoft.com/office/officeart/2008/layout/HalfCircleOrganizationChart"/>
    <dgm:cxn modelId="{A53DEC87-3A98-9449-BC6C-3B873192CCF1}" type="presParOf" srcId="{388064FF-44B1-0B44-9421-18624FA1E033}" destId="{7B72488E-EDD6-9945-A696-9488D906A8F0}" srcOrd="0" destOrd="0" presId="urn:microsoft.com/office/officeart/2008/layout/HalfCircleOrganizationChart"/>
    <dgm:cxn modelId="{E543C675-4CC4-0946-806D-46996D540643}" type="presParOf" srcId="{388064FF-44B1-0B44-9421-18624FA1E033}" destId="{A8F5FFEA-B27D-1249-AC9F-A1E9A7D6CAFA}" srcOrd="1" destOrd="0" presId="urn:microsoft.com/office/officeart/2008/layout/HalfCircleOrganizationChart"/>
    <dgm:cxn modelId="{007236EF-4518-2D45-93C9-306A5F6860A4}" type="presParOf" srcId="{388064FF-44B1-0B44-9421-18624FA1E033}" destId="{DDC32A0D-7ACC-024B-A21C-F2B42B1D975B}" srcOrd="2" destOrd="0" presId="urn:microsoft.com/office/officeart/2008/layout/HalfCircleOrganizationChart"/>
    <dgm:cxn modelId="{38372E2F-1110-B340-BBD2-E1318B8F6B38}" type="presParOf" srcId="{388064FF-44B1-0B44-9421-18624FA1E033}" destId="{0AF0AC11-D25A-4F41-B195-988E90C52973}" srcOrd="3" destOrd="0" presId="urn:microsoft.com/office/officeart/2008/layout/HalfCircleOrganizationChart"/>
    <dgm:cxn modelId="{AD48C22D-AF87-B343-9DC7-28CC63A43304}" type="presParOf" srcId="{C897D95B-761E-B848-8235-FA5BF02D1E8B}" destId="{C0F3CA8B-70A6-D942-8B49-B80947A8A854}" srcOrd="1" destOrd="0" presId="urn:microsoft.com/office/officeart/2008/layout/HalfCircleOrganizationChart"/>
    <dgm:cxn modelId="{B1D4E3EE-42A3-F743-8AFA-B4377239D182}" type="presParOf" srcId="{C897D95B-761E-B848-8235-FA5BF02D1E8B}" destId="{D8F66295-A05A-394F-8B2F-E680B884932C}" srcOrd="2" destOrd="0" presId="urn:microsoft.com/office/officeart/2008/layout/HalfCircleOrganizationChart"/>
    <dgm:cxn modelId="{2A53C20F-9591-AD48-BA31-DF1433E2B305}" type="presParOf" srcId="{C495B776-FEF7-3A41-9D7F-2CB28FD3C7AA}" destId="{93766E7A-25FD-3A46-9406-C81D5FEA5127}" srcOrd="2" destOrd="0" presId="urn:microsoft.com/office/officeart/2008/layout/HalfCircleOrganizationChart"/>
    <dgm:cxn modelId="{C20F1A5B-7D54-2C4F-B9E9-8DE7B78AF5E5}" type="presParOf" srcId="{D3A9E299-7199-A84E-8173-4D1CBEB8B6B9}" destId="{586F0D8D-E5D8-1241-80A7-5E923A449BA0}" srcOrd="6" destOrd="0" presId="urn:microsoft.com/office/officeart/2008/layout/HalfCircleOrganizationChart"/>
    <dgm:cxn modelId="{FCE383DC-FCDC-C849-97CC-464D65D53119}" type="presParOf" srcId="{D3A9E299-7199-A84E-8173-4D1CBEB8B6B9}" destId="{6D56D48F-452F-7F49-990E-08CDEF5A760D}" srcOrd="7" destOrd="0" presId="urn:microsoft.com/office/officeart/2008/layout/HalfCircleOrganizationChart"/>
    <dgm:cxn modelId="{8CDE240B-BB9D-8444-85D5-9E50F36A3D7B}" type="presParOf" srcId="{6D56D48F-452F-7F49-990E-08CDEF5A760D}" destId="{DF068C77-6646-C641-B2B8-2016DF1140B6}" srcOrd="0" destOrd="0" presId="urn:microsoft.com/office/officeart/2008/layout/HalfCircleOrganizationChart"/>
    <dgm:cxn modelId="{A30F945C-C399-C246-B837-95D63D91EE8B}" type="presParOf" srcId="{DF068C77-6646-C641-B2B8-2016DF1140B6}" destId="{733C6884-6293-5F49-B903-15819E5560DE}" srcOrd="0" destOrd="0" presId="urn:microsoft.com/office/officeart/2008/layout/HalfCircleOrganizationChart"/>
    <dgm:cxn modelId="{7B2E94FC-C0F1-A046-8A19-F8C1FD4C3029}" type="presParOf" srcId="{DF068C77-6646-C641-B2B8-2016DF1140B6}" destId="{1B33D46B-D686-A54E-B5F0-659E67C35499}" srcOrd="1" destOrd="0" presId="urn:microsoft.com/office/officeart/2008/layout/HalfCircleOrganizationChart"/>
    <dgm:cxn modelId="{A43A7B8F-7128-9F4B-9416-5AE2CBF8E763}" type="presParOf" srcId="{DF068C77-6646-C641-B2B8-2016DF1140B6}" destId="{ED92D4E4-7506-324B-AD20-184132B649B2}" srcOrd="2" destOrd="0" presId="urn:microsoft.com/office/officeart/2008/layout/HalfCircleOrganizationChart"/>
    <dgm:cxn modelId="{9C70E1C7-4D12-254E-A7F5-FE1174474B0C}" type="presParOf" srcId="{DF068C77-6646-C641-B2B8-2016DF1140B6}" destId="{695A7A5D-8D91-E84D-94ED-FC9FBBE3E435}" srcOrd="3" destOrd="0" presId="urn:microsoft.com/office/officeart/2008/layout/HalfCircleOrganizationChart"/>
    <dgm:cxn modelId="{0EC36168-7DC8-4C4F-BB50-F647AF9E2352}" type="presParOf" srcId="{6D56D48F-452F-7F49-990E-08CDEF5A760D}" destId="{55272CEB-62A4-4545-A725-D60E979E60ED}" srcOrd="1" destOrd="0" presId="urn:microsoft.com/office/officeart/2008/layout/HalfCircleOrganizationChart"/>
    <dgm:cxn modelId="{431E0FC3-36D3-4C46-8F81-A315AFC39692}" type="presParOf" srcId="{6D56D48F-452F-7F49-990E-08CDEF5A760D}" destId="{953298EC-94E5-B54B-9743-E11E79607C37}" srcOrd="2" destOrd="0" presId="urn:microsoft.com/office/officeart/2008/layout/HalfCircleOrganizationChart"/>
    <dgm:cxn modelId="{72573AEB-3CA3-484F-9DE6-94C43B6C0E34}" type="presParOf" srcId="{D3A9E299-7199-A84E-8173-4D1CBEB8B6B9}" destId="{18C54D4B-9B52-3A43-8D24-5CB7082E70F5}" srcOrd="8" destOrd="0" presId="urn:microsoft.com/office/officeart/2008/layout/HalfCircleOrganizationChart"/>
    <dgm:cxn modelId="{38C1C4E6-C692-6643-8071-901BAD83011B}" type="presParOf" srcId="{D3A9E299-7199-A84E-8173-4D1CBEB8B6B9}" destId="{79644A41-EE85-6D40-8D90-F8E60BEF6FA0}" srcOrd="9" destOrd="0" presId="urn:microsoft.com/office/officeart/2008/layout/HalfCircleOrganizationChart"/>
    <dgm:cxn modelId="{8A0A00E1-6A05-A341-854C-E9CEF94108B8}" type="presParOf" srcId="{79644A41-EE85-6D40-8D90-F8E60BEF6FA0}" destId="{DF17CE8D-F615-5047-8737-83F9027894F4}" srcOrd="0" destOrd="0" presId="urn:microsoft.com/office/officeart/2008/layout/HalfCircleOrganizationChart"/>
    <dgm:cxn modelId="{B317F725-E31C-8A4C-A32C-40226E31F8E4}" type="presParOf" srcId="{DF17CE8D-F615-5047-8737-83F9027894F4}" destId="{3728571E-BDB7-B24E-AF1A-074E20B827AE}" srcOrd="0" destOrd="0" presId="urn:microsoft.com/office/officeart/2008/layout/HalfCircleOrganizationChart"/>
    <dgm:cxn modelId="{A3345A5B-A164-294D-81B1-EAE14CA3E0AA}" type="presParOf" srcId="{DF17CE8D-F615-5047-8737-83F9027894F4}" destId="{CBF86816-132C-F74A-B9F7-740FC5418119}" srcOrd="1" destOrd="0" presId="urn:microsoft.com/office/officeart/2008/layout/HalfCircleOrganizationChart"/>
    <dgm:cxn modelId="{ED80C451-732F-C54D-91C9-3098DAF7EC7A}" type="presParOf" srcId="{DF17CE8D-F615-5047-8737-83F9027894F4}" destId="{04EA7D5C-2FA5-514B-AA77-209AD250FDB1}" srcOrd="2" destOrd="0" presId="urn:microsoft.com/office/officeart/2008/layout/HalfCircleOrganizationChart"/>
    <dgm:cxn modelId="{4AEFF9A7-5480-EE42-A1F5-3A5348AB8877}" type="presParOf" srcId="{DF17CE8D-F615-5047-8737-83F9027894F4}" destId="{528CA2C2-E744-8F46-B8C8-6C91541A1864}" srcOrd="3" destOrd="0" presId="urn:microsoft.com/office/officeart/2008/layout/HalfCircleOrganizationChart"/>
    <dgm:cxn modelId="{A19AD9E8-1300-6749-92D7-3544EDD1EC1A}" type="presParOf" srcId="{79644A41-EE85-6D40-8D90-F8E60BEF6FA0}" destId="{EF6A8232-4298-0542-A228-47584602F0EE}" srcOrd="1" destOrd="0" presId="urn:microsoft.com/office/officeart/2008/layout/HalfCircleOrganizationChart"/>
    <dgm:cxn modelId="{D6DF0AF7-02AC-F347-B023-712A232DA0ED}" type="presParOf" srcId="{EF6A8232-4298-0542-A228-47584602F0EE}" destId="{F5AE1F46-42BB-C147-963D-FA16485FE14F}" srcOrd="0" destOrd="0" presId="urn:microsoft.com/office/officeart/2008/layout/HalfCircleOrganizationChart"/>
    <dgm:cxn modelId="{4072C825-4DA5-F945-BCD9-BA2B5EF0BE32}" type="presParOf" srcId="{EF6A8232-4298-0542-A228-47584602F0EE}" destId="{1945674A-4800-A84C-A683-70CE45286668}" srcOrd="1" destOrd="0" presId="urn:microsoft.com/office/officeart/2008/layout/HalfCircleOrganizationChart"/>
    <dgm:cxn modelId="{C91A5DC8-74F2-844F-BF54-0AC055F7C0F0}" type="presParOf" srcId="{1945674A-4800-A84C-A683-70CE45286668}" destId="{514C5E09-3413-2440-A765-FDF2EA184F24}" srcOrd="0" destOrd="0" presId="urn:microsoft.com/office/officeart/2008/layout/HalfCircleOrganizationChart"/>
    <dgm:cxn modelId="{01CCFB8C-260A-D14C-820C-7E5C8542E161}" type="presParOf" srcId="{514C5E09-3413-2440-A765-FDF2EA184F24}" destId="{A2895AEF-9277-F448-81BC-383AA9988F95}" srcOrd="0" destOrd="0" presId="urn:microsoft.com/office/officeart/2008/layout/HalfCircleOrganizationChart"/>
    <dgm:cxn modelId="{B71228FF-7D6C-8B4A-831B-1EC1E25B2CFD}" type="presParOf" srcId="{514C5E09-3413-2440-A765-FDF2EA184F24}" destId="{F834D0FA-DFDA-3E42-A384-CCB487CD81A8}" srcOrd="1" destOrd="0" presId="urn:microsoft.com/office/officeart/2008/layout/HalfCircleOrganizationChart"/>
    <dgm:cxn modelId="{97101851-5559-5149-887F-972AA5A9A18C}" type="presParOf" srcId="{514C5E09-3413-2440-A765-FDF2EA184F24}" destId="{AA6EFCE9-B7EC-5D4B-A9E7-0302A921E374}" srcOrd="2" destOrd="0" presId="urn:microsoft.com/office/officeart/2008/layout/HalfCircleOrganizationChart"/>
    <dgm:cxn modelId="{782B8282-C081-0F4F-833E-4F4F64E2B926}" type="presParOf" srcId="{514C5E09-3413-2440-A765-FDF2EA184F24}" destId="{381A192C-46E2-EA42-AD6D-178F2D72A56A}" srcOrd="3" destOrd="0" presId="urn:microsoft.com/office/officeart/2008/layout/HalfCircleOrganizationChart"/>
    <dgm:cxn modelId="{381512BC-DD39-164C-9F36-DBDDF7B1151F}" type="presParOf" srcId="{1945674A-4800-A84C-A683-70CE45286668}" destId="{6CB0DFDA-6A27-BE42-A113-A1A8D22A2658}" srcOrd="1" destOrd="0" presId="urn:microsoft.com/office/officeart/2008/layout/HalfCircleOrganizationChart"/>
    <dgm:cxn modelId="{0C67A3B7-0AE1-764B-A1E4-50F03AA42590}" type="presParOf" srcId="{1945674A-4800-A84C-A683-70CE45286668}" destId="{416160FC-1938-6545-B52C-7E6AB27BBFB7}" srcOrd="2" destOrd="0" presId="urn:microsoft.com/office/officeart/2008/layout/HalfCircleOrganizationChart"/>
    <dgm:cxn modelId="{ACB72717-D094-EE47-9BEE-F418504208C7}" type="presParOf" srcId="{EF6A8232-4298-0542-A228-47584602F0EE}" destId="{59BD2A03-A741-E14F-82DA-BC06983456B3}" srcOrd="2" destOrd="0" presId="urn:microsoft.com/office/officeart/2008/layout/HalfCircleOrganizationChart"/>
    <dgm:cxn modelId="{9B8E7E51-DCC4-EE42-8EC1-8BA949213607}" type="presParOf" srcId="{EF6A8232-4298-0542-A228-47584602F0EE}" destId="{4648EB82-581A-5247-8962-B23E77A65774}" srcOrd="3" destOrd="0" presId="urn:microsoft.com/office/officeart/2008/layout/HalfCircleOrganizationChart"/>
    <dgm:cxn modelId="{8363D20F-31D6-084F-A350-81C38CED4AE7}" type="presParOf" srcId="{4648EB82-581A-5247-8962-B23E77A65774}" destId="{4F7374B4-0663-274F-8109-2F2225739B46}" srcOrd="0" destOrd="0" presId="urn:microsoft.com/office/officeart/2008/layout/HalfCircleOrganizationChart"/>
    <dgm:cxn modelId="{C8E03F6C-BEAB-BE4E-85B9-422125F94B50}" type="presParOf" srcId="{4F7374B4-0663-274F-8109-2F2225739B46}" destId="{CC4AB2F0-FCB3-7C4B-9EA6-03845F2DB6F6}" srcOrd="0" destOrd="0" presId="urn:microsoft.com/office/officeart/2008/layout/HalfCircleOrganizationChart"/>
    <dgm:cxn modelId="{EFEE5477-6554-8041-8832-ADA70FF4F6E0}" type="presParOf" srcId="{4F7374B4-0663-274F-8109-2F2225739B46}" destId="{E26C7D6C-4997-4043-B17B-15C17B197B4B}" srcOrd="1" destOrd="0" presId="urn:microsoft.com/office/officeart/2008/layout/HalfCircleOrganizationChart"/>
    <dgm:cxn modelId="{FD5755CC-61D2-0D41-85F5-57BBD5006D30}" type="presParOf" srcId="{4F7374B4-0663-274F-8109-2F2225739B46}" destId="{243E9541-E76E-3C4A-ABBE-64A466CA1D40}" srcOrd="2" destOrd="0" presId="urn:microsoft.com/office/officeart/2008/layout/HalfCircleOrganizationChart"/>
    <dgm:cxn modelId="{72E829CA-5398-5946-9AC2-7755B33BBE28}" type="presParOf" srcId="{4F7374B4-0663-274F-8109-2F2225739B46}" destId="{C62681DF-40E2-A848-B759-C9BA66994052}" srcOrd="3" destOrd="0" presId="urn:microsoft.com/office/officeart/2008/layout/HalfCircleOrganizationChart"/>
    <dgm:cxn modelId="{2EBA1B65-3FA2-084A-B33A-84906685FD97}" type="presParOf" srcId="{4648EB82-581A-5247-8962-B23E77A65774}" destId="{8B66CF7D-81BE-014B-997E-E1610963A357}" srcOrd="1" destOrd="0" presId="urn:microsoft.com/office/officeart/2008/layout/HalfCircleOrganizationChart"/>
    <dgm:cxn modelId="{C195FCD0-DA20-2E40-85E7-4E7C3901B974}" type="presParOf" srcId="{4648EB82-581A-5247-8962-B23E77A65774}" destId="{2FF1F4FD-5564-EC4A-A8BF-710D37629356}" srcOrd="2" destOrd="0" presId="urn:microsoft.com/office/officeart/2008/layout/HalfCircleOrganizationChart"/>
    <dgm:cxn modelId="{212CC5BA-F6B3-B744-85A8-6D2722E2482E}" type="presParOf" srcId="{EF6A8232-4298-0542-A228-47584602F0EE}" destId="{89AEF218-E9C0-A04F-9CC8-6A1184B10479}" srcOrd="4" destOrd="0" presId="urn:microsoft.com/office/officeart/2008/layout/HalfCircleOrganizationChart"/>
    <dgm:cxn modelId="{DB113A73-8802-9E48-B1D5-70EA46BDD1DB}" type="presParOf" srcId="{EF6A8232-4298-0542-A228-47584602F0EE}" destId="{64AC3CBA-2ECB-B04C-9ED4-E003142C82FE}" srcOrd="5" destOrd="0" presId="urn:microsoft.com/office/officeart/2008/layout/HalfCircleOrganizationChart"/>
    <dgm:cxn modelId="{E61DC7C7-8ED7-0E42-88F2-F34D7DF33C12}" type="presParOf" srcId="{64AC3CBA-2ECB-B04C-9ED4-E003142C82FE}" destId="{2A0EA271-631B-0F47-A3E3-44E59D540DE9}" srcOrd="0" destOrd="0" presId="urn:microsoft.com/office/officeart/2008/layout/HalfCircleOrganizationChart"/>
    <dgm:cxn modelId="{E68CA4B3-1206-8249-BE0D-940FA77A8BDD}" type="presParOf" srcId="{2A0EA271-631B-0F47-A3E3-44E59D540DE9}" destId="{8E0DDF9A-0D9E-A449-88AA-2B7A978D6AC2}" srcOrd="0" destOrd="0" presId="urn:microsoft.com/office/officeart/2008/layout/HalfCircleOrganizationChart"/>
    <dgm:cxn modelId="{C7863E7C-C08B-A848-8B93-66C3E85B12D1}" type="presParOf" srcId="{2A0EA271-631B-0F47-A3E3-44E59D540DE9}" destId="{3FBA586B-71EF-4E42-B2AD-F3FC8E5378D1}" srcOrd="1" destOrd="0" presId="urn:microsoft.com/office/officeart/2008/layout/HalfCircleOrganizationChart"/>
    <dgm:cxn modelId="{D876909B-CE4C-8E42-9BAF-191882BC0627}" type="presParOf" srcId="{2A0EA271-631B-0F47-A3E3-44E59D540DE9}" destId="{5746AFB6-9BE7-D14B-B35F-3FB7C84B9886}" srcOrd="2" destOrd="0" presId="urn:microsoft.com/office/officeart/2008/layout/HalfCircleOrganizationChart"/>
    <dgm:cxn modelId="{35441961-C1DF-4E4E-9FC1-71258B10B494}" type="presParOf" srcId="{2A0EA271-631B-0F47-A3E3-44E59D540DE9}" destId="{D55AE1AA-18B4-6A4A-838F-04C61141B579}" srcOrd="3" destOrd="0" presId="urn:microsoft.com/office/officeart/2008/layout/HalfCircleOrganizationChart"/>
    <dgm:cxn modelId="{F3FB975A-379D-1F42-8BEA-8EFFDB62DE72}" type="presParOf" srcId="{64AC3CBA-2ECB-B04C-9ED4-E003142C82FE}" destId="{FF9FC6E2-B488-4C47-9C68-A26EAFAB17C1}" srcOrd="1" destOrd="0" presId="urn:microsoft.com/office/officeart/2008/layout/HalfCircleOrganizationChart"/>
    <dgm:cxn modelId="{169053A8-1067-0943-A8E0-CF6D988E2E6F}" type="presParOf" srcId="{64AC3CBA-2ECB-B04C-9ED4-E003142C82FE}" destId="{DBC12097-63C9-1549-A7C0-286099EAAF58}" srcOrd="2" destOrd="0" presId="urn:microsoft.com/office/officeart/2008/layout/HalfCircleOrganizationChart"/>
    <dgm:cxn modelId="{CCF1EAAD-A8F6-DC4C-A353-88D36F697ADF}" type="presParOf" srcId="{79644A41-EE85-6D40-8D90-F8E60BEF6FA0}" destId="{7823B8E7-3F4D-104B-97F9-34A76134A28A}" srcOrd="2" destOrd="0" presId="urn:microsoft.com/office/officeart/2008/layout/HalfCircleOrganizationChart"/>
    <dgm:cxn modelId="{DB48B28C-1FC4-A743-A2D4-4CDE92ADCF60}" type="presParOf" srcId="{D3A9E299-7199-A84E-8173-4D1CBEB8B6B9}" destId="{B4D7D9B6-C59D-D641-827E-883025175671}" srcOrd="10" destOrd="0" presId="urn:microsoft.com/office/officeart/2008/layout/HalfCircleOrganizationChart"/>
    <dgm:cxn modelId="{C3E660CC-DAE6-BD49-9452-1B7CDFD4E5CB}" type="presParOf" srcId="{D3A9E299-7199-A84E-8173-4D1CBEB8B6B9}" destId="{1F11489B-9AA1-C846-87D3-B40DB780441C}" srcOrd="11" destOrd="0" presId="urn:microsoft.com/office/officeart/2008/layout/HalfCircleOrganizationChart"/>
    <dgm:cxn modelId="{3A57D2B2-6152-AE4A-A913-13174DFEE7F2}" type="presParOf" srcId="{1F11489B-9AA1-C846-87D3-B40DB780441C}" destId="{9635AA83-8506-494D-A0EC-6ADFF1F6FAD0}" srcOrd="0" destOrd="0" presId="urn:microsoft.com/office/officeart/2008/layout/HalfCircleOrganizationChart"/>
    <dgm:cxn modelId="{B206BC82-B7D9-3442-863F-A1EE1D9F41DF}" type="presParOf" srcId="{9635AA83-8506-494D-A0EC-6ADFF1F6FAD0}" destId="{68167851-92B2-4940-8A39-CBDA506A4F9A}" srcOrd="0" destOrd="0" presId="urn:microsoft.com/office/officeart/2008/layout/HalfCircleOrganizationChart"/>
    <dgm:cxn modelId="{2BD8F91D-D3CD-2F4F-ABC9-3218AE5E0E94}" type="presParOf" srcId="{9635AA83-8506-494D-A0EC-6ADFF1F6FAD0}" destId="{F3176C02-C405-B545-8B6C-38E2F8604B42}" srcOrd="1" destOrd="0" presId="urn:microsoft.com/office/officeart/2008/layout/HalfCircleOrganizationChart"/>
    <dgm:cxn modelId="{411D7553-5536-A54C-9614-CC6486C145AA}" type="presParOf" srcId="{9635AA83-8506-494D-A0EC-6ADFF1F6FAD0}" destId="{EC32C6F7-7B6C-E244-B209-BCF0DD1AE37D}" srcOrd="2" destOrd="0" presId="urn:microsoft.com/office/officeart/2008/layout/HalfCircleOrganizationChart"/>
    <dgm:cxn modelId="{AA165592-9DD2-8546-907E-E01CDFF5B71B}" type="presParOf" srcId="{9635AA83-8506-494D-A0EC-6ADFF1F6FAD0}" destId="{B83247B6-3138-CE4C-9C77-BDF1BCFAC69F}" srcOrd="3" destOrd="0" presId="urn:microsoft.com/office/officeart/2008/layout/HalfCircleOrganizationChart"/>
    <dgm:cxn modelId="{32A9D11E-F240-8D42-A3DC-CB00E9961704}" type="presParOf" srcId="{1F11489B-9AA1-C846-87D3-B40DB780441C}" destId="{0E3DED76-1264-8A46-81CA-E05A0C789EF8}" srcOrd="1" destOrd="0" presId="urn:microsoft.com/office/officeart/2008/layout/HalfCircleOrganizationChart"/>
    <dgm:cxn modelId="{A7101B59-9AC0-7349-AA0A-CB02591775E7}" type="presParOf" srcId="{1F11489B-9AA1-C846-87D3-B40DB780441C}" destId="{2E45EE7A-5712-8749-96EB-30197E37D9D5}" srcOrd="2" destOrd="0" presId="urn:microsoft.com/office/officeart/2008/layout/HalfCircleOrganizationChart"/>
    <dgm:cxn modelId="{C4BFCB44-11B8-9E45-8059-CC2F5BDEA6AE}" type="presParOf" srcId="{D3A9E299-7199-A84E-8173-4D1CBEB8B6B9}" destId="{339B4D52-3E2B-7F4E-BBC4-CCBB2CAE208D}" srcOrd="12" destOrd="0" presId="urn:microsoft.com/office/officeart/2008/layout/HalfCircleOrganizationChart"/>
    <dgm:cxn modelId="{40991D81-794E-3845-9548-0571C2260220}" type="presParOf" srcId="{D3A9E299-7199-A84E-8173-4D1CBEB8B6B9}" destId="{7B74209C-D05F-4541-9E72-989E67A8E178}" srcOrd="13" destOrd="0" presId="urn:microsoft.com/office/officeart/2008/layout/HalfCircleOrganizationChart"/>
    <dgm:cxn modelId="{01F591D0-99DF-5842-A282-F27B2549296A}" type="presParOf" srcId="{7B74209C-D05F-4541-9E72-989E67A8E178}" destId="{1F3C9919-11E7-BE4A-AF48-79F91E8ECF42}" srcOrd="0" destOrd="0" presId="urn:microsoft.com/office/officeart/2008/layout/HalfCircleOrganizationChart"/>
    <dgm:cxn modelId="{95E68FEA-82E9-264C-BAE9-A12CF1B55990}" type="presParOf" srcId="{1F3C9919-11E7-BE4A-AF48-79F91E8ECF42}" destId="{AAB8430A-240F-564B-A763-F877155C9BCF}" srcOrd="0" destOrd="0" presId="urn:microsoft.com/office/officeart/2008/layout/HalfCircleOrganizationChart"/>
    <dgm:cxn modelId="{633C63AF-EA04-8E49-899A-E8DBE564A581}" type="presParOf" srcId="{1F3C9919-11E7-BE4A-AF48-79F91E8ECF42}" destId="{9AB1F751-8962-0C40-B802-75C90A359CA1}" srcOrd="1" destOrd="0" presId="urn:microsoft.com/office/officeart/2008/layout/HalfCircleOrganizationChart"/>
    <dgm:cxn modelId="{BA9E81FC-9607-E54A-BC2C-686705DC72B2}" type="presParOf" srcId="{1F3C9919-11E7-BE4A-AF48-79F91E8ECF42}" destId="{B47C0D09-5EE9-6C48-981B-5C523AEE428E}" srcOrd="2" destOrd="0" presId="urn:microsoft.com/office/officeart/2008/layout/HalfCircleOrganizationChart"/>
    <dgm:cxn modelId="{0371152D-1E77-3349-871B-622A718C9C1C}" type="presParOf" srcId="{1F3C9919-11E7-BE4A-AF48-79F91E8ECF42}" destId="{0FBB2E86-D616-A449-B86F-0B2A9A77AC1F}" srcOrd="3" destOrd="0" presId="urn:microsoft.com/office/officeart/2008/layout/HalfCircleOrganizationChart"/>
    <dgm:cxn modelId="{75134BD9-7A08-3D48-81FB-74D22505210A}" type="presParOf" srcId="{7B74209C-D05F-4541-9E72-989E67A8E178}" destId="{55030BF3-8E82-AB4E-8670-F489D7323259}" srcOrd="1" destOrd="0" presId="urn:microsoft.com/office/officeart/2008/layout/HalfCircleOrganizationChart"/>
    <dgm:cxn modelId="{4087BF2D-6817-C349-817C-CD9781D8F115}" type="presParOf" srcId="{55030BF3-8E82-AB4E-8670-F489D7323259}" destId="{C67DC490-CC36-E848-BB49-CE019EE1CAED}" srcOrd="0" destOrd="0" presId="urn:microsoft.com/office/officeart/2008/layout/HalfCircleOrganizationChart"/>
    <dgm:cxn modelId="{A134B546-021F-664D-884D-C734DD8348AC}" type="presParOf" srcId="{55030BF3-8E82-AB4E-8670-F489D7323259}" destId="{B5A31C84-4A54-9F44-A421-1408B4B5927A}" srcOrd="1" destOrd="0" presId="urn:microsoft.com/office/officeart/2008/layout/HalfCircleOrganizationChart"/>
    <dgm:cxn modelId="{086FF4B3-58A4-3D4E-B616-55C0786122DA}" type="presParOf" srcId="{B5A31C84-4A54-9F44-A421-1408B4B5927A}" destId="{B8628E85-70AF-AC4E-B567-27F684DFBD6C}" srcOrd="0" destOrd="0" presId="urn:microsoft.com/office/officeart/2008/layout/HalfCircleOrganizationChart"/>
    <dgm:cxn modelId="{AFDEF81C-6B3E-0149-845F-4D0E2276872B}" type="presParOf" srcId="{B8628E85-70AF-AC4E-B567-27F684DFBD6C}" destId="{062AE6D6-E957-F44F-97FC-5DEF3E19E871}" srcOrd="0" destOrd="0" presId="urn:microsoft.com/office/officeart/2008/layout/HalfCircleOrganizationChart"/>
    <dgm:cxn modelId="{56C0DE34-81D2-AC4B-932C-2308D73F6349}" type="presParOf" srcId="{B8628E85-70AF-AC4E-B567-27F684DFBD6C}" destId="{5136F273-436C-5E43-835E-AA171770073B}" srcOrd="1" destOrd="0" presId="urn:microsoft.com/office/officeart/2008/layout/HalfCircleOrganizationChart"/>
    <dgm:cxn modelId="{85F1C084-891E-F84C-836A-EC1EA256A3AF}" type="presParOf" srcId="{B8628E85-70AF-AC4E-B567-27F684DFBD6C}" destId="{EAC72270-0B29-2B48-8C47-C1C474E25941}" srcOrd="2" destOrd="0" presId="urn:microsoft.com/office/officeart/2008/layout/HalfCircleOrganizationChart"/>
    <dgm:cxn modelId="{A37E9A55-8606-5B4B-8F90-36907366C691}" type="presParOf" srcId="{B8628E85-70AF-AC4E-B567-27F684DFBD6C}" destId="{B7687A1C-6A8C-1C48-AD57-2DDAC3F10F93}" srcOrd="3" destOrd="0" presId="urn:microsoft.com/office/officeart/2008/layout/HalfCircleOrganizationChart"/>
    <dgm:cxn modelId="{0D60EF9A-8A0C-7348-B012-364B2A63E3B8}" type="presParOf" srcId="{B5A31C84-4A54-9F44-A421-1408B4B5927A}" destId="{83406E92-F9AA-C148-86CB-098E28E2CB01}" srcOrd="1" destOrd="0" presId="urn:microsoft.com/office/officeart/2008/layout/HalfCircleOrganizationChart"/>
    <dgm:cxn modelId="{329E4D39-39EB-6844-864D-44C321C258FB}" type="presParOf" srcId="{B5A31C84-4A54-9F44-A421-1408B4B5927A}" destId="{64A33538-FA8B-EB47-82A4-9D6AE006CF56}" srcOrd="2" destOrd="0" presId="urn:microsoft.com/office/officeart/2008/layout/HalfCircleOrganizationChart"/>
    <dgm:cxn modelId="{2BB37DB3-9BA1-6843-97CF-2706761C68B2}" type="presParOf" srcId="{55030BF3-8E82-AB4E-8670-F489D7323259}" destId="{EEDACD02-A878-6F4B-B8C6-64B2897D492A}" srcOrd="2" destOrd="0" presId="urn:microsoft.com/office/officeart/2008/layout/HalfCircleOrganizationChart"/>
    <dgm:cxn modelId="{958987DE-D621-BE49-AA2A-D9E2388A8F46}" type="presParOf" srcId="{55030BF3-8E82-AB4E-8670-F489D7323259}" destId="{29EDC89B-52E9-2646-8EF3-6CB43B446796}" srcOrd="3" destOrd="0" presId="urn:microsoft.com/office/officeart/2008/layout/HalfCircleOrganizationChart"/>
    <dgm:cxn modelId="{5E3F8A41-C6AF-2449-B0C7-30135C079696}" type="presParOf" srcId="{29EDC89B-52E9-2646-8EF3-6CB43B446796}" destId="{FCB77BDD-B7DF-2A44-A542-B4678D280B36}" srcOrd="0" destOrd="0" presId="urn:microsoft.com/office/officeart/2008/layout/HalfCircleOrganizationChart"/>
    <dgm:cxn modelId="{231AD3A1-CA54-4A4B-A9B4-A0A9D2E41759}" type="presParOf" srcId="{FCB77BDD-B7DF-2A44-A542-B4678D280B36}" destId="{B64B7D45-E013-B043-B8F0-DE0867D7CBFD}" srcOrd="0" destOrd="0" presId="urn:microsoft.com/office/officeart/2008/layout/HalfCircleOrganizationChart"/>
    <dgm:cxn modelId="{3C2A9BBA-1489-1449-A48A-C72133EB466C}" type="presParOf" srcId="{FCB77BDD-B7DF-2A44-A542-B4678D280B36}" destId="{432AD107-E8B1-1A49-8D03-8FE21EC739A1}" srcOrd="1" destOrd="0" presId="urn:microsoft.com/office/officeart/2008/layout/HalfCircleOrganizationChart"/>
    <dgm:cxn modelId="{2B9619FB-8289-534C-915B-90F2DDDC7FE9}" type="presParOf" srcId="{FCB77BDD-B7DF-2A44-A542-B4678D280B36}" destId="{A18BC750-ADBC-1A4C-BAAE-A79AF8ED8020}" srcOrd="2" destOrd="0" presId="urn:microsoft.com/office/officeart/2008/layout/HalfCircleOrganizationChart"/>
    <dgm:cxn modelId="{1C8EA5EE-9474-A94D-B701-551D2237FD9F}" type="presParOf" srcId="{FCB77BDD-B7DF-2A44-A542-B4678D280B36}" destId="{C2E5F5CD-F7D7-BA4D-B2A0-D7828DA3C159}" srcOrd="3" destOrd="0" presId="urn:microsoft.com/office/officeart/2008/layout/HalfCircleOrganizationChart"/>
    <dgm:cxn modelId="{A99AA062-9ADC-9F43-A2C7-BCF3FC3A17B5}" type="presParOf" srcId="{29EDC89B-52E9-2646-8EF3-6CB43B446796}" destId="{DFFD3772-8EAE-6041-B24C-B099D973770F}" srcOrd="1" destOrd="0" presId="urn:microsoft.com/office/officeart/2008/layout/HalfCircleOrganizationChart"/>
    <dgm:cxn modelId="{BD1A180D-2B6E-1542-A3AD-A5BCA425D03A}" type="presParOf" srcId="{29EDC89B-52E9-2646-8EF3-6CB43B446796}" destId="{BF9F9529-F414-EF45-A741-3A415F821A78}" srcOrd="2" destOrd="0" presId="urn:microsoft.com/office/officeart/2008/layout/HalfCircleOrganizationChart"/>
    <dgm:cxn modelId="{622B1B5E-AA04-344E-AF91-645B04414CA0}" type="presParOf" srcId="{55030BF3-8E82-AB4E-8670-F489D7323259}" destId="{25A26622-CE9B-D248-8607-2B4523B5EBD1}" srcOrd="4" destOrd="0" presId="urn:microsoft.com/office/officeart/2008/layout/HalfCircleOrganizationChart"/>
    <dgm:cxn modelId="{E72466EB-88A7-4B4F-A5DF-45C53DEF5174}" type="presParOf" srcId="{55030BF3-8E82-AB4E-8670-F489D7323259}" destId="{C57226FF-AE66-524D-9B29-17F495F07F40}" srcOrd="5" destOrd="0" presId="urn:microsoft.com/office/officeart/2008/layout/HalfCircleOrganizationChart"/>
    <dgm:cxn modelId="{0B62DAB0-F07F-9A4F-ADBE-16FEE6DBD635}" type="presParOf" srcId="{C57226FF-AE66-524D-9B29-17F495F07F40}" destId="{7A8A7070-A7A6-F045-9FA3-04D843F227D8}" srcOrd="0" destOrd="0" presId="urn:microsoft.com/office/officeart/2008/layout/HalfCircleOrganizationChart"/>
    <dgm:cxn modelId="{602D6F82-65A6-2A4C-9CD4-A6D593430B57}" type="presParOf" srcId="{7A8A7070-A7A6-F045-9FA3-04D843F227D8}" destId="{1615638D-4F27-2048-A995-936A4A10F88E}" srcOrd="0" destOrd="0" presId="urn:microsoft.com/office/officeart/2008/layout/HalfCircleOrganizationChart"/>
    <dgm:cxn modelId="{A6DCB1CA-227A-7449-A83B-080A9CF897A9}" type="presParOf" srcId="{7A8A7070-A7A6-F045-9FA3-04D843F227D8}" destId="{A752AB8A-49BB-8147-8C50-22C0AA308254}" srcOrd="1" destOrd="0" presId="urn:microsoft.com/office/officeart/2008/layout/HalfCircleOrganizationChart"/>
    <dgm:cxn modelId="{B072E819-7AD6-1142-84A8-1C44B562908D}" type="presParOf" srcId="{7A8A7070-A7A6-F045-9FA3-04D843F227D8}" destId="{6C40477E-9C81-CE46-BD77-2BD9C3695F75}" srcOrd="2" destOrd="0" presId="urn:microsoft.com/office/officeart/2008/layout/HalfCircleOrganizationChart"/>
    <dgm:cxn modelId="{0EB9ABE3-31D5-D84D-A087-8D0B0D3E3DBA}" type="presParOf" srcId="{7A8A7070-A7A6-F045-9FA3-04D843F227D8}" destId="{10D910F5-4F9D-0A44-9491-C914386D8BFB}" srcOrd="3" destOrd="0" presId="urn:microsoft.com/office/officeart/2008/layout/HalfCircleOrganizationChart"/>
    <dgm:cxn modelId="{1E4E1419-6CF2-4C46-9DDC-0F94B111E865}" type="presParOf" srcId="{C57226FF-AE66-524D-9B29-17F495F07F40}" destId="{517AA9E6-0CF3-434D-8CB8-430FB8E95F3A}" srcOrd="1" destOrd="0" presId="urn:microsoft.com/office/officeart/2008/layout/HalfCircleOrganizationChart"/>
    <dgm:cxn modelId="{26AD071F-87F7-854B-B20F-7E3A34184380}" type="presParOf" srcId="{C57226FF-AE66-524D-9B29-17F495F07F40}" destId="{F956BE61-4EA2-6E41-BA1B-57FEC283C956}" srcOrd="2" destOrd="0" presId="urn:microsoft.com/office/officeart/2008/layout/HalfCircleOrganizationChart"/>
    <dgm:cxn modelId="{9502B91C-854D-FA46-82B3-EE725DD3C386}" type="presParOf" srcId="{7B74209C-D05F-4541-9E72-989E67A8E178}" destId="{EE294695-307F-D14A-A05E-FDE9FFF70AA6}" srcOrd="2" destOrd="0" presId="urn:microsoft.com/office/officeart/2008/layout/HalfCircleOrganizationChart"/>
    <dgm:cxn modelId="{B8D1733F-7BD5-9D40-BBE1-12B469696C3C}" type="presParOf" srcId="{FD5153BF-36C1-C64D-B0EE-984E590C5C70}" destId="{71043B0A-4315-A146-A5D2-F723F0F46EA3}" srcOrd="2" destOrd="0" presId="urn:microsoft.com/office/officeart/2008/layout/HalfCircleOrganizationChart"/>
    <dgm:cxn modelId="{3D43881F-E904-414C-A99B-15B6DB44D1E1}" type="presParOf" srcId="{E37D5045-D9DB-1B41-BEA1-FBCD64BAB8B8}" destId="{19A911C2-0EE3-284B-8E9E-CF22460B830B}" srcOrd="2" destOrd="0" presId="urn:microsoft.com/office/officeart/2008/layout/HalfCircleOrganizationChart"/>
    <dgm:cxn modelId="{9B540B74-61D1-8643-8411-ECDEB3ED27E4}" type="presParOf" srcId="{E37D5045-D9DB-1B41-BEA1-FBCD64BAB8B8}" destId="{D53AD4B7-4979-CE41-A8BF-25AFC75B34C0}" srcOrd="3" destOrd="0" presId="urn:microsoft.com/office/officeart/2008/layout/HalfCircleOrganizationChart"/>
    <dgm:cxn modelId="{BBD4EB5D-FDD2-3145-A161-17170398EF38}" type="presParOf" srcId="{D53AD4B7-4979-CE41-A8BF-25AFC75B34C0}" destId="{777BA384-BBAA-214F-9A8E-45D58B6A4459}" srcOrd="0" destOrd="0" presId="urn:microsoft.com/office/officeart/2008/layout/HalfCircleOrganizationChart"/>
    <dgm:cxn modelId="{11EEDDA4-AE1C-044F-9B47-7E1DB4E0A83E}" type="presParOf" srcId="{777BA384-BBAA-214F-9A8E-45D58B6A4459}" destId="{6FACD9D3-9807-E04E-BAEC-A1BED2E4673F}" srcOrd="0" destOrd="0" presId="urn:microsoft.com/office/officeart/2008/layout/HalfCircleOrganizationChart"/>
    <dgm:cxn modelId="{95135629-1D43-7949-9D79-4E62D5D8867C}" type="presParOf" srcId="{777BA384-BBAA-214F-9A8E-45D58B6A4459}" destId="{D78C6553-D336-7148-B60A-D4C358E601DE}" srcOrd="1" destOrd="0" presId="urn:microsoft.com/office/officeart/2008/layout/HalfCircleOrganizationChart"/>
    <dgm:cxn modelId="{5FE74BBE-6183-C641-84AA-4924FEFAC8C7}" type="presParOf" srcId="{777BA384-BBAA-214F-9A8E-45D58B6A4459}" destId="{15DBF071-FCAD-7042-8A1F-F69BF74146E0}" srcOrd="2" destOrd="0" presId="urn:microsoft.com/office/officeart/2008/layout/HalfCircleOrganizationChart"/>
    <dgm:cxn modelId="{59DECC37-C2AF-AB4E-BFBF-04719E699C3E}" type="presParOf" srcId="{777BA384-BBAA-214F-9A8E-45D58B6A4459}" destId="{B0761411-2563-5B45-972C-114F07518FE5}" srcOrd="3" destOrd="0" presId="urn:microsoft.com/office/officeart/2008/layout/HalfCircleOrganizationChart"/>
    <dgm:cxn modelId="{201FEF0A-4443-A044-9B45-75D38F8042D6}" type="presParOf" srcId="{D53AD4B7-4979-CE41-A8BF-25AFC75B34C0}" destId="{DF1A7A1B-D305-3D44-8D45-432F47C54AF8}" srcOrd="1" destOrd="0" presId="urn:microsoft.com/office/officeart/2008/layout/HalfCircleOrganizationChart"/>
    <dgm:cxn modelId="{8E95023F-38F6-154D-88DF-7A5EBC01D79A}" type="presParOf" srcId="{DF1A7A1B-D305-3D44-8D45-432F47C54AF8}" destId="{661BEA2E-1427-A240-A83E-9BDE4DC0AF38}" srcOrd="0" destOrd="0" presId="urn:microsoft.com/office/officeart/2008/layout/HalfCircleOrganizationChart"/>
    <dgm:cxn modelId="{CB70EF02-C895-C34A-BC50-DA14F9BC21B7}" type="presParOf" srcId="{DF1A7A1B-D305-3D44-8D45-432F47C54AF8}" destId="{C1D6E614-B39C-E04D-AD3E-7842A7B05FBC}" srcOrd="1" destOrd="0" presId="urn:microsoft.com/office/officeart/2008/layout/HalfCircleOrganizationChart"/>
    <dgm:cxn modelId="{22361BBF-8CE5-FA45-8A53-5A83D978F0BB}" type="presParOf" srcId="{C1D6E614-B39C-E04D-AD3E-7842A7B05FBC}" destId="{7BDCEF9D-67EE-C744-8BAB-662F5887D38C}" srcOrd="0" destOrd="0" presId="urn:microsoft.com/office/officeart/2008/layout/HalfCircleOrganizationChart"/>
    <dgm:cxn modelId="{C0FA28B9-A1E4-9748-A124-E911D94A5A82}" type="presParOf" srcId="{7BDCEF9D-67EE-C744-8BAB-662F5887D38C}" destId="{DE2B5197-2317-B943-8473-A9BAE75E557D}" srcOrd="0" destOrd="0" presId="urn:microsoft.com/office/officeart/2008/layout/HalfCircleOrganizationChart"/>
    <dgm:cxn modelId="{E4A08C2E-CAB8-744B-9BCE-BE6F1B2A0D7E}" type="presParOf" srcId="{7BDCEF9D-67EE-C744-8BAB-662F5887D38C}" destId="{571D8F88-FF9A-D449-B9F7-E0CD4A84497C}" srcOrd="1" destOrd="0" presId="urn:microsoft.com/office/officeart/2008/layout/HalfCircleOrganizationChart"/>
    <dgm:cxn modelId="{708F3B5A-89ED-994B-A04F-BAD81283C089}" type="presParOf" srcId="{7BDCEF9D-67EE-C744-8BAB-662F5887D38C}" destId="{B3225B5B-5C9F-9C44-AD07-08EB174E73E7}" srcOrd="2" destOrd="0" presId="urn:microsoft.com/office/officeart/2008/layout/HalfCircleOrganizationChart"/>
    <dgm:cxn modelId="{3D727FC8-B781-644E-AD6A-BE5E43C47904}" type="presParOf" srcId="{7BDCEF9D-67EE-C744-8BAB-662F5887D38C}" destId="{BDB33263-85C3-114A-A112-058FA8128250}" srcOrd="3" destOrd="0" presId="urn:microsoft.com/office/officeart/2008/layout/HalfCircleOrganizationChart"/>
    <dgm:cxn modelId="{27A4CB20-D19F-DC4F-B11C-B0EC974354B8}" type="presParOf" srcId="{C1D6E614-B39C-E04D-AD3E-7842A7B05FBC}" destId="{1CBD0672-4F5A-8148-A4F5-AA1ADE66F550}" srcOrd="1" destOrd="0" presId="urn:microsoft.com/office/officeart/2008/layout/HalfCircleOrganizationChart"/>
    <dgm:cxn modelId="{421844A1-CEAE-8946-A49F-EF748E3E3282}" type="presParOf" srcId="{C1D6E614-B39C-E04D-AD3E-7842A7B05FBC}" destId="{61E38381-332D-354B-89A8-2E380916A287}" srcOrd="2" destOrd="0" presId="urn:microsoft.com/office/officeart/2008/layout/HalfCircleOrganizationChart"/>
    <dgm:cxn modelId="{2A5B22E9-9D1E-A843-B6D1-BE7197994C30}" type="presParOf" srcId="{DF1A7A1B-D305-3D44-8D45-432F47C54AF8}" destId="{45563FE1-EC3D-DB41-8A4B-BB3C82A7F64E}" srcOrd="2" destOrd="0" presId="urn:microsoft.com/office/officeart/2008/layout/HalfCircleOrganizationChart"/>
    <dgm:cxn modelId="{54EA9948-ABB5-3845-AAD3-5B526F4ED9C2}" type="presParOf" srcId="{DF1A7A1B-D305-3D44-8D45-432F47C54AF8}" destId="{E36FC40D-C1B2-A648-B138-7FCC0E00F9CE}" srcOrd="3" destOrd="0" presId="urn:microsoft.com/office/officeart/2008/layout/HalfCircleOrganizationChart"/>
    <dgm:cxn modelId="{52776B68-F29F-FB40-A9F7-44536A2620DF}" type="presParOf" srcId="{E36FC40D-C1B2-A648-B138-7FCC0E00F9CE}" destId="{BB1B6CF0-3585-9547-9F37-D727ED3A6BFF}" srcOrd="0" destOrd="0" presId="urn:microsoft.com/office/officeart/2008/layout/HalfCircleOrganizationChart"/>
    <dgm:cxn modelId="{5D22B9EB-DB2A-8D47-8F0D-28C78D5229C2}" type="presParOf" srcId="{BB1B6CF0-3585-9547-9F37-D727ED3A6BFF}" destId="{16FFD37C-C605-C64B-9FFD-843CBDAE8F4C}" srcOrd="0" destOrd="0" presId="urn:microsoft.com/office/officeart/2008/layout/HalfCircleOrganizationChart"/>
    <dgm:cxn modelId="{9901C57E-90A7-614F-A380-CEEFCBDF7374}" type="presParOf" srcId="{BB1B6CF0-3585-9547-9F37-D727ED3A6BFF}" destId="{CFD719B6-0F1B-6C48-8B0F-AB1C29EB1BC4}" srcOrd="1" destOrd="0" presId="urn:microsoft.com/office/officeart/2008/layout/HalfCircleOrganizationChart"/>
    <dgm:cxn modelId="{E8E5682B-1DC6-6840-9CFC-850098B4F136}" type="presParOf" srcId="{BB1B6CF0-3585-9547-9F37-D727ED3A6BFF}" destId="{655D67C2-A569-4B4E-9AFE-21B87ECC28CA}" srcOrd="2" destOrd="0" presId="urn:microsoft.com/office/officeart/2008/layout/HalfCircleOrganizationChart"/>
    <dgm:cxn modelId="{4C456DC5-0573-8347-A157-B4DCC709A686}" type="presParOf" srcId="{BB1B6CF0-3585-9547-9F37-D727ED3A6BFF}" destId="{EC16CE5F-81E2-C545-BB50-B91B46F3177E}" srcOrd="3" destOrd="0" presId="urn:microsoft.com/office/officeart/2008/layout/HalfCircleOrganizationChart"/>
    <dgm:cxn modelId="{2A858839-544E-CD46-ACEB-664BD2305E50}" type="presParOf" srcId="{E36FC40D-C1B2-A648-B138-7FCC0E00F9CE}" destId="{06F09CFD-629D-CB4A-945A-9C9607AB58AA}" srcOrd="1" destOrd="0" presId="urn:microsoft.com/office/officeart/2008/layout/HalfCircleOrganizationChart"/>
    <dgm:cxn modelId="{DCAAE890-0250-1D41-B663-DCD6629B6D9B}" type="presParOf" srcId="{06F09CFD-629D-CB4A-945A-9C9607AB58AA}" destId="{8702FAD5-0A02-D544-8EC6-9BF625D619A9}" srcOrd="0" destOrd="0" presId="urn:microsoft.com/office/officeart/2008/layout/HalfCircleOrganizationChart"/>
    <dgm:cxn modelId="{7E5FA25D-E2E6-9045-AAC7-C52472B3527C}" type="presParOf" srcId="{06F09CFD-629D-CB4A-945A-9C9607AB58AA}" destId="{9623CD72-E974-F347-84FF-5BE1BD38DA6C}" srcOrd="1" destOrd="0" presId="urn:microsoft.com/office/officeart/2008/layout/HalfCircleOrganizationChart"/>
    <dgm:cxn modelId="{20778E5E-E7F0-FD41-84DE-A2DBCEF120AA}" type="presParOf" srcId="{9623CD72-E974-F347-84FF-5BE1BD38DA6C}" destId="{FD62CFB8-ED73-7241-9CDD-6032D9721431}" srcOrd="0" destOrd="0" presId="urn:microsoft.com/office/officeart/2008/layout/HalfCircleOrganizationChart"/>
    <dgm:cxn modelId="{2497CAE2-80AC-0448-A120-D110C37D382B}" type="presParOf" srcId="{FD62CFB8-ED73-7241-9CDD-6032D9721431}" destId="{786DE9D0-B828-9D4E-8281-2EF4895880F0}" srcOrd="0" destOrd="0" presId="urn:microsoft.com/office/officeart/2008/layout/HalfCircleOrganizationChart"/>
    <dgm:cxn modelId="{BA6F0277-89D7-B144-9772-761F98A3A640}" type="presParOf" srcId="{FD62CFB8-ED73-7241-9CDD-6032D9721431}" destId="{7FE5E331-3FDA-2245-B5BB-2D487C3737AF}" srcOrd="1" destOrd="0" presId="urn:microsoft.com/office/officeart/2008/layout/HalfCircleOrganizationChart"/>
    <dgm:cxn modelId="{4F74333A-17F7-4247-B345-691B58B36BE3}" type="presParOf" srcId="{FD62CFB8-ED73-7241-9CDD-6032D9721431}" destId="{A06A42D8-DC73-5E40-B00E-954A486694B9}" srcOrd="2" destOrd="0" presId="urn:microsoft.com/office/officeart/2008/layout/HalfCircleOrganizationChart"/>
    <dgm:cxn modelId="{76AF1EC4-A07F-A44E-868F-AC8CE3083B92}" type="presParOf" srcId="{FD62CFB8-ED73-7241-9CDD-6032D9721431}" destId="{806D35A8-A5FC-E14B-9E2F-6DA54B26CD4D}" srcOrd="3" destOrd="0" presId="urn:microsoft.com/office/officeart/2008/layout/HalfCircleOrganizationChart"/>
    <dgm:cxn modelId="{859EF568-1D7B-DE4E-9878-5793968C6DE5}" type="presParOf" srcId="{9623CD72-E974-F347-84FF-5BE1BD38DA6C}" destId="{D178931A-4939-4940-BC58-70FE30289088}" srcOrd="1" destOrd="0" presId="urn:microsoft.com/office/officeart/2008/layout/HalfCircleOrganizationChart"/>
    <dgm:cxn modelId="{C5E846AF-A6FE-C345-B1D1-EA861330E9F0}" type="presParOf" srcId="{9623CD72-E974-F347-84FF-5BE1BD38DA6C}" destId="{02A00016-2D8B-7344-8332-036079AF865E}" srcOrd="2" destOrd="0" presId="urn:microsoft.com/office/officeart/2008/layout/HalfCircleOrganizationChart"/>
    <dgm:cxn modelId="{ED8AFE3A-BE6B-B843-93F3-ABAAABF8A5B7}" type="presParOf" srcId="{06F09CFD-629D-CB4A-945A-9C9607AB58AA}" destId="{B541B103-F298-604A-BC7E-868BA0624D96}" srcOrd="2" destOrd="0" presId="urn:microsoft.com/office/officeart/2008/layout/HalfCircleOrganizationChart"/>
    <dgm:cxn modelId="{914E0930-EBB0-8541-9E78-E58D262FD596}" type="presParOf" srcId="{06F09CFD-629D-CB4A-945A-9C9607AB58AA}" destId="{3D2012B4-4316-E843-89C6-823D0FFDE524}" srcOrd="3" destOrd="0" presId="urn:microsoft.com/office/officeart/2008/layout/HalfCircleOrganizationChart"/>
    <dgm:cxn modelId="{4EAFC72A-908C-6444-9B14-D6E850C1CC1F}" type="presParOf" srcId="{3D2012B4-4316-E843-89C6-823D0FFDE524}" destId="{E74348CE-DEB8-524D-BDB8-D0DAA1D73A84}" srcOrd="0" destOrd="0" presId="urn:microsoft.com/office/officeart/2008/layout/HalfCircleOrganizationChart"/>
    <dgm:cxn modelId="{75DFBC05-2AC2-D449-A537-9DC83E34AB40}" type="presParOf" srcId="{E74348CE-DEB8-524D-BDB8-D0DAA1D73A84}" destId="{DC6E87E3-0766-DE43-A459-1FFF1E2932C1}" srcOrd="0" destOrd="0" presId="urn:microsoft.com/office/officeart/2008/layout/HalfCircleOrganizationChart"/>
    <dgm:cxn modelId="{C61D1043-43FF-FE48-8AD9-65A49B85916E}" type="presParOf" srcId="{E74348CE-DEB8-524D-BDB8-D0DAA1D73A84}" destId="{9D49682C-4AF8-FE45-B9E5-896DE4DAE419}" srcOrd="1" destOrd="0" presId="urn:microsoft.com/office/officeart/2008/layout/HalfCircleOrganizationChart"/>
    <dgm:cxn modelId="{D84F90AE-D55A-2843-B7C5-668A2688BBE7}" type="presParOf" srcId="{E74348CE-DEB8-524D-BDB8-D0DAA1D73A84}" destId="{A0A703B0-ADB7-5E4F-9A2D-E992BBE8A166}" srcOrd="2" destOrd="0" presId="urn:microsoft.com/office/officeart/2008/layout/HalfCircleOrganizationChart"/>
    <dgm:cxn modelId="{12DBC83D-09BF-E844-8718-0EC428C00AD6}" type="presParOf" srcId="{E74348CE-DEB8-524D-BDB8-D0DAA1D73A84}" destId="{BF8E798F-92BF-7C4F-8B8A-CDF59BA56C53}" srcOrd="3" destOrd="0" presId="urn:microsoft.com/office/officeart/2008/layout/HalfCircleOrganizationChart"/>
    <dgm:cxn modelId="{BA07306B-DA78-9A4C-AFC2-7B944F26DE1A}" type="presParOf" srcId="{3D2012B4-4316-E843-89C6-823D0FFDE524}" destId="{B0758F54-7279-4846-AEA8-50789DEE3D1E}" srcOrd="1" destOrd="0" presId="urn:microsoft.com/office/officeart/2008/layout/HalfCircleOrganizationChart"/>
    <dgm:cxn modelId="{CCF13E54-7839-7246-A73A-8DB5A2F78E1C}" type="presParOf" srcId="{B0758F54-7279-4846-AEA8-50789DEE3D1E}" destId="{7496737B-2487-E440-9AE6-84CF5F50FD53}" srcOrd="0" destOrd="0" presId="urn:microsoft.com/office/officeart/2008/layout/HalfCircleOrganizationChart"/>
    <dgm:cxn modelId="{571DEFB9-D169-214B-8442-C3336757D3BF}" type="presParOf" srcId="{B0758F54-7279-4846-AEA8-50789DEE3D1E}" destId="{F34F74C4-62C0-3140-AF31-A2FDDAB9D626}" srcOrd="1" destOrd="0" presId="urn:microsoft.com/office/officeart/2008/layout/HalfCircleOrganizationChart"/>
    <dgm:cxn modelId="{A0E2B7D4-B06C-4349-A9A9-6D72AAAED0F9}" type="presParOf" srcId="{F34F74C4-62C0-3140-AF31-A2FDDAB9D626}" destId="{E3EC5D22-BF4D-1A42-B8D9-C357C2656A6C}" srcOrd="0" destOrd="0" presId="urn:microsoft.com/office/officeart/2008/layout/HalfCircleOrganizationChart"/>
    <dgm:cxn modelId="{A9479FCF-5D7D-A04C-B9D7-C0981BB582F1}" type="presParOf" srcId="{E3EC5D22-BF4D-1A42-B8D9-C357C2656A6C}" destId="{66B3C16E-66D7-614A-8E50-E80941C58B1A}" srcOrd="0" destOrd="0" presId="urn:microsoft.com/office/officeart/2008/layout/HalfCircleOrganizationChart"/>
    <dgm:cxn modelId="{0CB7600C-56F1-1442-AAED-B6D006DAE5F4}" type="presParOf" srcId="{E3EC5D22-BF4D-1A42-B8D9-C357C2656A6C}" destId="{7F188B86-CF3E-6347-BBE7-8C1EC3345A71}" srcOrd="1" destOrd="0" presId="urn:microsoft.com/office/officeart/2008/layout/HalfCircleOrganizationChart"/>
    <dgm:cxn modelId="{3B60742F-7270-2D4C-B9C1-7579E2FF63C0}" type="presParOf" srcId="{E3EC5D22-BF4D-1A42-B8D9-C357C2656A6C}" destId="{C123653E-588E-334F-B17C-5959649931E6}" srcOrd="2" destOrd="0" presId="urn:microsoft.com/office/officeart/2008/layout/HalfCircleOrganizationChart"/>
    <dgm:cxn modelId="{9AF82B72-6B49-FC4C-901D-9041046A20A6}" type="presParOf" srcId="{E3EC5D22-BF4D-1A42-B8D9-C357C2656A6C}" destId="{BDF06491-CC81-7846-A234-7C998DBF8065}" srcOrd="3" destOrd="0" presId="urn:microsoft.com/office/officeart/2008/layout/HalfCircleOrganizationChart"/>
    <dgm:cxn modelId="{ED2CFE3D-540E-2D4E-9A3D-F6069DB42EBD}" type="presParOf" srcId="{F34F74C4-62C0-3140-AF31-A2FDDAB9D626}" destId="{C4EE0D34-49DC-8B4A-A0B1-999CC398BA4C}" srcOrd="1" destOrd="0" presId="urn:microsoft.com/office/officeart/2008/layout/HalfCircleOrganizationChart"/>
    <dgm:cxn modelId="{91463DCD-8B72-DF44-A264-79305ADC42D1}" type="presParOf" srcId="{F34F74C4-62C0-3140-AF31-A2FDDAB9D626}" destId="{7FFEC5D6-8251-654A-9F2E-E53EF6162EE4}" srcOrd="2" destOrd="0" presId="urn:microsoft.com/office/officeart/2008/layout/HalfCircleOrganizationChart"/>
    <dgm:cxn modelId="{28B45753-E052-B149-92A5-18C49AAF34CE}" type="presParOf" srcId="{B0758F54-7279-4846-AEA8-50789DEE3D1E}" destId="{A8C1AA95-1C27-FF48-8F3E-8852F73CB64D}" srcOrd="2" destOrd="0" presId="urn:microsoft.com/office/officeart/2008/layout/HalfCircleOrganizationChart"/>
    <dgm:cxn modelId="{680FAD37-AD43-374B-97C5-5E3B8755743E}" type="presParOf" srcId="{B0758F54-7279-4846-AEA8-50789DEE3D1E}" destId="{DE226AE5-0926-434E-9FD0-5716E487DAE2}" srcOrd="3" destOrd="0" presId="urn:microsoft.com/office/officeart/2008/layout/HalfCircleOrganizationChart"/>
    <dgm:cxn modelId="{C5C4C80D-F24E-594E-BC07-5FBEE8ACE2AD}" type="presParOf" srcId="{DE226AE5-0926-434E-9FD0-5716E487DAE2}" destId="{80F78129-6E32-3345-ADA7-3B3D1E965BFE}" srcOrd="0" destOrd="0" presId="urn:microsoft.com/office/officeart/2008/layout/HalfCircleOrganizationChart"/>
    <dgm:cxn modelId="{3F2B1D8C-D191-5949-BCD4-567F028E012E}" type="presParOf" srcId="{80F78129-6E32-3345-ADA7-3B3D1E965BFE}" destId="{13E4822D-72EF-F94E-991A-DEF32D9C648F}" srcOrd="0" destOrd="0" presId="urn:microsoft.com/office/officeart/2008/layout/HalfCircleOrganizationChart"/>
    <dgm:cxn modelId="{11B3DA40-4F85-DE42-AC11-9CB0C5ACE039}" type="presParOf" srcId="{80F78129-6E32-3345-ADA7-3B3D1E965BFE}" destId="{C44ACDAC-2498-7343-A83C-C30E9340A359}" srcOrd="1" destOrd="0" presId="urn:microsoft.com/office/officeart/2008/layout/HalfCircleOrganizationChart"/>
    <dgm:cxn modelId="{2048378C-9E8F-E841-99AE-7BB385AAA7F0}" type="presParOf" srcId="{80F78129-6E32-3345-ADA7-3B3D1E965BFE}" destId="{98B8D922-515E-5A48-B42E-FF1B973EEC70}" srcOrd="2" destOrd="0" presId="urn:microsoft.com/office/officeart/2008/layout/HalfCircleOrganizationChart"/>
    <dgm:cxn modelId="{225AC565-E780-024E-9B24-942126A06B46}" type="presParOf" srcId="{80F78129-6E32-3345-ADA7-3B3D1E965BFE}" destId="{D873A351-FEE1-BA4E-A369-CA5277E0B960}" srcOrd="3" destOrd="0" presId="urn:microsoft.com/office/officeart/2008/layout/HalfCircleOrganizationChart"/>
    <dgm:cxn modelId="{7E7FDC78-6DE8-2E45-A754-5E2198BAB30D}" type="presParOf" srcId="{DE226AE5-0926-434E-9FD0-5716E487DAE2}" destId="{6A4FDC94-3205-E146-8F30-A052649630EF}" srcOrd="1" destOrd="0" presId="urn:microsoft.com/office/officeart/2008/layout/HalfCircleOrganizationChart"/>
    <dgm:cxn modelId="{0FE4B200-1CEB-684F-9EAF-18B999861894}" type="presParOf" srcId="{DE226AE5-0926-434E-9FD0-5716E487DAE2}" destId="{8B056EEC-61B1-AA44-9616-90715163C031}" srcOrd="2" destOrd="0" presId="urn:microsoft.com/office/officeart/2008/layout/HalfCircleOrganizationChart"/>
    <dgm:cxn modelId="{F279910B-412E-CE4B-86E4-E9E734F859B7}" type="presParOf" srcId="{3D2012B4-4316-E843-89C6-823D0FFDE524}" destId="{1A5D7A7D-92C4-AB41-8DBA-DDA9444E93D3}" srcOrd="2" destOrd="0" presId="urn:microsoft.com/office/officeart/2008/layout/HalfCircleOrganizationChart"/>
    <dgm:cxn modelId="{77E264B1-8E5C-E24F-9A3B-D5D1D3DCE946}" type="presParOf" srcId="{E36FC40D-C1B2-A648-B138-7FCC0E00F9CE}" destId="{1E64DEFC-0E5D-3742-AE35-76BD5340857D}" srcOrd="2" destOrd="0" presId="urn:microsoft.com/office/officeart/2008/layout/HalfCircleOrganizationChart"/>
    <dgm:cxn modelId="{17CDD8B2-02BB-6B42-96B2-F4DA0C0AF590}" type="presParOf" srcId="{DF1A7A1B-D305-3D44-8D45-432F47C54AF8}" destId="{9A832F90-716F-0440-8213-879FF025AED4}" srcOrd="4" destOrd="0" presId="urn:microsoft.com/office/officeart/2008/layout/HalfCircleOrganizationChart"/>
    <dgm:cxn modelId="{FC2C1468-3CD9-884B-A509-31267DC8AF34}" type="presParOf" srcId="{DF1A7A1B-D305-3D44-8D45-432F47C54AF8}" destId="{681AAA64-2324-5C46-8308-1A32CD69D0D2}" srcOrd="5" destOrd="0" presId="urn:microsoft.com/office/officeart/2008/layout/HalfCircleOrganizationChart"/>
    <dgm:cxn modelId="{736F10E1-3116-CD42-961B-CBA59D0E77A4}" type="presParOf" srcId="{681AAA64-2324-5C46-8308-1A32CD69D0D2}" destId="{98E8B52D-5AA1-274E-AB38-76DF55CD043B}" srcOrd="0" destOrd="0" presId="urn:microsoft.com/office/officeart/2008/layout/HalfCircleOrganizationChart"/>
    <dgm:cxn modelId="{2AF14035-EC08-9F40-933D-EEC56EEEBD98}" type="presParOf" srcId="{98E8B52D-5AA1-274E-AB38-76DF55CD043B}" destId="{37A32D9B-A98F-0640-B4A4-2464CCE811C1}" srcOrd="0" destOrd="0" presId="urn:microsoft.com/office/officeart/2008/layout/HalfCircleOrganizationChart"/>
    <dgm:cxn modelId="{708978D1-CA62-E044-8BFA-B915322E2D00}" type="presParOf" srcId="{98E8B52D-5AA1-274E-AB38-76DF55CD043B}" destId="{ED9F5971-F139-8C44-AC6F-FE0F61DB985F}" srcOrd="1" destOrd="0" presId="urn:microsoft.com/office/officeart/2008/layout/HalfCircleOrganizationChart"/>
    <dgm:cxn modelId="{51F61784-C33E-E242-B968-663ED351FAAC}" type="presParOf" srcId="{98E8B52D-5AA1-274E-AB38-76DF55CD043B}" destId="{FB5A9D33-33C7-874A-8B93-16AD211F168A}" srcOrd="2" destOrd="0" presId="urn:microsoft.com/office/officeart/2008/layout/HalfCircleOrganizationChart"/>
    <dgm:cxn modelId="{F5B93167-F88D-3F4F-B3E3-CF536EA359D3}" type="presParOf" srcId="{98E8B52D-5AA1-274E-AB38-76DF55CD043B}" destId="{CEF60013-96E6-8A47-97A3-CB4558DD9FC2}" srcOrd="3" destOrd="0" presId="urn:microsoft.com/office/officeart/2008/layout/HalfCircleOrganizationChart"/>
    <dgm:cxn modelId="{55A8B70A-EE15-5948-8385-040160B97E7F}" type="presParOf" srcId="{681AAA64-2324-5C46-8308-1A32CD69D0D2}" destId="{1CA59EF1-9B6F-E740-8EBC-FDC177A22E5A}" srcOrd="1" destOrd="0" presId="urn:microsoft.com/office/officeart/2008/layout/HalfCircleOrganizationChart"/>
    <dgm:cxn modelId="{2EAE962E-A70C-F145-A31A-54130A0BC06D}" type="presParOf" srcId="{681AAA64-2324-5C46-8308-1A32CD69D0D2}" destId="{99CC5204-341A-FE4F-B768-B37103DF8826}" srcOrd="2" destOrd="0" presId="urn:microsoft.com/office/officeart/2008/layout/HalfCircleOrganizationChart"/>
    <dgm:cxn modelId="{258EE026-5E17-AF4A-B1B3-DAA643844686}" type="presParOf" srcId="{DF1A7A1B-D305-3D44-8D45-432F47C54AF8}" destId="{4D91E484-25E5-6749-ADC1-D45512464A2D}" srcOrd="6" destOrd="0" presId="urn:microsoft.com/office/officeart/2008/layout/HalfCircleOrganizationChart"/>
    <dgm:cxn modelId="{7825F685-018D-AE44-B4AE-2D381F1E18E2}" type="presParOf" srcId="{DF1A7A1B-D305-3D44-8D45-432F47C54AF8}" destId="{C0527A07-878F-DE40-A0F0-08E2D59D11E8}" srcOrd="7" destOrd="0" presId="urn:microsoft.com/office/officeart/2008/layout/HalfCircleOrganizationChart"/>
    <dgm:cxn modelId="{A051AE1B-CA72-7A45-85CD-4EAEC1D05FC2}" type="presParOf" srcId="{C0527A07-878F-DE40-A0F0-08E2D59D11E8}" destId="{CB073D83-5CF9-1D4D-8D05-16BC35281299}" srcOrd="0" destOrd="0" presId="urn:microsoft.com/office/officeart/2008/layout/HalfCircleOrganizationChart"/>
    <dgm:cxn modelId="{06DB855D-57B1-864C-B16A-3A7BFFD79AA4}" type="presParOf" srcId="{CB073D83-5CF9-1D4D-8D05-16BC35281299}" destId="{7992E425-0EBE-DA4B-B6CC-F0D32A320A9F}" srcOrd="0" destOrd="0" presId="urn:microsoft.com/office/officeart/2008/layout/HalfCircleOrganizationChart"/>
    <dgm:cxn modelId="{6387C2A6-2B3D-5A4E-825D-00BAE41E9E5C}" type="presParOf" srcId="{CB073D83-5CF9-1D4D-8D05-16BC35281299}" destId="{CC5F8E54-D25D-BE46-A667-FCE7CBF8575D}" srcOrd="1" destOrd="0" presId="urn:microsoft.com/office/officeart/2008/layout/HalfCircleOrganizationChart"/>
    <dgm:cxn modelId="{58F06C9B-3AD5-FD40-8AA3-D138FD047F99}" type="presParOf" srcId="{CB073D83-5CF9-1D4D-8D05-16BC35281299}" destId="{64CC4053-8DD0-E740-BE34-32893DF8CDFF}" srcOrd="2" destOrd="0" presId="urn:microsoft.com/office/officeart/2008/layout/HalfCircleOrganizationChart"/>
    <dgm:cxn modelId="{6D4453A0-7BBE-624E-9C28-4CECCB26172E}" type="presParOf" srcId="{CB073D83-5CF9-1D4D-8D05-16BC35281299}" destId="{872233C5-00FB-EE4E-A3D9-71C09D6D706E}" srcOrd="3" destOrd="0" presId="urn:microsoft.com/office/officeart/2008/layout/HalfCircleOrganizationChart"/>
    <dgm:cxn modelId="{AE62D935-51C8-6141-BD6A-E5C654C7FD37}" type="presParOf" srcId="{C0527A07-878F-DE40-A0F0-08E2D59D11E8}" destId="{441E1DC3-2F1C-5C4D-8ED1-93A83AAD4B34}" srcOrd="1" destOrd="0" presId="urn:microsoft.com/office/officeart/2008/layout/HalfCircleOrganizationChart"/>
    <dgm:cxn modelId="{DCAA7EDF-D166-3E48-8905-4335080FB86D}" type="presParOf" srcId="{C0527A07-878F-DE40-A0F0-08E2D59D11E8}" destId="{B23F1D01-5DB3-2943-A723-7738AAB79CEE}" srcOrd="2" destOrd="0" presId="urn:microsoft.com/office/officeart/2008/layout/HalfCircleOrganizationChart"/>
    <dgm:cxn modelId="{C43FDB51-02AF-FD4C-9711-575992DE1D72}" type="presParOf" srcId="{DF1A7A1B-D305-3D44-8D45-432F47C54AF8}" destId="{E1A19351-B2AB-A041-98BE-DFB63A76093C}" srcOrd="8" destOrd="0" presId="urn:microsoft.com/office/officeart/2008/layout/HalfCircleOrganizationChart"/>
    <dgm:cxn modelId="{F97B0202-3651-9346-A735-276AA1066EE0}" type="presParOf" srcId="{DF1A7A1B-D305-3D44-8D45-432F47C54AF8}" destId="{D51D15D8-7CC3-8343-B14C-7210F92B56D5}" srcOrd="9" destOrd="0" presId="urn:microsoft.com/office/officeart/2008/layout/HalfCircleOrganizationChart"/>
    <dgm:cxn modelId="{F5D61DE3-7417-CC4C-A641-835BC3AEDCA5}" type="presParOf" srcId="{D51D15D8-7CC3-8343-B14C-7210F92B56D5}" destId="{50947BA9-9976-5840-9B25-7F1F9D907920}" srcOrd="0" destOrd="0" presId="urn:microsoft.com/office/officeart/2008/layout/HalfCircleOrganizationChart"/>
    <dgm:cxn modelId="{4370D304-C4DC-FA4A-AFE6-D6C92C96BD69}" type="presParOf" srcId="{50947BA9-9976-5840-9B25-7F1F9D907920}" destId="{D7249765-5D87-2341-9630-7B6A325A2CB9}" srcOrd="0" destOrd="0" presId="urn:microsoft.com/office/officeart/2008/layout/HalfCircleOrganizationChart"/>
    <dgm:cxn modelId="{18BBFE87-B271-814B-977F-4B9443488233}" type="presParOf" srcId="{50947BA9-9976-5840-9B25-7F1F9D907920}" destId="{921B1487-0C30-B941-83F4-F9F9CC425D4A}" srcOrd="1" destOrd="0" presId="urn:microsoft.com/office/officeart/2008/layout/HalfCircleOrganizationChart"/>
    <dgm:cxn modelId="{7F3FA2C7-51B1-C34E-9861-BA2931D7A1D4}" type="presParOf" srcId="{50947BA9-9976-5840-9B25-7F1F9D907920}" destId="{8F800680-B576-E247-9AA8-895FF40720CF}" srcOrd="2" destOrd="0" presId="urn:microsoft.com/office/officeart/2008/layout/HalfCircleOrganizationChart"/>
    <dgm:cxn modelId="{DEE03DF0-B81B-7F4A-8057-96316DD443A5}" type="presParOf" srcId="{50947BA9-9976-5840-9B25-7F1F9D907920}" destId="{4AC24800-562A-FA4B-BB36-C0A8D40FDF11}" srcOrd="3" destOrd="0" presId="urn:microsoft.com/office/officeart/2008/layout/HalfCircleOrganizationChart"/>
    <dgm:cxn modelId="{FA9AD317-5274-954A-BCCC-D3961178224A}" type="presParOf" srcId="{D51D15D8-7CC3-8343-B14C-7210F92B56D5}" destId="{4DC786FE-6EA9-6743-BE41-1297B115D4E2}" srcOrd="1" destOrd="0" presId="urn:microsoft.com/office/officeart/2008/layout/HalfCircleOrganizationChart"/>
    <dgm:cxn modelId="{E2680477-B4A0-194A-9814-7CABC767509F}" type="presParOf" srcId="{D51D15D8-7CC3-8343-B14C-7210F92B56D5}" destId="{879BAF62-1A1F-8843-B5B5-0A402AFCFB5F}" srcOrd="2" destOrd="0" presId="urn:microsoft.com/office/officeart/2008/layout/HalfCircleOrganizationChart"/>
    <dgm:cxn modelId="{9113A9F8-E0EE-2E43-AF22-3EEB3389322D}" type="presParOf" srcId="{DF1A7A1B-D305-3D44-8D45-432F47C54AF8}" destId="{63E85C3A-1C68-5F4F-94FD-EC7948627104}" srcOrd="10" destOrd="0" presId="urn:microsoft.com/office/officeart/2008/layout/HalfCircleOrganizationChart"/>
    <dgm:cxn modelId="{D246D272-CD0C-D54A-A605-52926CC9268E}" type="presParOf" srcId="{DF1A7A1B-D305-3D44-8D45-432F47C54AF8}" destId="{485E4EAE-701E-024E-B6B2-274F5F24859D}" srcOrd="11" destOrd="0" presId="urn:microsoft.com/office/officeart/2008/layout/HalfCircleOrganizationChart"/>
    <dgm:cxn modelId="{E65E8D06-FA2D-E541-8FBC-C6B18CADA818}" type="presParOf" srcId="{485E4EAE-701E-024E-B6B2-274F5F24859D}" destId="{C1F8E658-2E64-5240-9E9B-D49C0F8A5D12}" srcOrd="0" destOrd="0" presId="urn:microsoft.com/office/officeart/2008/layout/HalfCircleOrganizationChart"/>
    <dgm:cxn modelId="{D93594D5-FB3E-D84F-B37D-56D2149BA4E4}" type="presParOf" srcId="{C1F8E658-2E64-5240-9E9B-D49C0F8A5D12}" destId="{F0DB32E5-9E27-D34C-94A2-D7B77C089343}" srcOrd="0" destOrd="0" presId="urn:microsoft.com/office/officeart/2008/layout/HalfCircleOrganizationChart"/>
    <dgm:cxn modelId="{638B7059-7140-F340-9E43-1DAA3A736882}" type="presParOf" srcId="{C1F8E658-2E64-5240-9E9B-D49C0F8A5D12}" destId="{1D724EA7-F95E-D64F-BEBF-B40A6FF0A842}" srcOrd="1" destOrd="0" presId="urn:microsoft.com/office/officeart/2008/layout/HalfCircleOrganizationChart"/>
    <dgm:cxn modelId="{833F8E26-6CF1-A149-83AC-3400E04A8537}" type="presParOf" srcId="{C1F8E658-2E64-5240-9E9B-D49C0F8A5D12}" destId="{5ECC484B-6B99-2E47-BDAD-0AD95714B300}" srcOrd="2" destOrd="0" presId="urn:microsoft.com/office/officeart/2008/layout/HalfCircleOrganizationChart"/>
    <dgm:cxn modelId="{54620CA3-9FF9-8647-A33C-47080E56A6AF}" type="presParOf" srcId="{C1F8E658-2E64-5240-9E9B-D49C0F8A5D12}" destId="{06E1BB5A-0A6F-7D46-B4AC-AA3A71E85665}" srcOrd="3" destOrd="0" presId="urn:microsoft.com/office/officeart/2008/layout/HalfCircleOrganizationChart"/>
    <dgm:cxn modelId="{C33E0CA4-3AE6-314E-8B44-2B55DA96B433}" type="presParOf" srcId="{485E4EAE-701E-024E-B6B2-274F5F24859D}" destId="{7D320FB0-D6D0-564F-BFF8-107131A34AAB}" srcOrd="1" destOrd="0" presId="urn:microsoft.com/office/officeart/2008/layout/HalfCircleOrganizationChart"/>
    <dgm:cxn modelId="{1B5F5AEC-04CA-C04B-BEC3-4D8B7B7A3171}" type="presParOf" srcId="{485E4EAE-701E-024E-B6B2-274F5F24859D}" destId="{966D9FBB-FF6D-B04F-B2DB-0EACB9C6D731}" srcOrd="2" destOrd="0" presId="urn:microsoft.com/office/officeart/2008/layout/HalfCircleOrganizationChart"/>
    <dgm:cxn modelId="{876DCEF9-5093-3544-BEFE-2793902570E1}" type="presParOf" srcId="{DF1A7A1B-D305-3D44-8D45-432F47C54AF8}" destId="{97404AE6-3B86-064E-BE4C-2391539C3C73}" srcOrd="12" destOrd="0" presId="urn:microsoft.com/office/officeart/2008/layout/HalfCircleOrganizationChart"/>
    <dgm:cxn modelId="{20549E35-E051-7F4D-9024-74A0AC3D9F6C}" type="presParOf" srcId="{DF1A7A1B-D305-3D44-8D45-432F47C54AF8}" destId="{FDBD44C4-A66B-D742-A756-0525A0A555F7}" srcOrd="13" destOrd="0" presId="urn:microsoft.com/office/officeart/2008/layout/HalfCircleOrganizationChart"/>
    <dgm:cxn modelId="{EDE996A9-534F-9D45-9C07-6D1D5B8073D7}" type="presParOf" srcId="{FDBD44C4-A66B-D742-A756-0525A0A555F7}" destId="{C72046CB-450C-E746-A37A-58A11050304E}" srcOrd="0" destOrd="0" presId="urn:microsoft.com/office/officeart/2008/layout/HalfCircleOrganizationChart"/>
    <dgm:cxn modelId="{7DC45A74-385A-2746-978A-2273708DB5F6}" type="presParOf" srcId="{C72046CB-450C-E746-A37A-58A11050304E}" destId="{47659635-F56A-284C-AFAD-7FE5BBABB291}" srcOrd="0" destOrd="0" presId="urn:microsoft.com/office/officeart/2008/layout/HalfCircleOrganizationChart"/>
    <dgm:cxn modelId="{078F386F-8C18-E644-9D06-CBBB3CF277CF}" type="presParOf" srcId="{C72046CB-450C-E746-A37A-58A11050304E}" destId="{A63005F4-4BD8-4141-99E2-A3B3DB35074D}" srcOrd="1" destOrd="0" presId="urn:microsoft.com/office/officeart/2008/layout/HalfCircleOrganizationChart"/>
    <dgm:cxn modelId="{83040E4D-F856-F94A-88C7-C600A7DA967D}" type="presParOf" srcId="{C72046CB-450C-E746-A37A-58A11050304E}" destId="{B187F2A5-9826-6C4D-9BA7-750042A9962B}" srcOrd="2" destOrd="0" presId="urn:microsoft.com/office/officeart/2008/layout/HalfCircleOrganizationChart"/>
    <dgm:cxn modelId="{5E26C7F2-B6E9-7D4B-AE3E-702FB0DC7B0C}" type="presParOf" srcId="{C72046CB-450C-E746-A37A-58A11050304E}" destId="{0931B37C-8E8F-794E-A2EB-271F7A88660A}" srcOrd="3" destOrd="0" presId="urn:microsoft.com/office/officeart/2008/layout/HalfCircleOrganizationChart"/>
    <dgm:cxn modelId="{F5715AC2-D9D5-FB4D-81D9-61545AECFE48}" type="presParOf" srcId="{FDBD44C4-A66B-D742-A756-0525A0A555F7}" destId="{493697C4-F02A-6947-B61E-3DB8C810A1D2}" srcOrd="1" destOrd="0" presId="urn:microsoft.com/office/officeart/2008/layout/HalfCircleOrganizationChart"/>
    <dgm:cxn modelId="{0C93B12D-7DB7-E441-87C0-B8BDD320EB4C}" type="presParOf" srcId="{FDBD44C4-A66B-D742-A756-0525A0A555F7}" destId="{B5E806CC-4FC3-3249-8896-032B28B5D19D}" srcOrd="2" destOrd="0" presId="urn:microsoft.com/office/officeart/2008/layout/HalfCircleOrganizationChart"/>
    <dgm:cxn modelId="{DB0A8162-C41D-B94D-88A0-BD883EF02903}" type="presParOf" srcId="{DF1A7A1B-D305-3D44-8D45-432F47C54AF8}" destId="{88FDA1D4-1E42-764B-A276-65849299257F}" srcOrd="14" destOrd="0" presId="urn:microsoft.com/office/officeart/2008/layout/HalfCircleOrganizationChart"/>
    <dgm:cxn modelId="{B1379EAC-E90E-DE4F-A5D6-39743C46F80D}" type="presParOf" srcId="{DF1A7A1B-D305-3D44-8D45-432F47C54AF8}" destId="{68A48211-9D46-2A46-9863-5B45DF8BD426}" srcOrd="15" destOrd="0" presId="urn:microsoft.com/office/officeart/2008/layout/HalfCircleOrganizationChart"/>
    <dgm:cxn modelId="{00F899FC-0C0E-5346-BF4C-739445F20871}" type="presParOf" srcId="{68A48211-9D46-2A46-9863-5B45DF8BD426}" destId="{88B2B912-B2D1-3C4C-8E4A-FAADD8574071}" srcOrd="0" destOrd="0" presId="urn:microsoft.com/office/officeart/2008/layout/HalfCircleOrganizationChart"/>
    <dgm:cxn modelId="{12F31148-9A31-FE49-B5A9-7276AE59AB5E}" type="presParOf" srcId="{88B2B912-B2D1-3C4C-8E4A-FAADD8574071}" destId="{686CC5BF-4374-E047-8130-EF90337A60BC}" srcOrd="0" destOrd="0" presId="urn:microsoft.com/office/officeart/2008/layout/HalfCircleOrganizationChart"/>
    <dgm:cxn modelId="{3B8A1A42-2F5E-624A-8A2A-C76206C6861F}" type="presParOf" srcId="{88B2B912-B2D1-3C4C-8E4A-FAADD8574071}" destId="{7D3D046B-7ED7-0A4F-8CF7-21F8CACE7814}" srcOrd="1" destOrd="0" presId="urn:microsoft.com/office/officeart/2008/layout/HalfCircleOrganizationChart"/>
    <dgm:cxn modelId="{64851024-7AD0-4A4A-9416-DF2637B7AE8A}" type="presParOf" srcId="{88B2B912-B2D1-3C4C-8E4A-FAADD8574071}" destId="{4C30B598-AB6E-E64B-A059-3261BF6FAC02}" srcOrd="2" destOrd="0" presId="urn:microsoft.com/office/officeart/2008/layout/HalfCircleOrganizationChart"/>
    <dgm:cxn modelId="{CC826FA9-237D-8F45-B184-F1EED0178894}" type="presParOf" srcId="{88B2B912-B2D1-3C4C-8E4A-FAADD8574071}" destId="{15389932-CCD0-7348-9164-B8B3FEE79A61}" srcOrd="3" destOrd="0" presId="urn:microsoft.com/office/officeart/2008/layout/HalfCircleOrganizationChart"/>
    <dgm:cxn modelId="{AC7EA8D4-37EA-5C4C-81CE-213893C38D71}" type="presParOf" srcId="{68A48211-9D46-2A46-9863-5B45DF8BD426}" destId="{908CB88B-A15E-B644-A89F-07EFCBC13731}" srcOrd="1" destOrd="0" presId="urn:microsoft.com/office/officeart/2008/layout/HalfCircleOrganizationChart"/>
    <dgm:cxn modelId="{11006727-7DF1-C546-9747-9F260E27C060}" type="presParOf" srcId="{908CB88B-A15E-B644-A89F-07EFCBC13731}" destId="{5B05F418-9B9A-5D48-8CE1-A5B2BD5DD126}" srcOrd="0" destOrd="0" presId="urn:microsoft.com/office/officeart/2008/layout/HalfCircleOrganizationChart"/>
    <dgm:cxn modelId="{19618602-21C5-FA45-ACCB-0B04E00B1A56}" type="presParOf" srcId="{908CB88B-A15E-B644-A89F-07EFCBC13731}" destId="{CC07AD2A-DF49-2F40-9A52-0142A646F425}" srcOrd="1" destOrd="0" presId="urn:microsoft.com/office/officeart/2008/layout/HalfCircleOrganizationChart"/>
    <dgm:cxn modelId="{7931A50C-F7BF-AE4B-8AB4-996F67E0DBB6}" type="presParOf" srcId="{CC07AD2A-DF49-2F40-9A52-0142A646F425}" destId="{FC4A2B23-7DE4-6642-8237-E5E03C97FA9B}" srcOrd="0" destOrd="0" presId="urn:microsoft.com/office/officeart/2008/layout/HalfCircleOrganizationChart"/>
    <dgm:cxn modelId="{CA11A48F-667F-DE44-A055-9056534F3CEC}" type="presParOf" srcId="{FC4A2B23-7DE4-6642-8237-E5E03C97FA9B}" destId="{5CFC7636-A925-5F41-BDBB-1E8F94DB780B}" srcOrd="0" destOrd="0" presId="urn:microsoft.com/office/officeart/2008/layout/HalfCircleOrganizationChart"/>
    <dgm:cxn modelId="{7851F0EC-1B75-204D-8B24-DD0F8A5ABB02}" type="presParOf" srcId="{FC4A2B23-7DE4-6642-8237-E5E03C97FA9B}" destId="{85B7231A-FE7D-284E-86BB-A514877A66B9}" srcOrd="1" destOrd="0" presId="urn:microsoft.com/office/officeart/2008/layout/HalfCircleOrganizationChart"/>
    <dgm:cxn modelId="{C6BE62BD-5F91-5342-B84A-CC8D53606E88}" type="presParOf" srcId="{FC4A2B23-7DE4-6642-8237-E5E03C97FA9B}" destId="{BC217814-11F5-6543-A84F-66B557FEC956}" srcOrd="2" destOrd="0" presId="urn:microsoft.com/office/officeart/2008/layout/HalfCircleOrganizationChart"/>
    <dgm:cxn modelId="{9D263F4F-399F-6146-B90E-603CA5CDFF9D}" type="presParOf" srcId="{FC4A2B23-7DE4-6642-8237-E5E03C97FA9B}" destId="{BFBA327F-EF51-E145-9DA5-EE4438F91A44}" srcOrd="3" destOrd="0" presId="urn:microsoft.com/office/officeart/2008/layout/HalfCircleOrganizationChart"/>
    <dgm:cxn modelId="{93B160C8-C5CD-CD43-8D47-D07EFD605078}" type="presParOf" srcId="{CC07AD2A-DF49-2F40-9A52-0142A646F425}" destId="{92240FCF-67E7-CB4A-A116-2CE77972F020}" srcOrd="1" destOrd="0" presId="urn:microsoft.com/office/officeart/2008/layout/HalfCircleOrganizationChart"/>
    <dgm:cxn modelId="{0AE040FB-2573-974C-BF73-B70AE2E12A42}" type="presParOf" srcId="{CC07AD2A-DF49-2F40-9A52-0142A646F425}" destId="{88201BD2-901F-0D45-B503-80617A777352}" srcOrd="2" destOrd="0" presId="urn:microsoft.com/office/officeart/2008/layout/HalfCircleOrganizationChart"/>
    <dgm:cxn modelId="{FE1831BF-53ED-1845-8AD4-507592CDCCAC}" type="presParOf" srcId="{908CB88B-A15E-B644-A89F-07EFCBC13731}" destId="{7AC205E6-5027-664D-AA36-AFE4A7613A60}" srcOrd="2" destOrd="0" presId="urn:microsoft.com/office/officeart/2008/layout/HalfCircleOrganizationChart"/>
    <dgm:cxn modelId="{C92DB5CF-9990-1B42-BD39-3BE6B744709C}" type="presParOf" srcId="{908CB88B-A15E-B644-A89F-07EFCBC13731}" destId="{73FA3165-7D1F-1247-AFDF-50EF5B07D104}" srcOrd="3" destOrd="0" presId="urn:microsoft.com/office/officeart/2008/layout/HalfCircleOrganizationChart"/>
    <dgm:cxn modelId="{760B56CE-BA09-DB49-AFC5-4E5B00598AE5}" type="presParOf" srcId="{73FA3165-7D1F-1247-AFDF-50EF5B07D104}" destId="{36799912-CB1F-E948-B87F-845987024E6A}" srcOrd="0" destOrd="0" presId="urn:microsoft.com/office/officeart/2008/layout/HalfCircleOrganizationChart"/>
    <dgm:cxn modelId="{2B8BE80A-463B-6948-BFA7-9167ED69563D}" type="presParOf" srcId="{36799912-CB1F-E948-B87F-845987024E6A}" destId="{625A5F76-FCC6-DF42-AF64-DF7B11997207}" srcOrd="0" destOrd="0" presId="urn:microsoft.com/office/officeart/2008/layout/HalfCircleOrganizationChart"/>
    <dgm:cxn modelId="{5085AFE7-29F5-244E-9E21-FF7D39381ACB}" type="presParOf" srcId="{36799912-CB1F-E948-B87F-845987024E6A}" destId="{8B672F63-48F8-EE46-8F44-11E18E5218E4}" srcOrd="1" destOrd="0" presId="urn:microsoft.com/office/officeart/2008/layout/HalfCircleOrganizationChart"/>
    <dgm:cxn modelId="{B4F256EE-BC64-2044-B2B0-2E9957B8BC5D}" type="presParOf" srcId="{36799912-CB1F-E948-B87F-845987024E6A}" destId="{8645C583-4F4A-CB40-8CB4-CC287909930E}" srcOrd="2" destOrd="0" presId="urn:microsoft.com/office/officeart/2008/layout/HalfCircleOrganizationChart"/>
    <dgm:cxn modelId="{0BF43893-C102-FF40-A01F-260B273185D7}" type="presParOf" srcId="{36799912-CB1F-E948-B87F-845987024E6A}" destId="{1516F0CC-42D8-8F43-BCFC-9F5E5529C9BB}" srcOrd="3" destOrd="0" presId="urn:microsoft.com/office/officeart/2008/layout/HalfCircleOrganizationChart"/>
    <dgm:cxn modelId="{C16CCD3F-93F4-7344-BA2D-4F3F7847F921}" type="presParOf" srcId="{73FA3165-7D1F-1247-AFDF-50EF5B07D104}" destId="{4629CD8A-E23F-5943-9D7F-5F3C087FF48F}" srcOrd="1" destOrd="0" presId="urn:microsoft.com/office/officeart/2008/layout/HalfCircleOrganizationChart"/>
    <dgm:cxn modelId="{7AF5C77A-CB5D-0F44-A461-458B9AF56DDA}" type="presParOf" srcId="{73FA3165-7D1F-1247-AFDF-50EF5B07D104}" destId="{25BFEE60-85D9-154D-A5E5-261A3593EFD0}" srcOrd="2" destOrd="0" presId="urn:microsoft.com/office/officeart/2008/layout/HalfCircleOrganizationChart"/>
    <dgm:cxn modelId="{261590C1-994A-8A4B-9135-D74545CFF06D}" type="presParOf" srcId="{68A48211-9D46-2A46-9863-5B45DF8BD426}" destId="{7C6A4378-412C-CC47-9C98-75C4087B584A}" srcOrd="2" destOrd="0" presId="urn:microsoft.com/office/officeart/2008/layout/HalfCircleOrganizationChart"/>
    <dgm:cxn modelId="{3E72EC6D-5A8E-4B4F-9FF3-FA1220E494CC}" type="presParOf" srcId="{DF1A7A1B-D305-3D44-8D45-432F47C54AF8}" destId="{31C5AEE3-BD8A-5640-81BF-465C27ADD967}" srcOrd="16" destOrd="0" presId="urn:microsoft.com/office/officeart/2008/layout/HalfCircleOrganizationChart"/>
    <dgm:cxn modelId="{6E2D0CE5-614E-764E-98BC-6556A826B16F}" type="presParOf" srcId="{DF1A7A1B-D305-3D44-8D45-432F47C54AF8}" destId="{AF3ABA1E-73E0-784C-A2A8-C209C7FE2D5A}" srcOrd="17" destOrd="0" presId="urn:microsoft.com/office/officeart/2008/layout/HalfCircleOrganizationChart"/>
    <dgm:cxn modelId="{DAB44C2E-9515-0E4F-987A-78997C4C69A7}" type="presParOf" srcId="{AF3ABA1E-73E0-784C-A2A8-C209C7FE2D5A}" destId="{381B0FFD-34D3-374B-980A-71A038547A33}" srcOrd="0" destOrd="0" presId="urn:microsoft.com/office/officeart/2008/layout/HalfCircleOrganizationChart"/>
    <dgm:cxn modelId="{76CF049E-2411-3B4C-BBAE-15593EFD62AE}" type="presParOf" srcId="{381B0FFD-34D3-374B-980A-71A038547A33}" destId="{B7817AA0-4DD5-0044-B9AE-F006B0E364FD}" srcOrd="0" destOrd="0" presId="urn:microsoft.com/office/officeart/2008/layout/HalfCircleOrganizationChart"/>
    <dgm:cxn modelId="{50C68785-AD19-0C46-9E37-74ADD0F4BB8E}" type="presParOf" srcId="{381B0FFD-34D3-374B-980A-71A038547A33}" destId="{5C123F3A-3649-C84D-9525-E4E77FFEA7C6}" srcOrd="1" destOrd="0" presId="urn:microsoft.com/office/officeart/2008/layout/HalfCircleOrganizationChart"/>
    <dgm:cxn modelId="{E40EE467-E8A4-524B-9841-3297B1E842C2}" type="presParOf" srcId="{381B0FFD-34D3-374B-980A-71A038547A33}" destId="{FECF835F-CBA3-914F-A0E4-16301C5651E6}" srcOrd="2" destOrd="0" presId="urn:microsoft.com/office/officeart/2008/layout/HalfCircleOrganizationChart"/>
    <dgm:cxn modelId="{85C6D31D-A696-4747-B0AC-57ABF8BD0E51}" type="presParOf" srcId="{381B0FFD-34D3-374B-980A-71A038547A33}" destId="{6CD53A48-80C8-3F44-A2C4-D30417126C0F}" srcOrd="3" destOrd="0" presId="urn:microsoft.com/office/officeart/2008/layout/HalfCircleOrganizationChart"/>
    <dgm:cxn modelId="{5C542C7B-576C-CB48-A234-23A2BD0D789F}" type="presParOf" srcId="{AF3ABA1E-73E0-784C-A2A8-C209C7FE2D5A}" destId="{1BDD28C6-D9AA-FB42-A434-53A99E3E1A1E}" srcOrd="1" destOrd="0" presId="urn:microsoft.com/office/officeart/2008/layout/HalfCircleOrganizationChart"/>
    <dgm:cxn modelId="{E4E18DB2-E046-8940-B86C-B0CD9C943913}" type="presParOf" srcId="{1BDD28C6-D9AA-FB42-A434-53A99E3E1A1E}" destId="{3CBDE81A-73AB-7E42-9E3A-3FE89BD62579}" srcOrd="0" destOrd="0" presId="urn:microsoft.com/office/officeart/2008/layout/HalfCircleOrganizationChart"/>
    <dgm:cxn modelId="{27494AA5-290E-A242-B583-FB6E7E35D8EB}" type="presParOf" srcId="{1BDD28C6-D9AA-FB42-A434-53A99E3E1A1E}" destId="{6B11B87E-A6A5-194C-AE9D-BA978D00C026}" srcOrd="1" destOrd="0" presId="urn:microsoft.com/office/officeart/2008/layout/HalfCircleOrganizationChart"/>
    <dgm:cxn modelId="{7CE6670A-D8FA-9E42-91B1-8FA58D0F2E03}" type="presParOf" srcId="{6B11B87E-A6A5-194C-AE9D-BA978D00C026}" destId="{04AA4E25-9315-A142-84BC-4866B4696D56}" srcOrd="0" destOrd="0" presId="urn:microsoft.com/office/officeart/2008/layout/HalfCircleOrganizationChart"/>
    <dgm:cxn modelId="{2276E3E8-6771-664A-B47D-91230C25F5DC}" type="presParOf" srcId="{04AA4E25-9315-A142-84BC-4866B4696D56}" destId="{F5746F55-7751-6D43-BD0C-BF0908A0A1D8}" srcOrd="0" destOrd="0" presId="urn:microsoft.com/office/officeart/2008/layout/HalfCircleOrganizationChart"/>
    <dgm:cxn modelId="{03E19DFF-0CA1-754D-9DD9-E12D1F0BC027}" type="presParOf" srcId="{04AA4E25-9315-A142-84BC-4866B4696D56}" destId="{361C192C-3FD8-004A-AF3D-5F36AA5688EF}" srcOrd="1" destOrd="0" presId="urn:microsoft.com/office/officeart/2008/layout/HalfCircleOrganizationChart"/>
    <dgm:cxn modelId="{672F4FA3-643F-F243-B7B6-C4160BDC85B8}" type="presParOf" srcId="{04AA4E25-9315-A142-84BC-4866B4696D56}" destId="{22CD511E-028C-FC43-A194-89F837A4C5BC}" srcOrd="2" destOrd="0" presId="urn:microsoft.com/office/officeart/2008/layout/HalfCircleOrganizationChart"/>
    <dgm:cxn modelId="{27579E41-579D-E741-8357-A9DFD17614F4}" type="presParOf" srcId="{04AA4E25-9315-A142-84BC-4866B4696D56}" destId="{AD05A238-1272-D144-B154-C9E15ACCD581}" srcOrd="3" destOrd="0" presId="urn:microsoft.com/office/officeart/2008/layout/HalfCircleOrganizationChart"/>
    <dgm:cxn modelId="{2CB5D5FE-A0EA-B84D-8F90-FD07F1DBA3FF}" type="presParOf" srcId="{6B11B87E-A6A5-194C-AE9D-BA978D00C026}" destId="{7307D7C3-672C-2B4D-965B-3A891CBA178D}" srcOrd="1" destOrd="0" presId="urn:microsoft.com/office/officeart/2008/layout/HalfCircleOrganizationChart"/>
    <dgm:cxn modelId="{F1F8C58A-39CC-F04B-AE1A-6E1DCD55AB9D}" type="presParOf" srcId="{6B11B87E-A6A5-194C-AE9D-BA978D00C026}" destId="{A8EDD02B-654B-9B4B-B994-FECDCC9434D9}" srcOrd="2" destOrd="0" presId="urn:microsoft.com/office/officeart/2008/layout/HalfCircleOrganizationChart"/>
    <dgm:cxn modelId="{0ABB55B9-4526-7241-9FE1-21DA0803107F}" type="presParOf" srcId="{1BDD28C6-D9AA-FB42-A434-53A99E3E1A1E}" destId="{E6DC9DB3-7376-A745-840E-581CC21A8636}" srcOrd="2" destOrd="0" presId="urn:microsoft.com/office/officeart/2008/layout/HalfCircleOrganizationChart"/>
    <dgm:cxn modelId="{5CB53F60-BC61-2E43-8668-944DCEC3BF18}" type="presParOf" srcId="{1BDD28C6-D9AA-FB42-A434-53A99E3E1A1E}" destId="{496FA684-1929-0949-9335-ADE495FC7DDA}" srcOrd="3" destOrd="0" presId="urn:microsoft.com/office/officeart/2008/layout/HalfCircleOrganizationChart"/>
    <dgm:cxn modelId="{AF7C11B2-7C74-6E4A-A846-805F9ACA335C}" type="presParOf" srcId="{496FA684-1929-0949-9335-ADE495FC7DDA}" destId="{55801E83-6912-2345-8E97-6924EB288979}" srcOrd="0" destOrd="0" presId="urn:microsoft.com/office/officeart/2008/layout/HalfCircleOrganizationChart"/>
    <dgm:cxn modelId="{0EAC8708-BB4B-0C4D-B89F-9E895FC26978}" type="presParOf" srcId="{55801E83-6912-2345-8E97-6924EB288979}" destId="{13E28739-DD79-BD47-92CC-83C374FC8F03}" srcOrd="0" destOrd="0" presId="urn:microsoft.com/office/officeart/2008/layout/HalfCircleOrganizationChart"/>
    <dgm:cxn modelId="{F6E96B08-D6F3-FE43-95A2-6B904781E5D6}" type="presParOf" srcId="{55801E83-6912-2345-8E97-6924EB288979}" destId="{2F6FAEBE-5BD2-F54C-A96F-B7FE51F560FE}" srcOrd="1" destOrd="0" presId="urn:microsoft.com/office/officeart/2008/layout/HalfCircleOrganizationChart"/>
    <dgm:cxn modelId="{F6A17D51-741E-004A-B651-DA6FAE456461}" type="presParOf" srcId="{55801E83-6912-2345-8E97-6924EB288979}" destId="{93557A5F-FE14-EF49-B5D1-08CE4D4F3F18}" srcOrd="2" destOrd="0" presId="urn:microsoft.com/office/officeart/2008/layout/HalfCircleOrganizationChart"/>
    <dgm:cxn modelId="{EBA93600-0CD3-D648-BF03-A4D146C1512E}" type="presParOf" srcId="{55801E83-6912-2345-8E97-6924EB288979}" destId="{5CCD33DD-926F-B940-A0C2-21DCCCBCF0CB}" srcOrd="3" destOrd="0" presId="urn:microsoft.com/office/officeart/2008/layout/HalfCircleOrganizationChart"/>
    <dgm:cxn modelId="{2932707E-E251-F64C-8BB0-6CFB5B2B3101}" type="presParOf" srcId="{496FA684-1929-0949-9335-ADE495FC7DDA}" destId="{DF836FF9-5FCD-B34C-A736-86EFBAF2DDA5}" srcOrd="1" destOrd="0" presId="urn:microsoft.com/office/officeart/2008/layout/HalfCircleOrganizationChart"/>
    <dgm:cxn modelId="{2B142B72-0029-3D4A-BBDE-518E6C7F8CBA}" type="presParOf" srcId="{496FA684-1929-0949-9335-ADE495FC7DDA}" destId="{602D4488-D663-8444-A9CA-6BB0D1CE776A}" srcOrd="2" destOrd="0" presId="urn:microsoft.com/office/officeart/2008/layout/HalfCircleOrganizationChart"/>
    <dgm:cxn modelId="{69118998-3E8B-D242-93A3-80B5B5CEFC8C}" type="presParOf" srcId="{1BDD28C6-D9AA-FB42-A434-53A99E3E1A1E}" destId="{C93D3F07-E6E4-A548-BAF1-D81C4E21BAF9}" srcOrd="4" destOrd="0" presId="urn:microsoft.com/office/officeart/2008/layout/HalfCircleOrganizationChart"/>
    <dgm:cxn modelId="{378FD2BA-CCCD-B94B-99C9-E3E89849801E}" type="presParOf" srcId="{1BDD28C6-D9AA-FB42-A434-53A99E3E1A1E}" destId="{1D9AB4C0-1F93-2A4F-B7A6-49C07C2443A1}" srcOrd="5" destOrd="0" presId="urn:microsoft.com/office/officeart/2008/layout/HalfCircleOrganizationChart"/>
    <dgm:cxn modelId="{1CDA7A73-0BD4-6E4B-BD03-3FE6F6688DCA}" type="presParOf" srcId="{1D9AB4C0-1F93-2A4F-B7A6-49C07C2443A1}" destId="{FED60DC8-0F50-3E4B-9C98-774031D5CDAE}" srcOrd="0" destOrd="0" presId="urn:microsoft.com/office/officeart/2008/layout/HalfCircleOrganizationChart"/>
    <dgm:cxn modelId="{6E6C40B9-3754-E647-A55A-BCC1B63EE0B7}" type="presParOf" srcId="{FED60DC8-0F50-3E4B-9C98-774031D5CDAE}" destId="{7A97299D-20AF-D04D-91A1-86BA1F43B91B}" srcOrd="0" destOrd="0" presId="urn:microsoft.com/office/officeart/2008/layout/HalfCircleOrganizationChart"/>
    <dgm:cxn modelId="{9FF889E6-395F-4B4E-838A-6A4BA6838507}" type="presParOf" srcId="{FED60DC8-0F50-3E4B-9C98-774031D5CDAE}" destId="{65E7171B-D682-4644-956E-95B5ECBCE01E}" srcOrd="1" destOrd="0" presId="urn:microsoft.com/office/officeart/2008/layout/HalfCircleOrganizationChart"/>
    <dgm:cxn modelId="{932527ED-97FE-E54C-9ABB-91D348955AC0}" type="presParOf" srcId="{FED60DC8-0F50-3E4B-9C98-774031D5CDAE}" destId="{1BF5B1B3-8E49-D345-AB7A-E13FE3B177A0}" srcOrd="2" destOrd="0" presId="urn:microsoft.com/office/officeart/2008/layout/HalfCircleOrganizationChart"/>
    <dgm:cxn modelId="{084800A5-0057-FC4D-B298-730B9F3F1094}" type="presParOf" srcId="{FED60DC8-0F50-3E4B-9C98-774031D5CDAE}" destId="{ACDA57DB-8A83-A643-A98E-69D71CEEF369}" srcOrd="3" destOrd="0" presId="urn:microsoft.com/office/officeart/2008/layout/HalfCircleOrganizationChart"/>
    <dgm:cxn modelId="{936CECD2-B3A2-F742-A90B-4916E378821C}" type="presParOf" srcId="{1D9AB4C0-1F93-2A4F-B7A6-49C07C2443A1}" destId="{677F8649-FE6B-474C-8CFC-660BB5F88674}" srcOrd="1" destOrd="0" presId="urn:microsoft.com/office/officeart/2008/layout/HalfCircleOrganizationChart"/>
    <dgm:cxn modelId="{BA9A276A-778D-9F45-AF5E-D4720468AB76}" type="presParOf" srcId="{1D9AB4C0-1F93-2A4F-B7A6-49C07C2443A1}" destId="{78BE5C86-0EB3-8847-B8C9-865EC402FDD2}" srcOrd="2" destOrd="0" presId="urn:microsoft.com/office/officeart/2008/layout/HalfCircleOrganizationChart"/>
    <dgm:cxn modelId="{9DBBCDA0-9D8B-6449-AF3B-2B0F8DC5584E}" type="presParOf" srcId="{1BDD28C6-D9AA-FB42-A434-53A99E3E1A1E}" destId="{94E6F24D-CCA0-9D46-B191-531BFDFC67B9}" srcOrd="6" destOrd="0" presId="urn:microsoft.com/office/officeart/2008/layout/HalfCircleOrganizationChart"/>
    <dgm:cxn modelId="{8AA00919-83CC-6545-8401-ED0042DD6821}" type="presParOf" srcId="{1BDD28C6-D9AA-FB42-A434-53A99E3E1A1E}" destId="{E4D66B5B-5255-CE46-98A2-A6A0F1C35158}" srcOrd="7" destOrd="0" presId="urn:microsoft.com/office/officeart/2008/layout/HalfCircleOrganizationChart"/>
    <dgm:cxn modelId="{40CB5AF1-3D25-C64B-87AB-B53995FCC681}" type="presParOf" srcId="{E4D66B5B-5255-CE46-98A2-A6A0F1C35158}" destId="{60D88976-540F-6B49-8BFB-2CADAD88964E}" srcOrd="0" destOrd="0" presId="urn:microsoft.com/office/officeart/2008/layout/HalfCircleOrganizationChart"/>
    <dgm:cxn modelId="{4128109E-8D11-5C40-A95B-FF0721F5CB6C}" type="presParOf" srcId="{60D88976-540F-6B49-8BFB-2CADAD88964E}" destId="{3B2EA53B-BB64-164E-A358-A81CE014626B}" srcOrd="0" destOrd="0" presId="urn:microsoft.com/office/officeart/2008/layout/HalfCircleOrganizationChart"/>
    <dgm:cxn modelId="{E0443D98-9F46-CB47-A2D3-FBECA4C648B1}" type="presParOf" srcId="{60D88976-540F-6B49-8BFB-2CADAD88964E}" destId="{441F2240-2B8F-AA49-B966-F6729AE63050}" srcOrd="1" destOrd="0" presId="urn:microsoft.com/office/officeart/2008/layout/HalfCircleOrganizationChart"/>
    <dgm:cxn modelId="{91D10FC7-A6F6-D14A-82E1-550A11042168}" type="presParOf" srcId="{60D88976-540F-6B49-8BFB-2CADAD88964E}" destId="{C6C666AE-7D0E-BF4E-9861-220AE7CFC30F}" srcOrd="2" destOrd="0" presId="urn:microsoft.com/office/officeart/2008/layout/HalfCircleOrganizationChart"/>
    <dgm:cxn modelId="{4BE55E4C-C531-6342-9C5C-64019FEC1AA8}" type="presParOf" srcId="{60D88976-540F-6B49-8BFB-2CADAD88964E}" destId="{609B7472-90E1-1941-BBA6-FFCACE29B388}" srcOrd="3" destOrd="0" presId="urn:microsoft.com/office/officeart/2008/layout/HalfCircleOrganizationChart"/>
    <dgm:cxn modelId="{44C2EE37-B45D-F948-AEDE-3C565FC86CE8}" type="presParOf" srcId="{E4D66B5B-5255-CE46-98A2-A6A0F1C35158}" destId="{263B2876-6387-AD46-A0B0-2A3E865503AF}" srcOrd="1" destOrd="0" presId="urn:microsoft.com/office/officeart/2008/layout/HalfCircleOrganizationChart"/>
    <dgm:cxn modelId="{681DBF88-84D1-8547-A0AA-E989BEEF0D47}" type="presParOf" srcId="{E4D66B5B-5255-CE46-98A2-A6A0F1C35158}" destId="{985644F7-CA89-8A46-A7E7-88ED7E190EB6}" srcOrd="2" destOrd="0" presId="urn:microsoft.com/office/officeart/2008/layout/HalfCircleOrganizationChart"/>
    <dgm:cxn modelId="{89CD95F1-7823-904C-9774-F031A2A23CA1}" type="presParOf" srcId="{AF3ABA1E-73E0-784C-A2A8-C209C7FE2D5A}" destId="{BF71567C-1FA2-A14F-8686-E1728E2368AB}" srcOrd="2" destOrd="0" presId="urn:microsoft.com/office/officeart/2008/layout/HalfCircleOrganizationChart"/>
    <dgm:cxn modelId="{A63E3DFF-BB98-A24E-B221-F59F5D961188}" type="presParOf" srcId="{D53AD4B7-4979-CE41-A8BF-25AFC75B34C0}" destId="{71E9ED9B-FD1F-D44C-A5CC-BA582805CAE9}" srcOrd="2" destOrd="0" presId="urn:microsoft.com/office/officeart/2008/layout/HalfCircleOrganizationChart"/>
    <dgm:cxn modelId="{3D10FB4C-85F5-A140-BB32-283A678A8D5E}" type="presParOf" srcId="{E37D5045-D9DB-1B41-BEA1-FBCD64BAB8B8}" destId="{93BDD461-4BFE-E041-91AC-AEB8F1D513B5}" srcOrd="4" destOrd="0" presId="urn:microsoft.com/office/officeart/2008/layout/HalfCircleOrganizationChart"/>
    <dgm:cxn modelId="{58BE591B-09AA-5B45-AC7D-63D607D470F1}" type="presParOf" srcId="{E37D5045-D9DB-1B41-BEA1-FBCD64BAB8B8}" destId="{7FE6C010-6C68-9A49-8321-82C78B02D9CE}" srcOrd="5" destOrd="0" presId="urn:microsoft.com/office/officeart/2008/layout/HalfCircleOrganizationChart"/>
    <dgm:cxn modelId="{EFDAA80C-A812-3846-8284-01F6703411F5}" type="presParOf" srcId="{7FE6C010-6C68-9A49-8321-82C78B02D9CE}" destId="{B1175142-5C9F-6542-9057-6C09563E876C}" srcOrd="0" destOrd="0" presId="urn:microsoft.com/office/officeart/2008/layout/HalfCircleOrganizationChart"/>
    <dgm:cxn modelId="{8BF8B0D0-4BFB-E447-AABD-A7AB51842AC9}" type="presParOf" srcId="{B1175142-5C9F-6542-9057-6C09563E876C}" destId="{D279E227-A4AC-2040-8E00-881E7248AE3A}" srcOrd="0" destOrd="0" presId="urn:microsoft.com/office/officeart/2008/layout/HalfCircleOrganizationChart"/>
    <dgm:cxn modelId="{BBE057F2-6DA0-A74A-8A73-7A1A919A82B9}" type="presParOf" srcId="{B1175142-5C9F-6542-9057-6C09563E876C}" destId="{03D7F695-FF3B-D440-9CC9-64018DFC2AD7}" srcOrd="1" destOrd="0" presId="urn:microsoft.com/office/officeart/2008/layout/HalfCircleOrganizationChart"/>
    <dgm:cxn modelId="{6272F89A-58A2-3946-832E-866A4B8FD283}" type="presParOf" srcId="{B1175142-5C9F-6542-9057-6C09563E876C}" destId="{F79DACE5-36DC-4347-BFA8-F88D96B98747}" srcOrd="2" destOrd="0" presId="urn:microsoft.com/office/officeart/2008/layout/HalfCircleOrganizationChart"/>
    <dgm:cxn modelId="{DBB2210C-6994-5E44-B8F4-BA8EFADA5B90}" type="presParOf" srcId="{B1175142-5C9F-6542-9057-6C09563E876C}" destId="{9DB328BB-7467-8846-9926-AF157930DD1F}" srcOrd="3" destOrd="0" presId="urn:microsoft.com/office/officeart/2008/layout/HalfCircleOrganizationChart"/>
    <dgm:cxn modelId="{B1DAC8BE-4BFE-0642-B4F4-52622A4D53FF}" type="presParOf" srcId="{7FE6C010-6C68-9A49-8321-82C78B02D9CE}" destId="{E92F7D23-2E01-8148-AE6C-30E9D139E367}" srcOrd="1" destOrd="0" presId="urn:microsoft.com/office/officeart/2008/layout/HalfCircleOrganizationChart"/>
    <dgm:cxn modelId="{BC6CAB54-EF94-854D-AF38-D2E1602824D2}" type="presParOf" srcId="{7FE6C010-6C68-9A49-8321-82C78B02D9CE}" destId="{0C43F019-86F2-0A49-BB2D-4B8A05AC04E8}" srcOrd="2" destOrd="0" presId="urn:microsoft.com/office/officeart/2008/layout/HalfCircleOrganizationChart"/>
    <dgm:cxn modelId="{C9085B2B-4734-3C4B-A940-86FFF23258B2}" type="presParOf" srcId="{DC5049B6-5049-6E41-9D3D-F256F5593CC6}" destId="{B9AA5B01-F982-B34B-8FA0-ACF5E494D0E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9A87FD-6EDD-6846-8B55-97407CBCC4B1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EF8D247-CE2C-7548-BE28-7459EA64EC98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New</a:t>
          </a:r>
          <a:r>
            <a:rPr lang="zh-CN" altLang="en-US" dirty="0" smtClean="0">
              <a:solidFill>
                <a:schemeClr val="tx1"/>
              </a:solidFill>
            </a:rPr>
            <a:t> </a:t>
          </a:r>
          <a:r>
            <a:rPr lang="en-US" altLang="zh-CN" dirty="0" err="1" smtClean="0">
              <a:solidFill>
                <a:schemeClr val="tx1"/>
              </a:solidFill>
            </a:rPr>
            <a:t>SuperID</a:t>
          </a:r>
          <a:endParaRPr lang="zh-CN" altLang="en-US" dirty="0">
            <a:solidFill>
              <a:schemeClr val="tx1"/>
            </a:solidFill>
          </a:endParaRPr>
        </a:p>
      </dgm:t>
    </dgm:pt>
    <dgm:pt modelId="{BECAE366-83D0-EB48-BA6C-F00FF868084C}" type="parTrans" cxnId="{628EA354-3FD3-4A47-B640-7CD0AC92E8B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3A1A938-2603-894B-9ACF-0B305866C550}" type="sibTrans" cxnId="{628EA354-3FD3-4A47-B640-7CD0AC92E8B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8F55C8F-C8FF-5E41-BDDC-BA69EA6D4F9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事务</a:t>
          </a:r>
          <a:endParaRPr lang="zh-CN" altLang="en-US" dirty="0">
            <a:solidFill>
              <a:schemeClr val="tx1"/>
            </a:solidFill>
          </a:endParaRPr>
        </a:p>
      </dgm:t>
    </dgm:pt>
    <dgm:pt modelId="{FA544A24-ADFC-1142-8C6C-CB6C8F715202}" type="parTrans" cxnId="{01E708C6-6528-D840-AA09-A591966D196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D1D8371-5AAA-6642-84C5-0D94EDCB0563}" type="sibTrans" cxnId="{01E708C6-6528-D840-AA09-A591966D196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DA3F533-CCDB-EF47-804C-A8B62F24CFA7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盟</a:t>
          </a:r>
          <a:endParaRPr lang="zh-CN" altLang="en-US" dirty="0">
            <a:solidFill>
              <a:schemeClr val="tx1"/>
            </a:solidFill>
          </a:endParaRPr>
        </a:p>
      </dgm:t>
    </dgm:pt>
    <dgm:pt modelId="{623EF593-D473-9A47-A8F5-E018D9BB65AE}" type="parTrans" cxnId="{C901A7A6-B78D-EC42-AB99-2AC5E989627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DEF5A24-4D88-1D47-80EA-BA81594C1C54}" type="sibTrans" cxnId="{C901A7A6-B78D-EC42-AB99-2AC5E989627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4DF4EEB-0EFF-C041-BF22-4B0719457DA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我的</a:t>
          </a:r>
          <a:endParaRPr lang="zh-CN" altLang="en-US" dirty="0">
            <a:solidFill>
              <a:schemeClr val="tx1"/>
            </a:solidFill>
          </a:endParaRPr>
        </a:p>
      </dgm:t>
    </dgm:pt>
    <dgm:pt modelId="{505F49A2-1BCA-A44D-854A-7450881076B2}" type="parTrans" cxnId="{E9AED887-4F57-BA45-B3CD-05630E93205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F64C6EB-9890-3C41-A2E4-4B1893C85AF3}" type="sibTrans" cxnId="{E9AED887-4F57-BA45-B3CD-05630E93205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D6CC213-4434-1645-8F64-DAF4CF8F5BE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事务树</a:t>
          </a:r>
          <a:endParaRPr lang="zh-CN" altLang="en-US" dirty="0">
            <a:solidFill>
              <a:schemeClr val="tx1"/>
            </a:solidFill>
          </a:endParaRPr>
        </a:p>
      </dgm:t>
    </dgm:pt>
    <dgm:pt modelId="{337175FC-02C2-634A-A554-C8E2A49CAE6F}" type="parTrans" cxnId="{168D8476-79FD-974B-B56E-2F20BFE21345}">
      <dgm:prSet/>
      <dgm:spPr/>
      <dgm:t>
        <a:bodyPr/>
        <a:lstStyle/>
        <a:p>
          <a:endParaRPr lang="zh-CN" altLang="en-US"/>
        </a:p>
      </dgm:t>
    </dgm:pt>
    <dgm:pt modelId="{7B9E662F-5190-7546-A920-7E73ADBED379}" type="sibTrans" cxnId="{168D8476-79FD-974B-B56E-2F20BFE21345}">
      <dgm:prSet/>
      <dgm:spPr/>
      <dgm:t>
        <a:bodyPr/>
        <a:lstStyle/>
        <a:p>
          <a:endParaRPr lang="zh-CN" altLang="en-US"/>
        </a:p>
      </dgm:t>
    </dgm:pt>
    <dgm:pt modelId="{C7499672-E10F-EA4A-899B-1375CB0B668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人力</a:t>
          </a:r>
          <a:endParaRPr lang="zh-CN" altLang="en-US" dirty="0">
            <a:solidFill>
              <a:schemeClr val="tx1"/>
            </a:solidFill>
          </a:endParaRPr>
        </a:p>
      </dgm:t>
    </dgm:pt>
    <dgm:pt modelId="{EABD8D2B-D3E7-5D4B-97FE-95F8058921A9}" type="parTrans" cxnId="{AEC16CB6-A9AC-E742-9A8B-547ED70D7A62}">
      <dgm:prSet/>
      <dgm:spPr/>
      <dgm:t>
        <a:bodyPr/>
        <a:lstStyle/>
        <a:p>
          <a:endParaRPr lang="zh-CN" altLang="en-US"/>
        </a:p>
      </dgm:t>
    </dgm:pt>
    <dgm:pt modelId="{5587C081-55D5-2748-AED1-47426021A424}" type="sibTrans" cxnId="{AEC16CB6-A9AC-E742-9A8B-547ED70D7A62}">
      <dgm:prSet/>
      <dgm:spPr/>
      <dgm:t>
        <a:bodyPr/>
        <a:lstStyle/>
        <a:p>
          <a:endParaRPr lang="zh-CN" altLang="en-US"/>
        </a:p>
      </dgm:t>
    </dgm:pt>
    <dgm:pt modelId="{61CE525F-ADE2-734A-B788-BDD28BF926C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物力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6E22E0A3-49DD-034B-9130-793BB54EC0F5}" type="parTrans" cxnId="{28D3ED11-11AE-AC44-A325-3DD38A33AE9D}">
      <dgm:prSet/>
      <dgm:spPr/>
      <dgm:t>
        <a:bodyPr/>
        <a:lstStyle/>
        <a:p>
          <a:endParaRPr lang="zh-CN" altLang="en-US"/>
        </a:p>
      </dgm:t>
    </dgm:pt>
    <dgm:pt modelId="{7E0483F8-DBA9-E845-91E9-0271253F7D81}" type="sibTrans" cxnId="{28D3ED11-11AE-AC44-A325-3DD38A33AE9D}">
      <dgm:prSet/>
      <dgm:spPr/>
      <dgm:t>
        <a:bodyPr/>
        <a:lstStyle/>
        <a:p>
          <a:endParaRPr lang="zh-CN" altLang="en-US"/>
        </a:p>
      </dgm:t>
    </dgm:pt>
    <dgm:pt modelId="{55B8A5BE-1B23-C149-8B85-D47A0BB5901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财力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F1532708-5161-A64C-AABD-92BB31CDC282}" type="parTrans" cxnId="{6FE33850-B29A-7B41-BE59-AA7E7C2068C6}">
      <dgm:prSet/>
      <dgm:spPr/>
      <dgm:t>
        <a:bodyPr/>
        <a:lstStyle/>
        <a:p>
          <a:endParaRPr lang="zh-CN" altLang="en-US"/>
        </a:p>
      </dgm:t>
    </dgm:pt>
    <dgm:pt modelId="{B0C7068E-0007-9F44-B644-E895A4884FDB}" type="sibTrans" cxnId="{6FE33850-B29A-7B41-BE59-AA7E7C2068C6}">
      <dgm:prSet/>
      <dgm:spPr/>
      <dgm:t>
        <a:bodyPr/>
        <a:lstStyle/>
        <a:p>
          <a:endParaRPr lang="zh-CN" altLang="en-US"/>
        </a:p>
      </dgm:t>
    </dgm:pt>
    <dgm:pt modelId="{235EB546-7D35-8548-A738-DA514960AE8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资产管理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69AF864B-7E1B-2D45-9489-26AA5D3E2CCF}" type="parTrans" cxnId="{DBE18C49-68BC-D048-A73A-063E171A1AB0}">
      <dgm:prSet/>
      <dgm:spPr/>
      <dgm:t>
        <a:bodyPr/>
        <a:lstStyle/>
        <a:p>
          <a:endParaRPr lang="zh-CN" altLang="en-US"/>
        </a:p>
      </dgm:t>
    </dgm:pt>
    <dgm:pt modelId="{B90DFAEA-CA17-384E-9036-99ECA475E12E}" type="sibTrans" cxnId="{DBE18C49-68BC-D048-A73A-063E171A1AB0}">
      <dgm:prSet/>
      <dgm:spPr/>
      <dgm:t>
        <a:bodyPr/>
        <a:lstStyle/>
        <a:p>
          <a:endParaRPr lang="zh-CN" altLang="en-US"/>
        </a:p>
      </dgm:t>
    </dgm:pt>
    <dgm:pt modelId="{0AD5710D-1621-6F4B-8D2F-573359BBD13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资金管理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9D868FD2-EF68-E547-ABB4-86155443234F}" type="parTrans" cxnId="{BDBEDEE4-4792-E44F-A5C5-49EE3A727BAE}">
      <dgm:prSet/>
      <dgm:spPr/>
      <dgm:t>
        <a:bodyPr/>
        <a:lstStyle/>
        <a:p>
          <a:endParaRPr lang="zh-CN" altLang="en-US"/>
        </a:p>
      </dgm:t>
    </dgm:pt>
    <dgm:pt modelId="{2F0D2F10-CF32-554E-AC49-F1FC85ACA1D2}" type="sibTrans" cxnId="{BDBEDEE4-4792-E44F-A5C5-49EE3A727BAE}">
      <dgm:prSet/>
      <dgm:spPr/>
      <dgm:t>
        <a:bodyPr/>
        <a:lstStyle/>
        <a:p>
          <a:endParaRPr lang="zh-CN" altLang="en-US"/>
        </a:p>
      </dgm:t>
    </dgm:pt>
    <dgm:pt modelId="{7274CF49-39C7-8B42-9E06-92516B8C441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角色管理</a:t>
          </a:r>
          <a:endParaRPr lang="zh-CN" altLang="en-US" dirty="0">
            <a:solidFill>
              <a:schemeClr val="tx1"/>
            </a:solidFill>
          </a:endParaRPr>
        </a:p>
      </dgm:t>
    </dgm:pt>
    <dgm:pt modelId="{4BEB7302-7E6E-B74E-AE62-D65949BF6F53}" type="parTrans" cxnId="{E1527EBA-4926-754C-ABD8-DB0C43742538}">
      <dgm:prSet/>
      <dgm:spPr/>
      <dgm:t>
        <a:bodyPr/>
        <a:lstStyle/>
        <a:p>
          <a:endParaRPr lang="zh-CN" altLang="en-US"/>
        </a:p>
      </dgm:t>
    </dgm:pt>
    <dgm:pt modelId="{33304E48-3876-AF40-9A39-4526D5E3AD95}" type="sibTrans" cxnId="{E1527EBA-4926-754C-ABD8-DB0C43742538}">
      <dgm:prSet/>
      <dgm:spPr/>
      <dgm:t>
        <a:bodyPr/>
        <a:lstStyle/>
        <a:p>
          <a:endParaRPr lang="zh-CN" altLang="en-US"/>
        </a:p>
      </dgm:t>
    </dgm:pt>
    <dgm:pt modelId="{FF8F3F4F-CC87-A141-966D-3A2383AF76F1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业务管理</a:t>
          </a:r>
          <a:endParaRPr lang="zh-CN" altLang="en-US" dirty="0">
            <a:solidFill>
              <a:schemeClr val="tx1"/>
            </a:solidFill>
          </a:endParaRPr>
        </a:p>
      </dgm:t>
    </dgm:pt>
    <dgm:pt modelId="{92AA611E-27B4-DF48-A7A8-0D0193F3F374}" type="parTrans" cxnId="{833DC5CD-8197-6146-9964-C2A445C6BA23}">
      <dgm:prSet/>
      <dgm:spPr/>
      <dgm:t>
        <a:bodyPr/>
        <a:lstStyle/>
        <a:p>
          <a:endParaRPr lang="zh-CN" altLang="en-US"/>
        </a:p>
      </dgm:t>
    </dgm:pt>
    <dgm:pt modelId="{403124E4-AFA7-9F4B-A003-90F1EB4AE106}" type="sibTrans" cxnId="{833DC5CD-8197-6146-9964-C2A445C6BA23}">
      <dgm:prSet/>
      <dgm:spPr/>
      <dgm:t>
        <a:bodyPr/>
        <a:lstStyle/>
        <a:p>
          <a:endParaRPr lang="zh-CN" altLang="en-US"/>
        </a:p>
      </dgm:t>
    </dgm:pt>
    <dgm:pt modelId="{494E724C-53CA-4148-8E09-2E730CE176A5}" type="pres">
      <dgm:prSet presAssocID="{CA9A87FD-6EDD-6846-8B55-97407CBCC4B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8B64352-2A5D-3A47-9373-E6B186E48C33}" type="pres">
      <dgm:prSet presAssocID="{8EF8D247-CE2C-7548-BE28-7459EA64EC98}" presName="hierRoot1" presStyleCnt="0">
        <dgm:presLayoutVars>
          <dgm:hierBranch val="init"/>
        </dgm:presLayoutVars>
      </dgm:prSet>
      <dgm:spPr/>
    </dgm:pt>
    <dgm:pt modelId="{605725F5-DFB1-A344-928B-0A419D1FAC5B}" type="pres">
      <dgm:prSet presAssocID="{8EF8D247-CE2C-7548-BE28-7459EA64EC98}" presName="rootComposite1" presStyleCnt="0"/>
      <dgm:spPr/>
    </dgm:pt>
    <dgm:pt modelId="{653B796A-6DEC-1641-A102-08E529CB427C}" type="pres">
      <dgm:prSet presAssocID="{8EF8D247-CE2C-7548-BE28-7459EA64EC98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4761BB-A082-694A-A3E7-33B6196B2A56}" type="pres">
      <dgm:prSet presAssocID="{8EF8D247-CE2C-7548-BE28-7459EA64EC98}" presName="topArc1" presStyleLbl="parChTrans1D1" presStyleIdx="0" presStyleCnt="24"/>
      <dgm:spPr/>
    </dgm:pt>
    <dgm:pt modelId="{2CCCC348-693B-2B45-B199-33BF5CCC4331}" type="pres">
      <dgm:prSet presAssocID="{8EF8D247-CE2C-7548-BE28-7459EA64EC98}" presName="bottomArc1" presStyleLbl="parChTrans1D1" presStyleIdx="1" presStyleCnt="24"/>
      <dgm:spPr/>
    </dgm:pt>
    <dgm:pt modelId="{35C13184-CE89-C54D-B4EE-6DF03829B508}" type="pres">
      <dgm:prSet presAssocID="{8EF8D247-CE2C-7548-BE28-7459EA64EC98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869DB698-A46B-D04D-BBE5-5EA6CAD80CD8}" type="pres">
      <dgm:prSet presAssocID="{8EF8D247-CE2C-7548-BE28-7459EA64EC98}" presName="hierChild2" presStyleCnt="0"/>
      <dgm:spPr/>
    </dgm:pt>
    <dgm:pt modelId="{2FBE220D-18D7-6441-A173-D91CDFCDCA4A}" type="pres">
      <dgm:prSet presAssocID="{FA544A24-ADFC-1142-8C6C-CB6C8F715202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A9424C35-1802-7248-A80D-12905B7B1355}" type="pres">
      <dgm:prSet presAssocID="{D8F55C8F-C8FF-5E41-BDDC-BA69EA6D4F93}" presName="hierRoot2" presStyleCnt="0">
        <dgm:presLayoutVars>
          <dgm:hierBranch val="init"/>
        </dgm:presLayoutVars>
      </dgm:prSet>
      <dgm:spPr/>
    </dgm:pt>
    <dgm:pt modelId="{C347C263-82F0-A54A-8D9A-4643A331A30D}" type="pres">
      <dgm:prSet presAssocID="{D8F55C8F-C8FF-5E41-BDDC-BA69EA6D4F93}" presName="rootComposite2" presStyleCnt="0"/>
      <dgm:spPr/>
    </dgm:pt>
    <dgm:pt modelId="{10CC1FAD-D9D7-8545-8988-3A54CFB268EB}" type="pres">
      <dgm:prSet presAssocID="{D8F55C8F-C8FF-5E41-BDDC-BA69EA6D4F9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C31180-45B5-6D45-9885-A893703CFB17}" type="pres">
      <dgm:prSet presAssocID="{D8F55C8F-C8FF-5E41-BDDC-BA69EA6D4F93}" presName="topArc2" presStyleLbl="parChTrans1D1" presStyleIdx="2" presStyleCnt="24"/>
      <dgm:spPr/>
    </dgm:pt>
    <dgm:pt modelId="{875F5F3F-1843-CC4C-8A1D-F536813198B4}" type="pres">
      <dgm:prSet presAssocID="{D8F55C8F-C8FF-5E41-BDDC-BA69EA6D4F93}" presName="bottomArc2" presStyleLbl="parChTrans1D1" presStyleIdx="3" presStyleCnt="24"/>
      <dgm:spPr/>
    </dgm:pt>
    <dgm:pt modelId="{3142DBE9-14C0-C54C-8399-54E38719CE7D}" type="pres">
      <dgm:prSet presAssocID="{D8F55C8F-C8FF-5E41-BDDC-BA69EA6D4F93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8FAB622B-C07A-7047-87FA-CE6F78DA4D20}" type="pres">
      <dgm:prSet presAssocID="{D8F55C8F-C8FF-5E41-BDDC-BA69EA6D4F93}" presName="hierChild4" presStyleCnt="0"/>
      <dgm:spPr/>
    </dgm:pt>
    <dgm:pt modelId="{2B2DFAA6-A81A-3C47-9777-6AAD7938D233}" type="pres">
      <dgm:prSet presAssocID="{337175FC-02C2-634A-A554-C8E2A49CAE6F}" presName="Name28" presStyleLbl="parChTrans1D3" presStyleIdx="0" presStyleCnt="4"/>
      <dgm:spPr/>
      <dgm:t>
        <a:bodyPr/>
        <a:lstStyle/>
        <a:p>
          <a:endParaRPr lang="zh-CN" altLang="en-US"/>
        </a:p>
      </dgm:t>
    </dgm:pt>
    <dgm:pt modelId="{7F29F768-9D64-4B45-A7B5-A8EBB681D392}" type="pres">
      <dgm:prSet presAssocID="{0D6CC213-4434-1645-8F64-DAF4CF8F5BEE}" presName="hierRoot2" presStyleCnt="0">
        <dgm:presLayoutVars>
          <dgm:hierBranch val="init"/>
        </dgm:presLayoutVars>
      </dgm:prSet>
      <dgm:spPr/>
    </dgm:pt>
    <dgm:pt modelId="{FA25ACBB-C6F0-864F-80DF-11F7E7437A79}" type="pres">
      <dgm:prSet presAssocID="{0D6CC213-4434-1645-8F64-DAF4CF8F5BEE}" presName="rootComposite2" presStyleCnt="0"/>
      <dgm:spPr/>
    </dgm:pt>
    <dgm:pt modelId="{C165BA73-8F4B-E64A-82E4-F922E3BF503A}" type="pres">
      <dgm:prSet presAssocID="{0D6CC213-4434-1645-8F64-DAF4CF8F5B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034A37-7C79-0946-98DB-9BC8D2E81739}" type="pres">
      <dgm:prSet presAssocID="{0D6CC213-4434-1645-8F64-DAF4CF8F5BEE}" presName="topArc2" presStyleLbl="parChTrans1D1" presStyleIdx="4" presStyleCnt="24"/>
      <dgm:spPr/>
    </dgm:pt>
    <dgm:pt modelId="{19079321-4D0A-7844-92B0-8264FF9611A2}" type="pres">
      <dgm:prSet presAssocID="{0D6CC213-4434-1645-8F64-DAF4CF8F5BEE}" presName="bottomArc2" presStyleLbl="parChTrans1D1" presStyleIdx="5" presStyleCnt="24"/>
      <dgm:spPr/>
    </dgm:pt>
    <dgm:pt modelId="{54582B80-A020-1340-B336-01253D7DD99B}" type="pres">
      <dgm:prSet presAssocID="{0D6CC213-4434-1645-8F64-DAF4CF8F5B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263A391-7424-084B-8804-C98701DF80B5}" type="pres">
      <dgm:prSet presAssocID="{0D6CC213-4434-1645-8F64-DAF4CF8F5BEE}" presName="hierChild4" presStyleCnt="0"/>
      <dgm:spPr/>
    </dgm:pt>
    <dgm:pt modelId="{AF1F37A2-BA96-A24B-B0F7-02E700310194}" type="pres">
      <dgm:prSet presAssocID="{92AA611E-27B4-DF48-A7A8-0D0193F3F374}" presName="Name28" presStyleLbl="parChTrans1D4" presStyleIdx="0" presStyleCnt="4"/>
      <dgm:spPr/>
      <dgm:t>
        <a:bodyPr/>
        <a:lstStyle/>
        <a:p>
          <a:endParaRPr lang="zh-CN" altLang="en-US"/>
        </a:p>
      </dgm:t>
    </dgm:pt>
    <dgm:pt modelId="{D82B53C6-280B-E340-9968-8683460E40D6}" type="pres">
      <dgm:prSet presAssocID="{FF8F3F4F-CC87-A141-966D-3A2383AF76F1}" presName="hierRoot2" presStyleCnt="0">
        <dgm:presLayoutVars>
          <dgm:hierBranch val="init"/>
        </dgm:presLayoutVars>
      </dgm:prSet>
      <dgm:spPr/>
    </dgm:pt>
    <dgm:pt modelId="{6D9EFC54-7D04-A34D-8AD9-FB662FDD59AF}" type="pres">
      <dgm:prSet presAssocID="{FF8F3F4F-CC87-A141-966D-3A2383AF76F1}" presName="rootComposite2" presStyleCnt="0"/>
      <dgm:spPr/>
    </dgm:pt>
    <dgm:pt modelId="{09025141-F445-604F-ADCE-C2BAC9C9C53E}" type="pres">
      <dgm:prSet presAssocID="{FF8F3F4F-CC87-A141-966D-3A2383AF76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5AE4D0C-A37A-624B-89D0-FC14BDBDAFE3}" type="pres">
      <dgm:prSet presAssocID="{FF8F3F4F-CC87-A141-966D-3A2383AF76F1}" presName="topArc2" presStyleLbl="parChTrans1D1" presStyleIdx="6" presStyleCnt="24"/>
      <dgm:spPr/>
    </dgm:pt>
    <dgm:pt modelId="{BAA7FB47-5F0C-EB4D-936F-1B63279C2D29}" type="pres">
      <dgm:prSet presAssocID="{FF8F3F4F-CC87-A141-966D-3A2383AF76F1}" presName="bottomArc2" presStyleLbl="parChTrans1D1" presStyleIdx="7" presStyleCnt="24"/>
      <dgm:spPr/>
    </dgm:pt>
    <dgm:pt modelId="{4D053598-31C0-B44C-BB5C-0A3420E0555B}" type="pres">
      <dgm:prSet presAssocID="{FF8F3F4F-CC87-A141-966D-3A2383AF76F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04969CF-E881-284E-8016-CD7DC5E71A5E}" type="pres">
      <dgm:prSet presAssocID="{FF8F3F4F-CC87-A141-966D-3A2383AF76F1}" presName="hierChild4" presStyleCnt="0"/>
      <dgm:spPr/>
    </dgm:pt>
    <dgm:pt modelId="{40AB6897-F3F5-964F-BF83-F040D52E057A}" type="pres">
      <dgm:prSet presAssocID="{FF8F3F4F-CC87-A141-966D-3A2383AF76F1}" presName="hierChild5" presStyleCnt="0"/>
      <dgm:spPr/>
    </dgm:pt>
    <dgm:pt modelId="{6C298740-1EBB-7747-9ACF-0C32681AB1B7}" type="pres">
      <dgm:prSet presAssocID="{0D6CC213-4434-1645-8F64-DAF4CF8F5BEE}" presName="hierChild5" presStyleCnt="0"/>
      <dgm:spPr/>
    </dgm:pt>
    <dgm:pt modelId="{1CE94933-DC13-7C4F-93DD-2AF527581C22}" type="pres">
      <dgm:prSet presAssocID="{EABD8D2B-D3E7-5D4B-97FE-95F8058921A9}" presName="Name28" presStyleLbl="parChTrans1D3" presStyleIdx="1" presStyleCnt="4"/>
      <dgm:spPr/>
      <dgm:t>
        <a:bodyPr/>
        <a:lstStyle/>
        <a:p>
          <a:endParaRPr lang="zh-CN" altLang="en-US"/>
        </a:p>
      </dgm:t>
    </dgm:pt>
    <dgm:pt modelId="{6CFECF06-3705-4948-AF45-2C6DE2236185}" type="pres">
      <dgm:prSet presAssocID="{C7499672-E10F-EA4A-899B-1375CB0B668E}" presName="hierRoot2" presStyleCnt="0">
        <dgm:presLayoutVars>
          <dgm:hierBranch val="init"/>
        </dgm:presLayoutVars>
      </dgm:prSet>
      <dgm:spPr/>
    </dgm:pt>
    <dgm:pt modelId="{1A9173A4-58EA-A64B-88AF-57C62BBC31AB}" type="pres">
      <dgm:prSet presAssocID="{C7499672-E10F-EA4A-899B-1375CB0B668E}" presName="rootComposite2" presStyleCnt="0"/>
      <dgm:spPr/>
    </dgm:pt>
    <dgm:pt modelId="{F827BBB8-29D3-174F-9186-C178C00C241D}" type="pres">
      <dgm:prSet presAssocID="{C7499672-E10F-EA4A-899B-1375CB0B668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94E221-F8E0-B94F-AD1C-C8B8FA48D14C}" type="pres">
      <dgm:prSet presAssocID="{C7499672-E10F-EA4A-899B-1375CB0B668E}" presName="topArc2" presStyleLbl="parChTrans1D1" presStyleIdx="8" presStyleCnt="24"/>
      <dgm:spPr/>
    </dgm:pt>
    <dgm:pt modelId="{A175F4D9-7D11-F746-B192-76A01EE4F478}" type="pres">
      <dgm:prSet presAssocID="{C7499672-E10F-EA4A-899B-1375CB0B668E}" presName="bottomArc2" presStyleLbl="parChTrans1D1" presStyleIdx="9" presStyleCnt="24"/>
      <dgm:spPr/>
    </dgm:pt>
    <dgm:pt modelId="{F0E80175-E48A-044C-BE4E-3C145447630D}" type="pres">
      <dgm:prSet presAssocID="{C7499672-E10F-EA4A-899B-1375CB0B668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60B815C-31E1-E848-B9F1-9D9154AF5DC2}" type="pres">
      <dgm:prSet presAssocID="{C7499672-E10F-EA4A-899B-1375CB0B668E}" presName="hierChild4" presStyleCnt="0"/>
      <dgm:spPr/>
    </dgm:pt>
    <dgm:pt modelId="{C8CFB066-8489-0046-A086-F5554F3B9B7E}" type="pres">
      <dgm:prSet presAssocID="{4BEB7302-7E6E-B74E-AE62-D65949BF6F53}" presName="Name28" presStyleLbl="parChTrans1D4" presStyleIdx="1" presStyleCnt="4"/>
      <dgm:spPr/>
      <dgm:t>
        <a:bodyPr/>
        <a:lstStyle/>
        <a:p>
          <a:endParaRPr lang="zh-CN" altLang="en-US"/>
        </a:p>
      </dgm:t>
    </dgm:pt>
    <dgm:pt modelId="{D5C65CDA-42CC-A445-86B9-C28CA0E328B6}" type="pres">
      <dgm:prSet presAssocID="{7274CF49-39C7-8B42-9E06-92516B8C4416}" presName="hierRoot2" presStyleCnt="0">
        <dgm:presLayoutVars>
          <dgm:hierBranch val="init"/>
        </dgm:presLayoutVars>
      </dgm:prSet>
      <dgm:spPr/>
    </dgm:pt>
    <dgm:pt modelId="{DE749AE8-F049-A14F-8DC0-1BC88C5B64EE}" type="pres">
      <dgm:prSet presAssocID="{7274CF49-39C7-8B42-9E06-92516B8C4416}" presName="rootComposite2" presStyleCnt="0"/>
      <dgm:spPr/>
    </dgm:pt>
    <dgm:pt modelId="{84EC9BD5-1567-324E-A250-967E955E9CDB}" type="pres">
      <dgm:prSet presAssocID="{7274CF49-39C7-8B42-9E06-92516B8C441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82C2BB-47CF-F84B-8845-6F3C854C5988}" type="pres">
      <dgm:prSet presAssocID="{7274CF49-39C7-8B42-9E06-92516B8C4416}" presName="topArc2" presStyleLbl="parChTrans1D1" presStyleIdx="10" presStyleCnt="24"/>
      <dgm:spPr/>
    </dgm:pt>
    <dgm:pt modelId="{FEF7FB59-AF3B-6C44-A3FF-BAC98E7F17A0}" type="pres">
      <dgm:prSet presAssocID="{7274CF49-39C7-8B42-9E06-92516B8C4416}" presName="bottomArc2" presStyleLbl="parChTrans1D1" presStyleIdx="11" presStyleCnt="24"/>
      <dgm:spPr/>
    </dgm:pt>
    <dgm:pt modelId="{A1ED8E80-9D58-5A4A-AB5E-A2B91D74DC60}" type="pres">
      <dgm:prSet presAssocID="{7274CF49-39C7-8B42-9E06-92516B8C441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1C0C7C8E-9D33-C847-8885-3EDFF0E37579}" type="pres">
      <dgm:prSet presAssocID="{7274CF49-39C7-8B42-9E06-92516B8C4416}" presName="hierChild4" presStyleCnt="0"/>
      <dgm:spPr/>
    </dgm:pt>
    <dgm:pt modelId="{39807266-9E61-F840-88AD-5885EF288EFA}" type="pres">
      <dgm:prSet presAssocID="{7274CF49-39C7-8B42-9E06-92516B8C4416}" presName="hierChild5" presStyleCnt="0"/>
      <dgm:spPr/>
    </dgm:pt>
    <dgm:pt modelId="{FFD64A7D-99F3-594B-BFCD-49A637D96335}" type="pres">
      <dgm:prSet presAssocID="{C7499672-E10F-EA4A-899B-1375CB0B668E}" presName="hierChild5" presStyleCnt="0"/>
      <dgm:spPr/>
    </dgm:pt>
    <dgm:pt modelId="{8DECC329-1003-8547-90F1-D33A5DA8F12C}" type="pres">
      <dgm:prSet presAssocID="{6E22E0A3-49DD-034B-9130-793BB54EC0F5}" presName="Name28" presStyleLbl="parChTrans1D3" presStyleIdx="2" presStyleCnt="4"/>
      <dgm:spPr/>
      <dgm:t>
        <a:bodyPr/>
        <a:lstStyle/>
        <a:p>
          <a:endParaRPr lang="zh-CN" altLang="en-US"/>
        </a:p>
      </dgm:t>
    </dgm:pt>
    <dgm:pt modelId="{60600355-A116-0547-BC58-6F02B066F603}" type="pres">
      <dgm:prSet presAssocID="{61CE525F-ADE2-734A-B788-BDD28BF926C3}" presName="hierRoot2" presStyleCnt="0">
        <dgm:presLayoutVars>
          <dgm:hierBranch val="init"/>
        </dgm:presLayoutVars>
      </dgm:prSet>
      <dgm:spPr/>
    </dgm:pt>
    <dgm:pt modelId="{9EF0F634-B269-3C4A-AD4B-2259C7C1487E}" type="pres">
      <dgm:prSet presAssocID="{61CE525F-ADE2-734A-B788-BDD28BF926C3}" presName="rootComposite2" presStyleCnt="0"/>
      <dgm:spPr/>
    </dgm:pt>
    <dgm:pt modelId="{9583623C-D9A7-014A-8643-3F0173A0F45B}" type="pres">
      <dgm:prSet presAssocID="{61CE525F-ADE2-734A-B788-BDD28BF926C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F5B772-5622-BF47-8606-8416907D0F00}" type="pres">
      <dgm:prSet presAssocID="{61CE525F-ADE2-734A-B788-BDD28BF926C3}" presName="topArc2" presStyleLbl="parChTrans1D1" presStyleIdx="12" presStyleCnt="24"/>
      <dgm:spPr/>
    </dgm:pt>
    <dgm:pt modelId="{0568BDA2-6FD9-254E-9F5F-1AA26AC74355}" type="pres">
      <dgm:prSet presAssocID="{61CE525F-ADE2-734A-B788-BDD28BF926C3}" presName="bottomArc2" presStyleLbl="parChTrans1D1" presStyleIdx="13" presStyleCnt="24"/>
      <dgm:spPr/>
    </dgm:pt>
    <dgm:pt modelId="{13399D3F-120E-7849-B566-B1F734486B9C}" type="pres">
      <dgm:prSet presAssocID="{61CE525F-ADE2-734A-B788-BDD28BF926C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5F77910-8719-1F44-B29A-CA107702EAC3}" type="pres">
      <dgm:prSet presAssocID="{61CE525F-ADE2-734A-B788-BDD28BF926C3}" presName="hierChild4" presStyleCnt="0"/>
      <dgm:spPr/>
    </dgm:pt>
    <dgm:pt modelId="{EFFD97D3-DFED-E34B-8855-77FE2DEEDFB1}" type="pres">
      <dgm:prSet presAssocID="{69AF864B-7E1B-2D45-9489-26AA5D3E2CCF}" presName="Name28" presStyleLbl="parChTrans1D4" presStyleIdx="2" presStyleCnt="4"/>
      <dgm:spPr/>
      <dgm:t>
        <a:bodyPr/>
        <a:lstStyle/>
        <a:p>
          <a:endParaRPr lang="zh-CN" altLang="en-US"/>
        </a:p>
      </dgm:t>
    </dgm:pt>
    <dgm:pt modelId="{AE388E63-47EC-6B44-A511-59A198B76AD2}" type="pres">
      <dgm:prSet presAssocID="{235EB546-7D35-8548-A738-DA514960AE8E}" presName="hierRoot2" presStyleCnt="0">
        <dgm:presLayoutVars>
          <dgm:hierBranch val="init"/>
        </dgm:presLayoutVars>
      </dgm:prSet>
      <dgm:spPr/>
    </dgm:pt>
    <dgm:pt modelId="{A808561B-68E8-DF44-A4BB-F3B4191C3B9C}" type="pres">
      <dgm:prSet presAssocID="{235EB546-7D35-8548-A738-DA514960AE8E}" presName="rootComposite2" presStyleCnt="0"/>
      <dgm:spPr/>
    </dgm:pt>
    <dgm:pt modelId="{EE516904-BAB2-5845-AB36-59E27264AF42}" type="pres">
      <dgm:prSet presAssocID="{235EB546-7D35-8548-A738-DA514960AE8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B72F83-7900-584D-9E41-9CE33E349751}" type="pres">
      <dgm:prSet presAssocID="{235EB546-7D35-8548-A738-DA514960AE8E}" presName="topArc2" presStyleLbl="parChTrans1D1" presStyleIdx="14" presStyleCnt="24"/>
      <dgm:spPr/>
    </dgm:pt>
    <dgm:pt modelId="{BD93312B-BDF3-1846-8F9D-1C3B8451AB7D}" type="pres">
      <dgm:prSet presAssocID="{235EB546-7D35-8548-A738-DA514960AE8E}" presName="bottomArc2" presStyleLbl="parChTrans1D1" presStyleIdx="15" presStyleCnt="24"/>
      <dgm:spPr/>
    </dgm:pt>
    <dgm:pt modelId="{6499CBF0-22F3-7D43-B17B-9561A5C1C962}" type="pres">
      <dgm:prSet presAssocID="{235EB546-7D35-8548-A738-DA514960AE8E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1662645-BE6B-9C49-9BE6-57FB1AA27D7D}" type="pres">
      <dgm:prSet presAssocID="{235EB546-7D35-8548-A738-DA514960AE8E}" presName="hierChild4" presStyleCnt="0"/>
      <dgm:spPr/>
    </dgm:pt>
    <dgm:pt modelId="{6D4B662D-1685-E648-9F5E-67631BA592B2}" type="pres">
      <dgm:prSet presAssocID="{235EB546-7D35-8548-A738-DA514960AE8E}" presName="hierChild5" presStyleCnt="0"/>
      <dgm:spPr/>
    </dgm:pt>
    <dgm:pt modelId="{C17FF1DF-3546-E142-9BA1-930555895089}" type="pres">
      <dgm:prSet presAssocID="{61CE525F-ADE2-734A-B788-BDD28BF926C3}" presName="hierChild5" presStyleCnt="0"/>
      <dgm:spPr/>
    </dgm:pt>
    <dgm:pt modelId="{3273C65D-E0B1-3343-AD33-B75EF2DC0C44}" type="pres">
      <dgm:prSet presAssocID="{F1532708-5161-A64C-AABD-92BB31CDC282}" presName="Name28" presStyleLbl="parChTrans1D3" presStyleIdx="3" presStyleCnt="4"/>
      <dgm:spPr/>
      <dgm:t>
        <a:bodyPr/>
        <a:lstStyle/>
        <a:p>
          <a:endParaRPr lang="zh-CN" altLang="en-US"/>
        </a:p>
      </dgm:t>
    </dgm:pt>
    <dgm:pt modelId="{2D1F662C-E526-2A4E-AB2D-0AC24D9FF5C0}" type="pres">
      <dgm:prSet presAssocID="{55B8A5BE-1B23-C149-8B85-D47A0BB5901A}" presName="hierRoot2" presStyleCnt="0">
        <dgm:presLayoutVars>
          <dgm:hierBranch val="init"/>
        </dgm:presLayoutVars>
      </dgm:prSet>
      <dgm:spPr/>
    </dgm:pt>
    <dgm:pt modelId="{B83A25CD-A407-8A40-B5BA-CCC40E03AD43}" type="pres">
      <dgm:prSet presAssocID="{55B8A5BE-1B23-C149-8B85-D47A0BB5901A}" presName="rootComposite2" presStyleCnt="0"/>
      <dgm:spPr/>
    </dgm:pt>
    <dgm:pt modelId="{FE9CC02F-0F9B-1E4F-819C-66D46F9D44E9}" type="pres">
      <dgm:prSet presAssocID="{55B8A5BE-1B23-C149-8B85-D47A0BB5901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0579D1-BFBA-8B4D-8F69-953808DCBEE2}" type="pres">
      <dgm:prSet presAssocID="{55B8A5BE-1B23-C149-8B85-D47A0BB5901A}" presName="topArc2" presStyleLbl="parChTrans1D1" presStyleIdx="16" presStyleCnt="24"/>
      <dgm:spPr/>
    </dgm:pt>
    <dgm:pt modelId="{361B1C57-FA79-7F44-82FB-923B3DA4BEF5}" type="pres">
      <dgm:prSet presAssocID="{55B8A5BE-1B23-C149-8B85-D47A0BB5901A}" presName="bottomArc2" presStyleLbl="parChTrans1D1" presStyleIdx="17" presStyleCnt="24"/>
      <dgm:spPr/>
    </dgm:pt>
    <dgm:pt modelId="{8904357F-DFB2-D545-9BF1-11FFD7095949}" type="pres">
      <dgm:prSet presAssocID="{55B8A5BE-1B23-C149-8B85-D47A0BB5901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B5CCF1E5-B680-4546-A4BB-7D5ECDF78ACD}" type="pres">
      <dgm:prSet presAssocID="{55B8A5BE-1B23-C149-8B85-D47A0BB5901A}" presName="hierChild4" presStyleCnt="0"/>
      <dgm:spPr/>
    </dgm:pt>
    <dgm:pt modelId="{13611B1D-D574-0C43-847A-B9669A72DF45}" type="pres">
      <dgm:prSet presAssocID="{9D868FD2-EF68-E547-ABB4-86155443234F}" presName="Name28" presStyleLbl="parChTrans1D4" presStyleIdx="3" presStyleCnt="4"/>
      <dgm:spPr/>
      <dgm:t>
        <a:bodyPr/>
        <a:lstStyle/>
        <a:p>
          <a:endParaRPr lang="zh-CN" altLang="en-US"/>
        </a:p>
      </dgm:t>
    </dgm:pt>
    <dgm:pt modelId="{1508DA95-1EED-7B4B-9A71-EC6B18DF7C4C}" type="pres">
      <dgm:prSet presAssocID="{0AD5710D-1621-6F4B-8D2F-573359BBD134}" presName="hierRoot2" presStyleCnt="0">
        <dgm:presLayoutVars>
          <dgm:hierBranch val="init"/>
        </dgm:presLayoutVars>
      </dgm:prSet>
      <dgm:spPr/>
    </dgm:pt>
    <dgm:pt modelId="{E0CAB274-4683-1543-ACF9-45E890C9C7CF}" type="pres">
      <dgm:prSet presAssocID="{0AD5710D-1621-6F4B-8D2F-573359BBD134}" presName="rootComposite2" presStyleCnt="0"/>
      <dgm:spPr/>
    </dgm:pt>
    <dgm:pt modelId="{3D9DF583-EBF5-664A-9C88-0331A736F292}" type="pres">
      <dgm:prSet presAssocID="{0AD5710D-1621-6F4B-8D2F-573359BBD13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F534E2-79A5-EA43-B3BA-6E9150F49E25}" type="pres">
      <dgm:prSet presAssocID="{0AD5710D-1621-6F4B-8D2F-573359BBD134}" presName="topArc2" presStyleLbl="parChTrans1D1" presStyleIdx="18" presStyleCnt="24"/>
      <dgm:spPr/>
    </dgm:pt>
    <dgm:pt modelId="{C2CA2F25-4A8D-314E-B520-F31979043DA8}" type="pres">
      <dgm:prSet presAssocID="{0AD5710D-1621-6F4B-8D2F-573359BBD134}" presName="bottomArc2" presStyleLbl="parChTrans1D1" presStyleIdx="19" presStyleCnt="24"/>
      <dgm:spPr/>
    </dgm:pt>
    <dgm:pt modelId="{65AF5EE6-FFB0-474E-9836-E8A7C3BC7F5E}" type="pres">
      <dgm:prSet presAssocID="{0AD5710D-1621-6F4B-8D2F-573359BBD13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49D51A7-36BF-DF44-9D20-42132C4B9DC4}" type="pres">
      <dgm:prSet presAssocID="{0AD5710D-1621-6F4B-8D2F-573359BBD134}" presName="hierChild4" presStyleCnt="0"/>
      <dgm:spPr/>
    </dgm:pt>
    <dgm:pt modelId="{126409E4-98B8-0945-A49D-20DD46ED6947}" type="pres">
      <dgm:prSet presAssocID="{0AD5710D-1621-6F4B-8D2F-573359BBD134}" presName="hierChild5" presStyleCnt="0"/>
      <dgm:spPr/>
    </dgm:pt>
    <dgm:pt modelId="{90B9C73F-B8FC-6940-ABE7-2000AD70DE3B}" type="pres">
      <dgm:prSet presAssocID="{55B8A5BE-1B23-C149-8B85-D47A0BB5901A}" presName="hierChild5" presStyleCnt="0"/>
      <dgm:spPr/>
    </dgm:pt>
    <dgm:pt modelId="{CFD847D6-9EA7-EB4B-B514-199986EB7A86}" type="pres">
      <dgm:prSet presAssocID="{D8F55C8F-C8FF-5E41-BDDC-BA69EA6D4F93}" presName="hierChild5" presStyleCnt="0"/>
      <dgm:spPr/>
    </dgm:pt>
    <dgm:pt modelId="{B6B85605-B14F-5343-98E2-AB7D03BCD588}" type="pres">
      <dgm:prSet presAssocID="{623EF593-D473-9A47-A8F5-E018D9BB65AE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CBE6AF10-AA42-D748-9C01-35177D3022A7}" type="pres">
      <dgm:prSet presAssocID="{ADA3F533-CCDB-EF47-804C-A8B62F24CFA7}" presName="hierRoot2" presStyleCnt="0">
        <dgm:presLayoutVars>
          <dgm:hierBranch val="init"/>
        </dgm:presLayoutVars>
      </dgm:prSet>
      <dgm:spPr/>
    </dgm:pt>
    <dgm:pt modelId="{0C23BBAB-1E1E-BB4F-ACC7-BF5FD6298E99}" type="pres">
      <dgm:prSet presAssocID="{ADA3F533-CCDB-EF47-804C-A8B62F24CFA7}" presName="rootComposite2" presStyleCnt="0"/>
      <dgm:spPr/>
    </dgm:pt>
    <dgm:pt modelId="{E33044E5-AAA8-2141-B966-111D6DD5A6BD}" type="pres">
      <dgm:prSet presAssocID="{ADA3F533-CCDB-EF47-804C-A8B62F24CF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C6E53-59CC-DD4E-9939-8963B10D537B}" type="pres">
      <dgm:prSet presAssocID="{ADA3F533-CCDB-EF47-804C-A8B62F24CFA7}" presName="topArc2" presStyleLbl="parChTrans1D1" presStyleIdx="20" presStyleCnt="24"/>
      <dgm:spPr/>
    </dgm:pt>
    <dgm:pt modelId="{73EB5B70-249E-294C-9972-31B250D70A18}" type="pres">
      <dgm:prSet presAssocID="{ADA3F533-CCDB-EF47-804C-A8B62F24CFA7}" presName="bottomArc2" presStyleLbl="parChTrans1D1" presStyleIdx="21" presStyleCnt="24"/>
      <dgm:spPr/>
    </dgm:pt>
    <dgm:pt modelId="{97A830C6-271D-2847-AEC8-9E5AA4D3E2EE}" type="pres">
      <dgm:prSet presAssocID="{ADA3F533-CCDB-EF47-804C-A8B62F24CFA7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64A8279D-EAEA-B34A-9965-EC8417215E46}" type="pres">
      <dgm:prSet presAssocID="{ADA3F533-CCDB-EF47-804C-A8B62F24CFA7}" presName="hierChild4" presStyleCnt="0"/>
      <dgm:spPr/>
    </dgm:pt>
    <dgm:pt modelId="{AF8933B5-B584-8442-BAC8-951F36CFD93D}" type="pres">
      <dgm:prSet presAssocID="{ADA3F533-CCDB-EF47-804C-A8B62F24CFA7}" presName="hierChild5" presStyleCnt="0"/>
      <dgm:spPr/>
    </dgm:pt>
    <dgm:pt modelId="{85E5CA01-808A-9E4D-A393-2E8F1323C82C}" type="pres">
      <dgm:prSet presAssocID="{505F49A2-1BCA-A44D-854A-7450881076B2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8720EB43-AEFA-D949-842E-C1479C6F1D84}" type="pres">
      <dgm:prSet presAssocID="{24DF4EEB-0EFF-C041-BF22-4B0719457DA6}" presName="hierRoot2" presStyleCnt="0">
        <dgm:presLayoutVars>
          <dgm:hierBranch val="init"/>
        </dgm:presLayoutVars>
      </dgm:prSet>
      <dgm:spPr/>
    </dgm:pt>
    <dgm:pt modelId="{76C9B723-5CE4-5649-A728-A5EA401F50AF}" type="pres">
      <dgm:prSet presAssocID="{24DF4EEB-0EFF-C041-BF22-4B0719457DA6}" presName="rootComposite2" presStyleCnt="0"/>
      <dgm:spPr/>
    </dgm:pt>
    <dgm:pt modelId="{7BF9C212-DFD4-9049-A97B-3F8DB5C48304}" type="pres">
      <dgm:prSet presAssocID="{24DF4EEB-0EFF-C041-BF22-4B0719457D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044D28-4D75-2241-89B6-BCB9DCB96222}" type="pres">
      <dgm:prSet presAssocID="{24DF4EEB-0EFF-C041-BF22-4B0719457DA6}" presName="topArc2" presStyleLbl="parChTrans1D1" presStyleIdx="22" presStyleCnt="24"/>
      <dgm:spPr/>
    </dgm:pt>
    <dgm:pt modelId="{D2EEC1D1-DE3F-B643-941A-23848FDC723C}" type="pres">
      <dgm:prSet presAssocID="{24DF4EEB-0EFF-C041-BF22-4B0719457DA6}" presName="bottomArc2" presStyleLbl="parChTrans1D1" presStyleIdx="23" presStyleCnt="24"/>
      <dgm:spPr/>
    </dgm:pt>
    <dgm:pt modelId="{481F7C41-FEB7-7340-B285-2E5F60DBD4FD}" type="pres">
      <dgm:prSet presAssocID="{24DF4EEB-0EFF-C041-BF22-4B0719457DA6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F3334BB0-C228-E042-A12B-5BDC6B05FE49}" type="pres">
      <dgm:prSet presAssocID="{24DF4EEB-0EFF-C041-BF22-4B0719457DA6}" presName="hierChild4" presStyleCnt="0"/>
      <dgm:spPr/>
    </dgm:pt>
    <dgm:pt modelId="{E5689CF1-809B-814F-B87A-B16D3BA691CB}" type="pres">
      <dgm:prSet presAssocID="{24DF4EEB-0EFF-C041-BF22-4B0719457DA6}" presName="hierChild5" presStyleCnt="0"/>
      <dgm:spPr/>
    </dgm:pt>
    <dgm:pt modelId="{6DE28A79-B0BC-AE4D-AA8F-03F941EA5638}" type="pres">
      <dgm:prSet presAssocID="{8EF8D247-CE2C-7548-BE28-7459EA64EC98}" presName="hierChild3" presStyleCnt="0"/>
      <dgm:spPr/>
    </dgm:pt>
  </dgm:ptLst>
  <dgm:cxnLst>
    <dgm:cxn modelId="{94F1D425-A45E-6440-B1CE-C49F3674F990}" type="presOf" srcId="{C7499672-E10F-EA4A-899B-1375CB0B668E}" destId="{F0E80175-E48A-044C-BE4E-3C145447630D}" srcOrd="1" destOrd="0" presId="urn:microsoft.com/office/officeart/2008/layout/HalfCircleOrganizationChart"/>
    <dgm:cxn modelId="{719F5071-1757-D543-A05E-C9CD4B70C4D1}" type="presOf" srcId="{EABD8D2B-D3E7-5D4B-97FE-95F8058921A9}" destId="{1CE94933-DC13-7C4F-93DD-2AF527581C22}" srcOrd="0" destOrd="0" presId="urn:microsoft.com/office/officeart/2008/layout/HalfCircleOrganizationChart"/>
    <dgm:cxn modelId="{7C8DC8DB-5E1F-464C-8928-11462E476E4E}" type="presOf" srcId="{0D6CC213-4434-1645-8F64-DAF4CF8F5BEE}" destId="{54582B80-A020-1340-B336-01253D7DD99B}" srcOrd="1" destOrd="0" presId="urn:microsoft.com/office/officeart/2008/layout/HalfCircleOrganizationChart"/>
    <dgm:cxn modelId="{15EAC41C-8E7F-664C-8751-7256584395FC}" type="presOf" srcId="{9D868FD2-EF68-E547-ABB4-86155443234F}" destId="{13611B1D-D574-0C43-847A-B9669A72DF45}" srcOrd="0" destOrd="0" presId="urn:microsoft.com/office/officeart/2008/layout/HalfCircleOrganizationChart"/>
    <dgm:cxn modelId="{505E0CEC-9FB4-2943-A43B-44566C5879E9}" type="presOf" srcId="{7274CF49-39C7-8B42-9E06-92516B8C4416}" destId="{84EC9BD5-1567-324E-A250-967E955E9CDB}" srcOrd="0" destOrd="0" presId="urn:microsoft.com/office/officeart/2008/layout/HalfCircleOrganizationChart"/>
    <dgm:cxn modelId="{66404F45-E9EF-A640-B953-4DC74027AF74}" type="presOf" srcId="{8EF8D247-CE2C-7548-BE28-7459EA64EC98}" destId="{653B796A-6DEC-1641-A102-08E529CB427C}" srcOrd="0" destOrd="0" presId="urn:microsoft.com/office/officeart/2008/layout/HalfCircleOrganizationChart"/>
    <dgm:cxn modelId="{6FE33850-B29A-7B41-BE59-AA7E7C2068C6}" srcId="{D8F55C8F-C8FF-5E41-BDDC-BA69EA6D4F93}" destId="{55B8A5BE-1B23-C149-8B85-D47A0BB5901A}" srcOrd="3" destOrd="0" parTransId="{F1532708-5161-A64C-AABD-92BB31CDC282}" sibTransId="{B0C7068E-0007-9F44-B644-E895A4884FDB}"/>
    <dgm:cxn modelId="{1ED3C41C-C56D-A945-A2C1-D16E3123CF98}" type="presOf" srcId="{24DF4EEB-0EFF-C041-BF22-4B0719457DA6}" destId="{7BF9C212-DFD4-9049-A97B-3F8DB5C48304}" srcOrd="0" destOrd="0" presId="urn:microsoft.com/office/officeart/2008/layout/HalfCircleOrganizationChart"/>
    <dgm:cxn modelId="{4537EDCF-8C1C-6746-9240-77903EE29095}" type="presOf" srcId="{FF8F3F4F-CC87-A141-966D-3A2383AF76F1}" destId="{09025141-F445-604F-ADCE-C2BAC9C9C53E}" srcOrd="0" destOrd="0" presId="urn:microsoft.com/office/officeart/2008/layout/HalfCircleOrganizationChart"/>
    <dgm:cxn modelId="{E7C26204-CA31-AA4D-B6BE-66D357D1A9D4}" type="presOf" srcId="{ADA3F533-CCDB-EF47-804C-A8B62F24CFA7}" destId="{E33044E5-AAA8-2141-B966-111D6DD5A6BD}" srcOrd="0" destOrd="0" presId="urn:microsoft.com/office/officeart/2008/layout/HalfCircleOrganizationChart"/>
    <dgm:cxn modelId="{3D7DA420-1204-8B41-A5F9-7B73A25F7E30}" type="presOf" srcId="{F1532708-5161-A64C-AABD-92BB31CDC282}" destId="{3273C65D-E0B1-3343-AD33-B75EF2DC0C44}" srcOrd="0" destOrd="0" presId="urn:microsoft.com/office/officeart/2008/layout/HalfCircleOrganizationChart"/>
    <dgm:cxn modelId="{63712235-7559-5B4C-8014-64A1BC66B797}" type="presOf" srcId="{0AD5710D-1621-6F4B-8D2F-573359BBD134}" destId="{3D9DF583-EBF5-664A-9C88-0331A736F292}" srcOrd="0" destOrd="0" presId="urn:microsoft.com/office/officeart/2008/layout/HalfCircleOrganizationChart"/>
    <dgm:cxn modelId="{DBE18C49-68BC-D048-A73A-063E171A1AB0}" srcId="{61CE525F-ADE2-734A-B788-BDD28BF926C3}" destId="{235EB546-7D35-8548-A738-DA514960AE8E}" srcOrd="0" destOrd="0" parTransId="{69AF864B-7E1B-2D45-9489-26AA5D3E2CCF}" sibTransId="{B90DFAEA-CA17-384E-9036-99ECA475E12E}"/>
    <dgm:cxn modelId="{30BB92F3-BA2C-FF45-BFD1-63DBB522D60A}" type="presOf" srcId="{D8F55C8F-C8FF-5E41-BDDC-BA69EA6D4F93}" destId="{10CC1FAD-D9D7-8545-8988-3A54CFB268EB}" srcOrd="0" destOrd="0" presId="urn:microsoft.com/office/officeart/2008/layout/HalfCircleOrganizationChart"/>
    <dgm:cxn modelId="{E1527EBA-4926-754C-ABD8-DB0C43742538}" srcId="{C7499672-E10F-EA4A-899B-1375CB0B668E}" destId="{7274CF49-39C7-8B42-9E06-92516B8C4416}" srcOrd="0" destOrd="0" parTransId="{4BEB7302-7E6E-B74E-AE62-D65949BF6F53}" sibTransId="{33304E48-3876-AF40-9A39-4526D5E3AD95}"/>
    <dgm:cxn modelId="{717951FB-0B43-2A40-ACC5-B0617C7AF52B}" type="presOf" srcId="{4BEB7302-7E6E-B74E-AE62-D65949BF6F53}" destId="{C8CFB066-8489-0046-A086-F5554F3B9B7E}" srcOrd="0" destOrd="0" presId="urn:microsoft.com/office/officeart/2008/layout/HalfCircleOrganizationChart"/>
    <dgm:cxn modelId="{2B77F00C-F28E-9048-A28D-F99F6C6CBAEA}" type="presOf" srcId="{55B8A5BE-1B23-C149-8B85-D47A0BB5901A}" destId="{FE9CC02F-0F9B-1E4F-819C-66D46F9D44E9}" srcOrd="0" destOrd="0" presId="urn:microsoft.com/office/officeart/2008/layout/HalfCircleOrganizationChart"/>
    <dgm:cxn modelId="{E8C68462-0CC1-B245-AE14-71F4F5E24677}" type="presOf" srcId="{24DF4EEB-0EFF-C041-BF22-4B0719457DA6}" destId="{481F7C41-FEB7-7340-B285-2E5F60DBD4FD}" srcOrd="1" destOrd="0" presId="urn:microsoft.com/office/officeart/2008/layout/HalfCircleOrganizationChart"/>
    <dgm:cxn modelId="{01E708C6-6528-D840-AA09-A591966D1963}" srcId="{8EF8D247-CE2C-7548-BE28-7459EA64EC98}" destId="{D8F55C8F-C8FF-5E41-BDDC-BA69EA6D4F93}" srcOrd="0" destOrd="0" parTransId="{FA544A24-ADFC-1142-8C6C-CB6C8F715202}" sibTransId="{ED1D8371-5AAA-6642-84C5-0D94EDCB0563}"/>
    <dgm:cxn modelId="{775B2DFD-BE4D-884F-A2E3-007E897749D4}" type="presOf" srcId="{CA9A87FD-6EDD-6846-8B55-97407CBCC4B1}" destId="{494E724C-53CA-4148-8E09-2E730CE176A5}" srcOrd="0" destOrd="0" presId="urn:microsoft.com/office/officeart/2008/layout/HalfCircleOrganizationChart"/>
    <dgm:cxn modelId="{1AD6584F-2D75-D740-B11B-3894F4BFB81C}" type="presOf" srcId="{0AD5710D-1621-6F4B-8D2F-573359BBD134}" destId="{65AF5EE6-FFB0-474E-9836-E8A7C3BC7F5E}" srcOrd="1" destOrd="0" presId="urn:microsoft.com/office/officeart/2008/layout/HalfCircleOrganizationChart"/>
    <dgm:cxn modelId="{8291A5FA-32B2-2E4F-A932-ADB944FB3C07}" type="presOf" srcId="{D8F55C8F-C8FF-5E41-BDDC-BA69EA6D4F93}" destId="{3142DBE9-14C0-C54C-8399-54E38719CE7D}" srcOrd="1" destOrd="0" presId="urn:microsoft.com/office/officeart/2008/layout/HalfCircleOrganizationChart"/>
    <dgm:cxn modelId="{31C7F254-CBDD-1E41-BDEC-1FEA4480FD04}" type="presOf" srcId="{61CE525F-ADE2-734A-B788-BDD28BF926C3}" destId="{9583623C-D9A7-014A-8643-3F0173A0F45B}" srcOrd="0" destOrd="0" presId="urn:microsoft.com/office/officeart/2008/layout/HalfCircleOrganizationChart"/>
    <dgm:cxn modelId="{C2B4B435-5724-5A49-9BC7-57E24178C9D4}" type="presOf" srcId="{6E22E0A3-49DD-034B-9130-793BB54EC0F5}" destId="{8DECC329-1003-8547-90F1-D33A5DA8F12C}" srcOrd="0" destOrd="0" presId="urn:microsoft.com/office/officeart/2008/layout/HalfCircleOrganizationChart"/>
    <dgm:cxn modelId="{F3EFA16E-DE78-FF4B-8531-69C37A42638A}" type="presOf" srcId="{623EF593-D473-9A47-A8F5-E018D9BB65AE}" destId="{B6B85605-B14F-5343-98E2-AB7D03BCD588}" srcOrd="0" destOrd="0" presId="urn:microsoft.com/office/officeart/2008/layout/HalfCircleOrganizationChart"/>
    <dgm:cxn modelId="{BDBEDEE4-4792-E44F-A5C5-49EE3A727BAE}" srcId="{55B8A5BE-1B23-C149-8B85-D47A0BB5901A}" destId="{0AD5710D-1621-6F4B-8D2F-573359BBD134}" srcOrd="0" destOrd="0" parTransId="{9D868FD2-EF68-E547-ABB4-86155443234F}" sibTransId="{2F0D2F10-CF32-554E-AC49-F1FC85ACA1D2}"/>
    <dgm:cxn modelId="{D28D79ED-5049-0E4D-A112-0A371CEF6E79}" type="presOf" srcId="{61CE525F-ADE2-734A-B788-BDD28BF926C3}" destId="{13399D3F-120E-7849-B566-B1F734486B9C}" srcOrd="1" destOrd="0" presId="urn:microsoft.com/office/officeart/2008/layout/HalfCircleOrganizationChart"/>
    <dgm:cxn modelId="{4C1E9028-DEE7-4949-8F7E-8368ED958E2C}" type="presOf" srcId="{FA544A24-ADFC-1142-8C6C-CB6C8F715202}" destId="{2FBE220D-18D7-6441-A173-D91CDFCDCA4A}" srcOrd="0" destOrd="0" presId="urn:microsoft.com/office/officeart/2008/layout/HalfCircleOrganizationChart"/>
    <dgm:cxn modelId="{28D3ED11-11AE-AC44-A325-3DD38A33AE9D}" srcId="{D8F55C8F-C8FF-5E41-BDDC-BA69EA6D4F93}" destId="{61CE525F-ADE2-734A-B788-BDD28BF926C3}" srcOrd="2" destOrd="0" parTransId="{6E22E0A3-49DD-034B-9130-793BB54EC0F5}" sibTransId="{7E0483F8-DBA9-E845-91E9-0271253F7D81}"/>
    <dgm:cxn modelId="{2C1C3392-7E70-364A-B295-4443D849B8EB}" type="presOf" srcId="{235EB546-7D35-8548-A738-DA514960AE8E}" destId="{6499CBF0-22F3-7D43-B17B-9561A5C1C962}" srcOrd="1" destOrd="0" presId="urn:microsoft.com/office/officeart/2008/layout/HalfCircleOrganizationChart"/>
    <dgm:cxn modelId="{974C2364-C029-9A44-8230-7828558162BD}" type="presOf" srcId="{337175FC-02C2-634A-A554-C8E2A49CAE6F}" destId="{2B2DFAA6-A81A-3C47-9777-6AAD7938D233}" srcOrd="0" destOrd="0" presId="urn:microsoft.com/office/officeart/2008/layout/HalfCircleOrganizationChart"/>
    <dgm:cxn modelId="{2A032995-1A9C-664E-AD47-FD8B5BB51C6F}" type="presOf" srcId="{69AF864B-7E1B-2D45-9489-26AA5D3E2CCF}" destId="{EFFD97D3-DFED-E34B-8855-77FE2DEEDFB1}" srcOrd="0" destOrd="0" presId="urn:microsoft.com/office/officeart/2008/layout/HalfCircleOrganizationChart"/>
    <dgm:cxn modelId="{61D05BB2-C9D7-2046-8773-C7D7932460FD}" type="presOf" srcId="{7274CF49-39C7-8B42-9E06-92516B8C4416}" destId="{A1ED8E80-9D58-5A4A-AB5E-A2B91D74DC60}" srcOrd="1" destOrd="0" presId="urn:microsoft.com/office/officeart/2008/layout/HalfCircleOrganizationChart"/>
    <dgm:cxn modelId="{E9AED887-4F57-BA45-B3CD-05630E932056}" srcId="{8EF8D247-CE2C-7548-BE28-7459EA64EC98}" destId="{24DF4EEB-0EFF-C041-BF22-4B0719457DA6}" srcOrd="2" destOrd="0" parTransId="{505F49A2-1BCA-A44D-854A-7450881076B2}" sibTransId="{7F64C6EB-9890-3C41-A2E4-4B1893C85AF3}"/>
    <dgm:cxn modelId="{5092667B-0ECF-6947-80E5-B923B83D6F9A}" type="presOf" srcId="{55B8A5BE-1B23-C149-8B85-D47A0BB5901A}" destId="{8904357F-DFB2-D545-9BF1-11FFD7095949}" srcOrd="1" destOrd="0" presId="urn:microsoft.com/office/officeart/2008/layout/HalfCircleOrganizationChart"/>
    <dgm:cxn modelId="{AEC16CB6-A9AC-E742-9A8B-547ED70D7A62}" srcId="{D8F55C8F-C8FF-5E41-BDDC-BA69EA6D4F93}" destId="{C7499672-E10F-EA4A-899B-1375CB0B668E}" srcOrd="1" destOrd="0" parTransId="{EABD8D2B-D3E7-5D4B-97FE-95F8058921A9}" sibTransId="{5587C081-55D5-2748-AED1-47426021A424}"/>
    <dgm:cxn modelId="{3BE224C1-C528-B249-8312-5C0CAA95593E}" type="presOf" srcId="{0D6CC213-4434-1645-8F64-DAF4CF8F5BEE}" destId="{C165BA73-8F4B-E64A-82E4-F922E3BF503A}" srcOrd="0" destOrd="0" presId="urn:microsoft.com/office/officeart/2008/layout/HalfCircleOrganizationChart"/>
    <dgm:cxn modelId="{FF454239-3AA9-0A48-9D32-3CB0AEC2C7EE}" type="presOf" srcId="{8EF8D247-CE2C-7548-BE28-7459EA64EC98}" destId="{35C13184-CE89-C54D-B4EE-6DF03829B508}" srcOrd="1" destOrd="0" presId="urn:microsoft.com/office/officeart/2008/layout/HalfCircleOrganizationChart"/>
    <dgm:cxn modelId="{210FF9A3-E4CF-2B41-AFD0-CA0A5CE0E74F}" type="presOf" srcId="{505F49A2-1BCA-A44D-854A-7450881076B2}" destId="{85E5CA01-808A-9E4D-A393-2E8F1323C82C}" srcOrd="0" destOrd="0" presId="urn:microsoft.com/office/officeart/2008/layout/HalfCircleOrganizationChart"/>
    <dgm:cxn modelId="{7C8FF715-AA22-9F4E-AE21-0901F9849C51}" type="presOf" srcId="{ADA3F533-CCDB-EF47-804C-A8B62F24CFA7}" destId="{97A830C6-271D-2847-AEC8-9E5AA4D3E2EE}" srcOrd="1" destOrd="0" presId="urn:microsoft.com/office/officeart/2008/layout/HalfCircleOrganizationChart"/>
    <dgm:cxn modelId="{628EA354-3FD3-4A47-B640-7CD0AC92E8B4}" srcId="{CA9A87FD-6EDD-6846-8B55-97407CBCC4B1}" destId="{8EF8D247-CE2C-7548-BE28-7459EA64EC98}" srcOrd="0" destOrd="0" parTransId="{BECAE366-83D0-EB48-BA6C-F00FF868084C}" sibTransId="{53A1A938-2603-894B-9ACF-0B305866C550}"/>
    <dgm:cxn modelId="{A663731F-0515-FF4B-A3E8-4A054D21D099}" type="presOf" srcId="{FF8F3F4F-CC87-A141-966D-3A2383AF76F1}" destId="{4D053598-31C0-B44C-BB5C-0A3420E0555B}" srcOrd="1" destOrd="0" presId="urn:microsoft.com/office/officeart/2008/layout/HalfCircleOrganizationChart"/>
    <dgm:cxn modelId="{60F2CA8A-80FA-F440-9ED4-F91EACE89C32}" type="presOf" srcId="{92AA611E-27B4-DF48-A7A8-0D0193F3F374}" destId="{AF1F37A2-BA96-A24B-B0F7-02E700310194}" srcOrd="0" destOrd="0" presId="urn:microsoft.com/office/officeart/2008/layout/HalfCircleOrganizationChart"/>
    <dgm:cxn modelId="{684D0DFC-37FF-CA44-BE02-FB6A620E8755}" type="presOf" srcId="{235EB546-7D35-8548-A738-DA514960AE8E}" destId="{EE516904-BAB2-5845-AB36-59E27264AF42}" srcOrd="0" destOrd="0" presId="urn:microsoft.com/office/officeart/2008/layout/HalfCircleOrganizationChart"/>
    <dgm:cxn modelId="{833DC5CD-8197-6146-9964-C2A445C6BA23}" srcId="{0D6CC213-4434-1645-8F64-DAF4CF8F5BEE}" destId="{FF8F3F4F-CC87-A141-966D-3A2383AF76F1}" srcOrd="0" destOrd="0" parTransId="{92AA611E-27B4-DF48-A7A8-0D0193F3F374}" sibTransId="{403124E4-AFA7-9F4B-A003-90F1EB4AE106}"/>
    <dgm:cxn modelId="{168D8476-79FD-974B-B56E-2F20BFE21345}" srcId="{D8F55C8F-C8FF-5E41-BDDC-BA69EA6D4F93}" destId="{0D6CC213-4434-1645-8F64-DAF4CF8F5BEE}" srcOrd="0" destOrd="0" parTransId="{337175FC-02C2-634A-A554-C8E2A49CAE6F}" sibTransId="{7B9E662F-5190-7546-A920-7E73ADBED379}"/>
    <dgm:cxn modelId="{C901A7A6-B78D-EC42-AB99-2AC5E9896273}" srcId="{8EF8D247-CE2C-7548-BE28-7459EA64EC98}" destId="{ADA3F533-CCDB-EF47-804C-A8B62F24CFA7}" srcOrd="1" destOrd="0" parTransId="{623EF593-D473-9A47-A8F5-E018D9BB65AE}" sibTransId="{4DEF5A24-4D88-1D47-80EA-BA81594C1C54}"/>
    <dgm:cxn modelId="{ABE35AED-9CE3-6E43-920D-2FBE33EF687D}" type="presOf" srcId="{C7499672-E10F-EA4A-899B-1375CB0B668E}" destId="{F827BBB8-29D3-174F-9186-C178C00C241D}" srcOrd="0" destOrd="0" presId="urn:microsoft.com/office/officeart/2008/layout/HalfCircleOrganizationChart"/>
    <dgm:cxn modelId="{26818F5C-2186-7E4D-9D36-884E8DA6E33A}" type="presParOf" srcId="{494E724C-53CA-4148-8E09-2E730CE176A5}" destId="{B8B64352-2A5D-3A47-9373-E6B186E48C33}" srcOrd="0" destOrd="0" presId="urn:microsoft.com/office/officeart/2008/layout/HalfCircleOrganizationChart"/>
    <dgm:cxn modelId="{A7B9AB5A-AF4F-704C-B713-BB6FA43CFD08}" type="presParOf" srcId="{B8B64352-2A5D-3A47-9373-E6B186E48C33}" destId="{605725F5-DFB1-A344-928B-0A419D1FAC5B}" srcOrd="0" destOrd="0" presId="urn:microsoft.com/office/officeart/2008/layout/HalfCircleOrganizationChart"/>
    <dgm:cxn modelId="{CE3D3D8B-1B8A-034B-BAD0-643ABC98243E}" type="presParOf" srcId="{605725F5-DFB1-A344-928B-0A419D1FAC5B}" destId="{653B796A-6DEC-1641-A102-08E529CB427C}" srcOrd="0" destOrd="0" presId="urn:microsoft.com/office/officeart/2008/layout/HalfCircleOrganizationChart"/>
    <dgm:cxn modelId="{1DA7984E-CF54-B742-AD80-14107E199306}" type="presParOf" srcId="{605725F5-DFB1-A344-928B-0A419D1FAC5B}" destId="{464761BB-A082-694A-A3E7-33B6196B2A56}" srcOrd="1" destOrd="0" presId="urn:microsoft.com/office/officeart/2008/layout/HalfCircleOrganizationChart"/>
    <dgm:cxn modelId="{6D67B36A-F9A5-6247-8E9A-50C63C6C122D}" type="presParOf" srcId="{605725F5-DFB1-A344-928B-0A419D1FAC5B}" destId="{2CCCC348-693B-2B45-B199-33BF5CCC4331}" srcOrd="2" destOrd="0" presId="urn:microsoft.com/office/officeart/2008/layout/HalfCircleOrganizationChart"/>
    <dgm:cxn modelId="{ECBDB517-8647-D847-ADCF-6D9D719F9FEE}" type="presParOf" srcId="{605725F5-DFB1-A344-928B-0A419D1FAC5B}" destId="{35C13184-CE89-C54D-B4EE-6DF03829B508}" srcOrd="3" destOrd="0" presId="urn:microsoft.com/office/officeart/2008/layout/HalfCircleOrganizationChart"/>
    <dgm:cxn modelId="{760690F1-72E5-B840-B8EF-A60D230C5FCC}" type="presParOf" srcId="{B8B64352-2A5D-3A47-9373-E6B186E48C33}" destId="{869DB698-A46B-D04D-BBE5-5EA6CAD80CD8}" srcOrd="1" destOrd="0" presId="urn:microsoft.com/office/officeart/2008/layout/HalfCircleOrganizationChart"/>
    <dgm:cxn modelId="{62C989EE-AA20-7949-BF2B-1E71BA9181DE}" type="presParOf" srcId="{869DB698-A46B-D04D-BBE5-5EA6CAD80CD8}" destId="{2FBE220D-18D7-6441-A173-D91CDFCDCA4A}" srcOrd="0" destOrd="0" presId="urn:microsoft.com/office/officeart/2008/layout/HalfCircleOrganizationChart"/>
    <dgm:cxn modelId="{7796672D-795D-FD40-BD0C-319C43FBE017}" type="presParOf" srcId="{869DB698-A46B-D04D-BBE5-5EA6CAD80CD8}" destId="{A9424C35-1802-7248-A80D-12905B7B1355}" srcOrd="1" destOrd="0" presId="urn:microsoft.com/office/officeart/2008/layout/HalfCircleOrganizationChart"/>
    <dgm:cxn modelId="{C6FEA0FF-423C-EA45-BC23-9A4D3BF6A301}" type="presParOf" srcId="{A9424C35-1802-7248-A80D-12905B7B1355}" destId="{C347C263-82F0-A54A-8D9A-4643A331A30D}" srcOrd="0" destOrd="0" presId="urn:microsoft.com/office/officeart/2008/layout/HalfCircleOrganizationChart"/>
    <dgm:cxn modelId="{751A79B3-3BA3-374C-A375-EABC048C8120}" type="presParOf" srcId="{C347C263-82F0-A54A-8D9A-4643A331A30D}" destId="{10CC1FAD-D9D7-8545-8988-3A54CFB268EB}" srcOrd="0" destOrd="0" presId="urn:microsoft.com/office/officeart/2008/layout/HalfCircleOrganizationChart"/>
    <dgm:cxn modelId="{9C463BCB-AED8-8043-8A7B-C54C412D1BB0}" type="presParOf" srcId="{C347C263-82F0-A54A-8D9A-4643A331A30D}" destId="{7BC31180-45B5-6D45-9885-A893703CFB17}" srcOrd="1" destOrd="0" presId="urn:microsoft.com/office/officeart/2008/layout/HalfCircleOrganizationChart"/>
    <dgm:cxn modelId="{9A502543-F278-034F-9DB2-4197156C2910}" type="presParOf" srcId="{C347C263-82F0-A54A-8D9A-4643A331A30D}" destId="{875F5F3F-1843-CC4C-8A1D-F536813198B4}" srcOrd="2" destOrd="0" presId="urn:microsoft.com/office/officeart/2008/layout/HalfCircleOrganizationChart"/>
    <dgm:cxn modelId="{7FD838A2-EE93-394B-A1EF-7FFAE4D84923}" type="presParOf" srcId="{C347C263-82F0-A54A-8D9A-4643A331A30D}" destId="{3142DBE9-14C0-C54C-8399-54E38719CE7D}" srcOrd="3" destOrd="0" presId="urn:microsoft.com/office/officeart/2008/layout/HalfCircleOrganizationChart"/>
    <dgm:cxn modelId="{ED989FD6-A616-6D4B-8216-ADBB0D061833}" type="presParOf" srcId="{A9424C35-1802-7248-A80D-12905B7B1355}" destId="{8FAB622B-C07A-7047-87FA-CE6F78DA4D20}" srcOrd="1" destOrd="0" presId="urn:microsoft.com/office/officeart/2008/layout/HalfCircleOrganizationChart"/>
    <dgm:cxn modelId="{EF725B9E-4630-1840-ADB6-ADB6F7FED949}" type="presParOf" srcId="{8FAB622B-C07A-7047-87FA-CE6F78DA4D20}" destId="{2B2DFAA6-A81A-3C47-9777-6AAD7938D233}" srcOrd="0" destOrd="0" presId="urn:microsoft.com/office/officeart/2008/layout/HalfCircleOrganizationChart"/>
    <dgm:cxn modelId="{04495D5F-A74F-2A4B-8A45-F21F7B7C8733}" type="presParOf" srcId="{8FAB622B-C07A-7047-87FA-CE6F78DA4D20}" destId="{7F29F768-9D64-4B45-A7B5-A8EBB681D392}" srcOrd="1" destOrd="0" presId="urn:microsoft.com/office/officeart/2008/layout/HalfCircleOrganizationChart"/>
    <dgm:cxn modelId="{BCCAB1C5-C50C-3641-9B01-3DB7B1834273}" type="presParOf" srcId="{7F29F768-9D64-4B45-A7B5-A8EBB681D392}" destId="{FA25ACBB-C6F0-864F-80DF-11F7E7437A79}" srcOrd="0" destOrd="0" presId="urn:microsoft.com/office/officeart/2008/layout/HalfCircleOrganizationChart"/>
    <dgm:cxn modelId="{73724F96-4902-A342-A7EA-6EC1D87F7D47}" type="presParOf" srcId="{FA25ACBB-C6F0-864F-80DF-11F7E7437A79}" destId="{C165BA73-8F4B-E64A-82E4-F922E3BF503A}" srcOrd="0" destOrd="0" presId="urn:microsoft.com/office/officeart/2008/layout/HalfCircleOrganizationChart"/>
    <dgm:cxn modelId="{3C64B786-65D9-3C4E-BECB-3D687F94D818}" type="presParOf" srcId="{FA25ACBB-C6F0-864F-80DF-11F7E7437A79}" destId="{81034A37-7C79-0946-98DB-9BC8D2E81739}" srcOrd="1" destOrd="0" presId="urn:microsoft.com/office/officeart/2008/layout/HalfCircleOrganizationChart"/>
    <dgm:cxn modelId="{5F1268BA-76AD-8A4F-AC05-BB468ABDDFCF}" type="presParOf" srcId="{FA25ACBB-C6F0-864F-80DF-11F7E7437A79}" destId="{19079321-4D0A-7844-92B0-8264FF9611A2}" srcOrd="2" destOrd="0" presId="urn:microsoft.com/office/officeart/2008/layout/HalfCircleOrganizationChart"/>
    <dgm:cxn modelId="{43A5D628-1DBC-AE42-846A-B8B07962D5F5}" type="presParOf" srcId="{FA25ACBB-C6F0-864F-80DF-11F7E7437A79}" destId="{54582B80-A020-1340-B336-01253D7DD99B}" srcOrd="3" destOrd="0" presId="urn:microsoft.com/office/officeart/2008/layout/HalfCircleOrganizationChart"/>
    <dgm:cxn modelId="{C7F1FBAB-8A9F-8E4A-83C7-6F1B0B9569F1}" type="presParOf" srcId="{7F29F768-9D64-4B45-A7B5-A8EBB681D392}" destId="{9263A391-7424-084B-8804-C98701DF80B5}" srcOrd="1" destOrd="0" presId="urn:microsoft.com/office/officeart/2008/layout/HalfCircleOrganizationChart"/>
    <dgm:cxn modelId="{03AE9BCC-8C44-F945-A461-AA120B451266}" type="presParOf" srcId="{9263A391-7424-084B-8804-C98701DF80B5}" destId="{AF1F37A2-BA96-A24B-B0F7-02E700310194}" srcOrd="0" destOrd="0" presId="urn:microsoft.com/office/officeart/2008/layout/HalfCircleOrganizationChart"/>
    <dgm:cxn modelId="{AA4F909C-71B8-DB46-BFE6-1E15F89AA74E}" type="presParOf" srcId="{9263A391-7424-084B-8804-C98701DF80B5}" destId="{D82B53C6-280B-E340-9968-8683460E40D6}" srcOrd="1" destOrd="0" presId="urn:microsoft.com/office/officeart/2008/layout/HalfCircleOrganizationChart"/>
    <dgm:cxn modelId="{23460FBD-8BAA-6E4D-B7B4-E0A76F72D765}" type="presParOf" srcId="{D82B53C6-280B-E340-9968-8683460E40D6}" destId="{6D9EFC54-7D04-A34D-8AD9-FB662FDD59AF}" srcOrd="0" destOrd="0" presId="urn:microsoft.com/office/officeart/2008/layout/HalfCircleOrganizationChart"/>
    <dgm:cxn modelId="{8309CC73-ACCD-864C-85A4-3EA56E480F63}" type="presParOf" srcId="{6D9EFC54-7D04-A34D-8AD9-FB662FDD59AF}" destId="{09025141-F445-604F-ADCE-C2BAC9C9C53E}" srcOrd="0" destOrd="0" presId="urn:microsoft.com/office/officeart/2008/layout/HalfCircleOrganizationChart"/>
    <dgm:cxn modelId="{CDDB31AF-EDE4-A04E-88A8-2A93DD89439F}" type="presParOf" srcId="{6D9EFC54-7D04-A34D-8AD9-FB662FDD59AF}" destId="{B5AE4D0C-A37A-624B-89D0-FC14BDBDAFE3}" srcOrd="1" destOrd="0" presId="urn:microsoft.com/office/officeart/2008/layout/HalfCircleOrganizationChart"/>
    <dgm:cxn modelId="{E887DAC3-2C87-964F-8B6B-76E718C1390F}" type="presParOf" srcId="{6D9EFC54-7D04-A34D-8AD9-FB662FDD59AF}" destId="{BAA7FB47-5F0C-EB4D-936F-1B63279C2D29}" srcOrd="2" destOrd="0" presId="urn:microsoft.com/office/officeart/2008/layout/HalfCircleOrganizationChart"/>
    <dgm:cxn modelId="{50E65B9F-4DF2-6545-9494-895F2A2E41D8}" type="presParOf" srcId="{6D9EFC54-7D04-A34D-8AD9-FB662FDD59AF}" destId="{4D053598-31C0-B44C-BB5C-0A3420E0555B}" srcOrd="3" destOrd="0" presId="urn:microsoft.com/office/officeart/2008/layout/HalfCircleOrganizationChart"/>
    <dgm:cxn modelId="{1DEBB215-987A-DC4E-923D-2F4EC51DA39F}" type="presParOf" srcId="{D82B53C6-280B-E340-9968-8683460E40D6}" destId="{F04969CF-E881-284E-8016-CD7DC5E71A5E}" srcOrd="1" destOrd="0" presId="urn:microsoft.com/office/officeart/2008/layout/HalfCircleOrganizationChart"/>
    <dgm:cxn modelId="{68D4F82E-EB89-E343-A98F-D8B908D3635B}" type="presParOf" srcId="{D82B53C6-280B-E340-9968-8683460E40D6}" destId="{40AB6897-F3F5-964F-BF83-F040D52E057A}" srcOrd="2" destOrd="0" presId="urn:microsoft.com/office/officeart/2008/layout/HalfCircleOrganizationChart"/>
    <dgm:cxn modelId="{A6B33AA8-2E05-DA4B-AE97-841C4573D715}" type="presParOf" srcId="{7F29F768-9D64-4B45-A7B5-A8EBB681D392}" destId="{6C298740-1EBB-7747-9ACF-0C32681AB1B7}" srcOrd="2" destOrd="0" presId="urn:microsoft.com/office/officeart/2008/layout/HalfCircleOrganizationChart"/>
    <dgm:cxn modelId="{EBCDFAB2-136D-EE4B-870B-56B9EB5A8695}" type="presParOf" srcId="{8FAB622B-C07A-7047-87FA-CE6F78DA4D20}" destId="{1CE94933-DC13-7C4F-93DD-2AF527581C22}" srcOrd="2" destOrd="0" presId="urn:microsoft.com/office/officeart/2008/layout/HalfCircleOrganizationChart"/>
    <dgm:cxn modelId="{25074823-B0B4-094D-9A90-6FB03AB1E46F}" type="presParOf" srcId="{8FAB622B-C07A-7047-87FA-CE6F78DA4D20}" destId="{6CFECF06-3705-4948-AF45-2C6DE2236185}" srcOrd="3" destOrd="0" presId="urn:microsoft.com/office/officeart/2008/layout/HalfCircleOrganizationChart"/>
    <dgm:cxn modelId="{A89C8A1E-14E1-D642-A3D4-597F7CE813EA}" type="presParOf" srcId="{6CFECF06-3705-4948-AF45-2C6DE2236185}" destId="{1A9173A4-58EA-A64B-88AF-57C62BBC31AB}" srcOrd="0" destOrd="0" presId="urn:microsoft.com/office/officeart/2008/layout/HalfCircleOrganizationChart"/>
    <dgm:cxn modelId="{06D21863-D292-414D-B2B0-3807593F7215}" type="presParOf" srcId="{1A9173A4-58EA-A64B-88AF-57C62BBC31AB}" destId="{F827BBB8-29D3-174F-9186-C178C00C241D}" srcOrd="0" destOrd="0" presId="urn:microsoft.com/office/officeart/2008/layout/HalfCircleOrganizationChart"/>
    <dgm:cxn modelId="{9FE50CE7-06A9-6A4E-AC24-9229E562F146}" type="presParOf" srcId="{1A9173A4-58EA-A64B-88AF-57C62BBC31AB}" destId="{3E94E221-F8E0-B94F-AD1C-C8B8FA48D14C}" srcOrd="1" destOrd="0" presId="urn:microsoft.com/office/officeart/2008/layout/HalfCircleOrganizationChart"/>
    <dgm:cxn modelId="{2E0FBD38-4B9D-1D4E-84D8-E744E16BABE1}" type="presParOf" srcId="{1A9173A4-58EA-A64B-88AF-57C62BBC31AB}" destId="{A175F4D9-7D11-F746-B192-76A01EE4F478}" srcOrd="2" destOrd="0" presId="urn:microsoft.com/office/officeart/2008/layout/HalfCircleOrganizationChart"/>
    <dgm:cxn modelId="{E10AA731-20B2-A241-8F5D-73F9332D1105}" type="presParOf" srcId="{1A9173A4-58EA-A64B-88AF-57C62BBC31AB}" destId="{F0E80175-E48A-044C-BE4E-3C145447630D}" srcOrd="3" destOrd="0" presId="urn:microsoft.com/office/officeart/2008/layout/HalfCircleOrganizationChart"/>
    <dgm:cxn modelId="{16FED331-9C0A-3F4E-B20D-6C7358CE75CB}" type="presParOf" srcId="{6CFECF06-3705-4948-AF45-2C6DE2236185}" destId="{460B815C-31E1-E848-B9F1-9D9154AF5DC2}" srcOrd="1" destOrd="0" presId="urn:microsoft.com/office/officeart/2008/layout/HalfCircleOrganizationChart"/>
    <dgm:cxn modelId="{F71C8C74-1DB9-634F-B8FE-AAF62FE27A9B}" type="presParOf" srcId="{460B815C-31E1-E848-B9F1-9D9154AF5DC2}" destId="{C8CFB066-8489-0046-A086-F5554F3B9B7E}" srcOrd="0" destOrd="0" presId="urn:microsoft.com/office/officeart/2008/layout/HalfCircleOrganizationChart"/>
    <dgm:cxn modelId="{1D87B27C-FCCE-114D-9308-AF9446190E0C}" type="presParOf" srcId="{460B815C-31E1-E848-B9F1-9D9154AF5DC2}" destId="{D5C65CDA-42CC-A445-86B9-C28CA0E328B6}" srcOrd="1" destOrd="0" presId="urn:microsoft.com/office/officeart/2008/layout/HalfCircleOrganizationChart"/>
    <dgm:cxn modelId="{BA64F728-9C09-E54E-AFFC-948B3DAFA347}" type="presParOf" srcId="{D5C65CDA-42CC-A445-86B9-C28CA0E328B6}" destId="{DE749AE8-F049-A14F-8DC0-1BC88C5B64EE}" srcOrd="0" destOrd="0" presId="urn:microsoft.com/office/officeart/2008/layout/HalfCircleOrganizationChart"/>
    <dgm:cxn modelId="{75B0F719-5E8F-3A40-A8A5-7AC5192DE599}" type="presParOf" srcId="{DE749AE8-F049-A14F-8DC0-1BC88C5B64EE}" destId="{84EC9BD5-1567-324E-A250-967E955E9CDB}" srcOrd="0" destOrd="0" presId="urn:microsoft.com/office/officeart/2008/layout/HalfCircleOrganizationChart"/>
    <dgm:cxn modelId="{A6EC9FC4-5FE7-BE42-8629-FC1B815492A1}" type="presParOf" srcId="{DE749AE8-F049-A14F-8DC0-1BC88C5B64EE}" destId="{7382C2BB-47CF-F84B-8845-6F3C854C5988}" srcOrd="1" destOrd="0" presId="urn:microsoft.com/office/officeart/2008/layout/HalfCircleOrganizationChart"/>
    <dgm:cxn modelId="{BA3ED2B0-A13B-1D40-8A89-4BA78A35FBA6}" type="presParOf" srcId="{DE749AE8-F049-A14F-8DC0-1BC88C5B64EE}" destId="{FEF7FB59-AF3B-6C44-A3FF-BAC98E7F17A0}" srcOrd="2" destOrd="0" presId="urn:microsoft.com/office/officeart/2008/layout/HalfCircleOrganizationChart"/>
    <dgm:cxn modelId="{77CAE926-503E-6F4F-8433-19CCC5EE11C3}" type="presParOf" srcId="{DE749AE8-F049-A14F-8DC0-1BC88C5B64EE}" destId="{A1ED8E80-9D58-5A4A-AB5E-A2B91D74DC60}" srcOrd="3" destOrd="0" presId="urn:microsoft.com/office/officeart/2008/layout/HalfCircleOrganizationChart"/>
    <dgm:cxn modelId="{D4918C58-49FD-6E44-900E-DE4E07313291}" type="presParOf" srcId="{D5C65CDA-42CC-A445-86B9-C28CA0E328B6}" destId="{1C0C7C8E-9D33-C847-8885-3EDFF0E37579}" srcOrd="1" destOrd="0" presId="urn:microsoft.com/office/officeart/2008/layout/HalfCircleOrganizationChart"/>
    <dgm:cxn modelId="{3608B4BF-E1C2-4E4B-84F1-708808AA710E}" type="presParOf" srcId="{D5C65CDA-42CC-A445-86B9-C28CA0E328B6}" destId="{39807266-9E61-F840-88AD-5885EF288EFA}" srcOrd="2" destOrd="0" presId="urn:microsoft.com/office/officeart/2008/layout/HalfCircleOrganizationChart"/>
    <dgm:cxn modelId="{E1B04745-F649-554C-886D-6FDD232B25D5}" type="presParOf" srcId="{6CFECF06-3705-4948-AF45-2C6DE2236185}" destId="{FFD64A7D-99F3-594B-BFCD-49A637D96335}" srcOrd="2" destOrd="0" presId="urn:microsoft.com/office/officeart/2008/layout/HalfCircleOrganizationChart"/>
    <dgm:cxn modelId="{8A65A5DA-A665-1143-99D4-35A07F826FDE}" type="presParOf" srcId="{8FAB622B-C07A-7047-87FA-CE6F78DA4D20}" destId="{8DECC329-1003-8547-90F1-D33A5DA8F12C}" srcOrd="4" destOrd="0" presId="urn:microsoft.com/office/officeart/2008/layout/HalfCircleOrganizationChart"/>
    <dgm:cxn modelId="{F1B98A61-6606-CF4E-B598-62EAB406D017}" type="presParOf" srcId="{8FAB622B-C07A-7047-87FA-CE6F78DA4D20}" destId="{60600355-A116-0547-BC58-6F02B066F603}" srcOrd="5" destOrd="0" presId="urn:microsoft.com/office/officeart/2008/layout/HalfCircleOrganizationChart"/>
    <dgm:cxn modelId="{ADCB5E53-A421-D24F-B6AD-FA5C97A16B47}" type="presParOf" srcId="{60600355-A116-0547-BC58-6F02B066F603}" destId="{9EF0F634-B269-3C4A-AD4B-2259C7C1487E}" srcOrd="0" destOrd="0" presId="urn:microsoft.com/office/officeart/2008/layout/HalfCircleOrganizationChart"/>
    <dgm:cxn modelId="{231E5A41-DDA9-8140-A70D-F8C3E1498154}" type="presParOf" srcId="{9EF0F634-B269-3C4A-AD4B-2259C7C1487E}" destId="{9583623C-D9A7-014A-8643-3F0173A0F45B}" srcOrd="0" destOrd="0" presId="urn:microsoft.com/office/officeart/2008/layout/HalfCircleOrganizationChart"/>
    <dgm:cxn modelId="{D0160369-90E0-2A4A-A513-7B61267EE242}" type="presParOf" srcId="{9EF0F634-B269-3C4A-AD4B-2259C7C1487E}" destId="{27F5B772-5622-BF47-8606-8416907D0F00}" srcOrd="1" destOrd="0" presId="urn:microsoft.com/office/officeart/2008/layout/HalfCircleOrganizationChart"/>
    <dgm:cxn modelId="{45B89205-6269-BE43-833D-CD2DD36B4425}" type="presParOf" srcId="{9EF0F634-B269-3C4A-AD4B-2259C7C1487E}" destId="{0568BDA2-6FD9-254E-9F5F-1AA26AC74355}" srcOrd="2" destOrd="0" presId="urn:microsoft.com/office/officeart/2008/layout/HalfCircleOrganizationChart"/>
    <dgm:cxn modelId="{803F2F40-2497-814A-9C3A-D70FBA2E3220}" type="presParOf" srcId="{9EF0F634-B269-3C4A-AD4B-2259C7C1487E}" destId="{13399D3F-120E-7849-B566-B1F734486B9C}" srcOrd="3" destOrd="0" presId="urn:microsoft.com/office/officeart/2008/layout/HalfCircleOrganizationChart"/>
    <dgm:cxn modelId="{A1092A3A-9C00-C841-ABE3-51962FA9C38A}" type="presParOf" srcId="{60600355-A116-0547-BC58-6F02B066F603}" destId="{C5F77910-8719-1F44-B29A-CA107702EAC3}" srcOrd="1" destOrd="0" presId="urn:microsoft.com/office/officeart/2008/layout/HalfCircleOrganizationChart"/>
    <dgm:cxn modelId="{434686DE-1C5D-4B44-930C-25B8E03CFA60}" type="presParOf" srcId="{C5F77910-8719-1F44-B29A-CA107702EAC3}" destId="{EFFD97D3-DFED-E34B-8855-77FE2DEEDFB1}" srcOrd="0" destOrd="0" presId="urn:microsoft.com/office/officeart/2008/layout/HalfCircleOrganizationChart"/>
    <dgm:cxn modelId="{00E09BD0-A20D-184C-B541-42F9541EF824}" type="presParOf" srcId="{C5F77910-8719-1F44-B29A-CA107702EAC3}" destId="{AE388E63-47EC-6B44-A511-59A198B76AD2}" srcOrd="1" destOrd="0" presId="urn:microsoft.com/office/officeart/2008/layout/HalfCircleOrganizationChart"/>
    <dgm:cxn modelId="{83C56FED-FAA2-8B4F-B658-A07CD011D495}" type="presParOf" srcId="{AE388E63-47EC-6B44-A511-59A198B76AD2}" destId="{A808561B-68E8-DF44-A4BB-F3B4191C3B9C}" srcOrd="0" destOrd="0" presId="urn:microsoft.com/office/officeart/2008/layout/HalfCircleOrganizationChart"/>
    <dgm:cxn modelId="{E07DDDB4-D303-DA4E-8DF6-F2DB9D438C10}" type="presParOf" srcId="{A808561B-68E8-DF44-A4BB-F3B4191C3B9C}" destId="{EE516904-BAB2-5845-AB36-59E27264AF42}" srcOrd="0" destOrd="0" presId="urn:microsoft.com/office/officeart/2008/layout/HalfCircleOrganizationChart"/>
    <dgm:cxn modelId="{20FE7A80-5884-8943-9659-6ECC3CCAF97E}" type="presParOf" srcId="{A808561B-68E8-DF44-A4BB-F3B4191C3B9C}" destId="{07B72F83-7900-584D-9E41-9CE33E349751}" srcOrd="1" destOrd="0" presId="urn:microsoft.com/office/officeart/2008/layout/HalfCircleOrganizationChart"/>
    <dgm:cxn modelId="{8EB9682A-69F9-754B-95F0-F8589380C65A}" type="presParOf" srcId="{A808561B-68E8-DF44-A4BB-F3B4191C3B9C}" destId="{BD93312B-BDF3-1846-8F9D-1C3B8451AB7D}" srcOrd="2" destOrd="0" presId="urn:microsoft.com/office/officeart/2008/layout/HalfCircleOrganizationChart"/>
    <dgm:cxn modelId="{1A889BE4-C3E5-144F-B7B2-2895B37FDF89}" type="presParOf" srcId="{A808561B-68E8-DF44-A4BB-F3B4191C3B9C}" destId="{6499CBF0-22F3-7D43-B17B-9561A5C1C962}" srcOrd="3" destOrd="0" presId="urn:microsoft.com/office/officeart/2008/layout/HalfCircleOrganizationChart"/>
    <dgm:cxn modelId="{AF0AAF61-28E7-394F-AE8D-6ABACAC42B4E}" type="presParOf" srcId="{AE388E63-47EC-6B44-A511-59A198B76AD2}" destId="{41662645-BE6B-9C49-9BE6-57FB1AA27D7D}" srcOrd="1" destOrd="0" presId="urn:microsoft.com/office/officeart/2008/layout/HalfCircleOrganizationChart"/>
    <dgm:cxn modelId="{6BA9A29C-89D7-604C-B5B9-B884BA1E2D88}" type="presParOf" srcId="{AE388E63-47EC-6B44-A511-59A198B76AD2}" destId="{6D4B662D-1685-E648-9F5E-67631BA592B2}" srcOrd="2" destOrd="0" presId="urn:microsoft.com/office/officeart/2008/layout/HalfCircleOrganizationChart"/>
    <dgm:cxn modelId="{C392F791-ABAA-3240-94FA-0BA5A68E581B}" type="presParOf" srcId="{60600355-A116-0547-BC58-6F02B066F603}" destId="{C17FF1DF-3546-E142-9BA1-930555895089}" srcOrd="2" destOrd="0" presId="urn:microsoft.com/office/officeart/2008/layout/HalfCircleOrganizationChart"/>
    <dgm:cxn modelId="{58D63AD5-CC1C-CF47-9D8F-8782847FF057}" type="presParOf" srcId="{8FAB622B-C07A-7047-87FA-CE6F78DA4D20}" destId="{3273C65D-E0B1-3343-AD33-B75EF2DC0C44}" srcOrd="6" destOrd="0" presId="urn:microsoft.com/office/officeart/2008/layout/HalfCircleOrganizationChart"/>
    <dgm:cxn modelId="{DA2883A4-5D7D-8F40-A5DE-F1599818FEFC}" type="presParOf" srcId="{8FAB622B-C07A-7047-87FA-CE6F78DA4D20}" destId="{2D1F662C-E526-2A4E-AB2D-0AC24D9FF5C0}" srcOrd="7" destOrd="0" presId="urn:microsoft.com/office/officeart/2008/layout/HalfCircleOrganizationChart"/>
    <dgm:cxn modelId="{6755CAA6-A7D0-AD4F-8523-642044898870}" type="presParOf" srcId="{2D1F662C-E526-2A4E-AB2D-0AC24D9FF5C0}" destId="{B83A25CD-A407-8A40-B5BA-CCC40E03AD43}" srcOrd="0" destOrd="0" presId="urn:microsoft.com/office/officeart/2008/layout/HalfCircleOrganizationChart"/>
    <dgm:cxn modelId="{AF0D3387-3DDA-D142-9693-BBD2A2957578}" type="presParOf" srcId="{B83A25CD-A407-8A40-B5BA-CCC40E03AD43}" destId="{FE9CC02F-0F9B-1E4F-819C-66D46F9D44E9}" srcOrd="0" destOrd="0" presId="urn:microsoft.com/office/officeart/2008/layout/HalfCircleOrganizationChart"/>
    <dgm:cxn modelId="{95DEE60D-75A8-534C-AE53-249C9915FE96}" type="presParOf" srcId="{B83A25CD-A407-8A40-B5BA-CCC40E03AD43}" destId="{A00579D1-BFBA-8B4D-8F69-953808DCBEE2}" srcOrd="1" destOrd="0" presId="urn:microsoft.com/office/officeart/2008/layout/HalfCircleOrganizationChart"/>
    <dgm:cxn modelId="{C9C06481-8338-964E-8A88-8AD0EDD1563D}" type="presParOf" srcId="{B83A25CD-A407-8A40-B5BA-CCC40E03AD43}" destId="{361B1C57-FA79-7F44-82FB-923B3DA4BEF5}" srcOrd="2" destOrd="0" presId="urn:microsoft.com/office/officeart/2008/layout/HalfCircleOrganizationChart"/>
    <dgm:cxn modelId="{7129E780-DA09-424C-A065-C71D79B9C49A}" type="presParOf" srcId="{B83A25CD-A407-8A40-B5BA-CCC40E03AD43}" destId="{8904357F-DFB2-D545-9BF1-11FFD7095949}" srcOrd="3" destOrd="0" presId="urn:microsoft.com/office/officeart/2008/layout/HalfCircleOrganizationChart"/>
    <dgm:cxn modelId="{03DA734D-DB31-EA47-AF2C-708DD8661D7C}" type="presParOf" srcId="{2D1F662C-E526-2A4E-AB2D-0AC24D9FF5C0}" destId="{B5CCF1E5-B680-4546-A4BB-7D5ECDF78ACD}" srcOrd="1" destOrd="0" presId="urn:microsoft.com/office/officeart/2008/layout/HalfCircleOrganizationChart"/>
    <dgm:cxn modelId="{F0DC4ACA-427F-7F41-B555-71669E551DF6}" type="presParOf" srcId="{B5CCF1E5-B680-4546-A4BB-7D5ECDF78ACD}" destId="{13611B1D-D574-0C43-847A-B9669A72DF45}" srcOrd="0" destOrd="0" presId="urn:microsoft.com/office/officeart/2008/layout/HalfCircleOrganizationChart"/>
    <dgm:cxn modelId="{0DD206D7-F9CE-474B-8827-4DC99E903A38}" type="presParOf" srcId="{B5CCF1E5-B680-4546-A4BB-7D5ECDF78ACD}" destId="{1508DA95-1EED-7B4B-9A71-EC6B18DF7C4C}" srcOrd="1" destOrd="0" presId="urn:microsoft.com/office/officeart/2008/layout/HalfCircleOrganizationChart"/>
    <dgm:cxn modelId="{1CA0CFDF-B397-5D49-AC5E-38740B96D6A4}" type="presParOf" srcId="{1508DA95-1EED-7B4B-9A71-EC6B18DF7C4C}" destId="{E0CAB274-4683-1543-ACF9-45E890C9C7CF}" srcOrd="0" destOrd="0" presId="urn:microsoft.com/office/officeart/2008/layout/HalfCircleOrganizationChart"/>
    <dgm:cxn modelId="{E33C3E64-F083-AD40-A4D4-21BB29DB96B0}" type="presParOf" srcId="{E0CAB274-4683-1543-ACF9-45E890C9C7CF}" destId="{3D9DF583-EBF5-664A-9C88-0331A736F292}" srcOrd="0" destOrd="0" presId="urn:microsoft.com/office/officeart/2008/layout/HalfCircleOrganizationChart"/>
    <dgm:cxn modelId="{D6B8C16D-2B8B-E54B-BC25-ECEAC2B7EC88}" type="presParOf" srcId="{E0CAB274-4683-1543-ACF9-45E890C9C7CF}" destId="{76F534E2-79A5-EA43-B3BA-6E9150F49E25}" srcOrd="1" destOrd="0" presId="urn:microsoft.com/office/officeart/2008/layout/HalfCircleOrganizationChart"/>
    <dgm:cxn modelId="{F67AEDAE-0910-744D-A390-7FE0877D3A00}" type="presParOf" srcId="{E0CAB274-4683-1543-ACF9-45E890C9C7CF}" destId="{C2CA2F25-4A8D-314E-B520-F31979043DA8}" srcOrd="2" destOrd="0" presId="urn:microsoft.com/office/officeart/2008/layout/HalfCircleOrganizationChart"/>
    <dgm:cxn modelId="{F6CB0B46-671B-5545-A1F1-C91DF40206CC}" type="presParOf" srcId="{E0CAB274-4683-1543-ACF9-45E890C9C7CF}" destId="{65AF5EE6-FFB0-474E-9836-E8A7C3BC7F5E}" srcOrd="3" destOrd="0" presId="urn:microsoft.com/office/officeart/2008/layout/HalfCircleOrganizationChart"/>
    <dgm:cxn modelId="{FB98E3B7-3D37-A24C-923F-1757534BB788}" type="presParOf" srcId="{1508DA95-1EED-7B4B-9A71-EC6B18DF7C4C}" destId="{949D51A7-36BF-DF44-9D20-42132C4B9DC4}" srcOrd="1" destOrd="0" presId="urn:microsoft.com/office/officeart/2008/layout/HalfCircleOrganizationChart"/>
    <dgm:cxn modelId="{73ADEB07-8ABF-0547-9D88-C50AC1691D10}" type="presParOf" srcId="{1508DA95-1EED-7B4B-9A71-EC6B18DF7C4C}" destId="{126409E4-98B8-0945-A49D-20DD46ED6947}" srcOrd="2" destOrd="0" presId="urn:microsoft.com/office/officeart/2008/layout/HalfCircleOrganizationChart"/>
    <dgm:cxn modelId="{502EA8B0-7208-F148-8B29-A968CE09F397}" type="presParOf" srcId="{2D1F662C-E526-2A4E-AB2D-0AC24D9FF5C0}" destId="{90B9C73F-B8FC-6940-ABE7-2000AD70DE3B}" srcOrd="2" destOrd="0" presId="urn:microsoft.com/office/officeart/2008/layout/HalfCircleOrganizationChart"/>
    <dgm:cxn modelId="{C7A1FB1F-2537-E24D-A0EC-522FF4D1900C}" type="presParOf" srcId="{A9424C35-1802-7248-A80D-12905B7B1355}" destId="{CFD847D6-9EA7-EB4B-B514-199986EB7A86}" srcOrd="2" destOrd="0" presId="urn:microsoft.com/office/officeart/2008/layout/HalfCircleOrganizationChart"/>
    <dgm:cxn modelId="{2FE80BE1-860F-0F4A-9C60-58A29069E859}" type="presParOf" srcId="{869DB698-A46B-D04D-BBE5-5EA6CAD80CD8}" destId="{B6B85605-B14F-5343-98E2-AB7D03BCD588}" srcOrd="2" destOrd="0" presId="urn:microsoft.com/office/officeart/2008/layout/HalfCircleOrganizationChart"/>
    <dgm:cxn modelId="{BC972CE0-35F7-CC40-829B-6502AFE04594}" type="presParOf" srcId="{869DB698-A46B-D04D-BBE5-5EA6CAD80CD8}" destId="{CBE6AF10-AA42-D748-9C01-35177D3022A7}" srcOrd="3" destOrd="0" presId="urn:microsoft.com/office/officeart/2008/layout/HalfCircleOrganizationChart"/>
    <dgm:cxn modelId="{BED53A0D-423D-4A48-94E7-A821EFA472C4}" type="presParOf" srcId="{CBE6AF10-AA42-D748-9C01-35177D3022A7}" destId="{0C23BBAB-1E1E-BB4F-ACC7-BF5FD6298E99}" srcOrd="0" destOrd="0" presId="urn:microsoft.com/office/officeart/2008/layout/HalfCircleOrganizationChart"/>
    <dgm:cxn modelId="{766E0663-934D-0744-B8E2-D410FF5DEC20}" type="presParOf" srcId="{0C23BBAB-1E1E-BB4F-ACC7-BF5FD6298E99}" destId="{E33044E5-AAA8-2141-B966-111D6DD5A6BD}" srcOrd="0" destOrd="0" presId="urn:microsoft.com/office/officeart/2008/layout/HalfCircleOrganizationChart"/>
    <dgm:cxn modelId="{AAC56D57-29FA-8144-A10E-312E7CAFCB2B}" type="presParOf" srcId="{0C23BBAB-1E1E-BB4F-ACC7-BF5FD6298E99}" destId="{65EC6E53-59CC-DD4E-9939-8963B10D537B}" srcOrd="1" destOrd="0" presId="urn:microsoft.com/office/officeart/2008/layout/HalfCircleOrganizationChart"/>
    <dgm:cxn modelId="{D4012706-CD81-AA41-BD6E-60D285217B8D}" type="presParOf" srcId="{0C23BBAB-1E1E-BB4F-ACC7-BF5FD6298E99}" destId="{73EB5B70-249E-294C-9972-31B250D70A18}" srcOrd="2" destOrd="0" presId="urn:microsoft.com/office/officeart/2008/layout/HalfCircleOrganizationChart"/>
    <dgm:cxn modelId="{354712BF-FDE9-1048-B75A-B9A7CB44DD0C}" type="presParOf" srcId="{0C23BBAB-1E1E-BB4F-ACC7-BF5FD6298E99}" destId="{97A830C6-271D-2847-AEC8-9E5AA4D3E2EE}" srcOrd="3" destOrd="0" presId="urn:microsoft.com/office/officeart/2008/layout/HalfCircleOrganizationChart"/>
    <dgm:cxn modelId="{73164B20-24C7-FD4B-9E56-F24F13FA50F5}" type="presParOf" srcId="{CBE6AF10-AA42-D748-9C01-35177D3022A7}" destId="{64A8279D-EAEA-B34A-9965-EC8417215E46}" srcOrd="1" destOrd="0" presId="urn:microsoft.com/office/officeart/2008/layout/HalfCircleOrganizationChart"/>
    <dgm:cxn modelId="{36482A7B-76BE-6D48-A9D5-C25951939E09}" type="presParOf" srcId="{CBE6AF10-AA42-D748-9C01-35177D3022A7}" destId="{AF8933B5-B584-8442-BAC8-951F36CFD93D}" srcOrd="2" destOrd="0" presId="urn:microsoft.com/office/officeart/2008/layout/HalfCircleOrganizationChart"/>
    <dgm:cxn modelId="{9D31E875-B16C-8647-B6FF-5DE8F61006E8}" type="presParOf" srcId="{869DB698-A46B-D04D-BBE5-5EA6CAD80CD8}" destId="{85E5CA01-808A-9E4D-A393-2E8F1323C82C}" srcOrd="4" destOrd="0" presId="urn:microsoft.com/office/officeart/2008/layout/HalfCircleOrganizationChart"/>
    <dgm:cxn modelId="{2D7EC3D2-683D-1440-925D-619C77A75D8D}" type="presParOf" srcId="{869DB698-A46B-D04D-BBE5-5EA6CAD80CD8}" destId="{8720EB43-AEFA-D949-842E-C1479C6F1D84}" srcOrd="5" destOrd="0" presId="urn:microsoft.com/office/officeart/2008/layout/HalfCircleOrganizationChart"/>
    <dgm:cxn modelId="{A754E914-690C-564B-9BBC-9A4CB0F901BE}" type="presParOf" srcId="{8720EB43-AEFA-D949-842E-C1479C6F1D84}" destId="{76C9B723-5CE4-5649-A728-A5EA401F50AF}" srcOrd="0" destOrd="0" presId="urn:microsoft.com/office/officeart/2008/layout/HalfCircleOrganizationChart"/>
    <dgm:cxn modelId="{49300628-6C14-DA46-9AAC-B7201F498A02}" type="presParOf" srcId="{76C9B723-5CE4-5649-A728-A5EA401F50AF}" destId="{7BF9C212-DFD4-9049-A97B-3F8DB5C48304}" srcOrd="0" destOrd="0" presId="urn:microsoft.com/office/officeart/2008/layout/HalfCircleOrganizationChart"/>
    <dgm:cxn modelId="{2CC22034-D9BC-DB4B-A0AA-A0A41E2A1DFC}" type="presParOf" srcId="{76C9B723-5CE4-5649-A728-A5EA401F50AF}" destId="{08044D28-4D75-2241-89B6-BCB9DCB96222}" srcOrd="1" destOrd="0" presId="urn:microsoft.com/office/officeart/2008/layout/HalfCircleOrganizationChart"/>
    <dgm:cxn modelId="{7937E46B-8613-8246-BC20-C40306D79151}" type="presParOf" srcId="{76C9B723-5CE4-5649-A728-A5EA401F50AF}" destId="{D2EEC1D1-DE3F-B643-941A-23848FDC723C}" srcOrd="2" destOrd="0" presId="urn:microsoft.com/office/officeart/2008/layout/HalfCircleOrganizationChart"/>
    <dgm:cxn modelId="{E7ED4E19-1DE0-7348-BED2-361975F296BE}" type="presParOf" srcId="{76C9B723-5CE4-5649-A728-A5EA401F50AF}" destId="{481F7C41-FEB7-7340-B285-2E5F60DBD4FD}" srcOrd="3" destOrd="0" presId="urn:microsoft.com/office/officeart/2008/layout/HalfCircleOrganizationChart"/>
    <dgm:cxn modelId="{B1EF8938-44CC-A84A-B07B-989E46299E14}" type="presParOf" srcId="{8720EB43-AEFA-D949-842E-C1479C6F1D84}" destId="{F3334BB0-C228-E042-A12B-5BDC6B05FE49}" srcOrd="1" destOrd="0" presId="urn:microsoft.com/office/officeart/2008/layout/HalfCircleOrganizationChart"/>
    <dgm:cxn modelId="{20033BF1-D6CD-394C-9722-ED2E63B4DB99}" type="presParOf" srcId="{8720EB43-AEFA-D949-842E-C1479C6F1D84}" destId="{E5689CF1-809B-814F-B87A-B16D3BA691CB}" srcOrd="2" destOrd="0" presId="urn:microsoft.com/office/officeart/2008/layout/HalfCircleOrganizationChart"/>
    <dgm:cxn modelId="{8EB85491-6540-0340-9CCA-4D0B04BAB450}" type="presParOf" srcId="{B8B64352-2A5D-3A47-9373-E6B186E48C33}" destId="{6DE28A79-B0BC-AE4D-AA8F-03F941EA563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E3ABDB-C5EA-A04F-AB7A-2671DE6AD30F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B53472-1C8C-384D-A809-B0D9C6AC2F2B}">
      <dgm:prSet phldrT="[文本]"/>
      <dgm:spPr/>
      <dgm:t>
        <a:bodyPr/>
        <a:lstStyle/>
        <a:p>
          <a:r>
            <a:rPr lang="en-US" altLang="zh-CN" dirty="0" smtClean="0">
              <a:solidFill>
                <a:schemeClr val="bg2">
                  <a:lumMod val="75000"/>
                </a:schemeClr>
              </a:solidFill>
            </a:rPr>
            <a:t>New</a:t>
          </a:r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 </a:t>
          </a:r>
          <a:r>
            <a:rPr lang="en-US" altLang="zh-CN" dirty="0" err="1" smtClean="0">
              <a:solidFill>
                <a:schemeClr val="bg2">
                  <a:lumMod val="75000"/>
                </a:schemeClr>
              </a:solidFill>
            </a:rPr>
            <a:t>SuperID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9888C740-92D9-F54F-81BC-CA47540BF051}" type="parTrans" cxnId="{78B5B2C0-7CDD-4D4D-ACD5-CD02C65BB49D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9A452A13-2B38-F24C-82FD-9DD2FAA6C5EE}" type="sibTrans" cxnId="{78B5B2C0-7CDD-4D4D-ACD5-CD02C65BB49D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4455C67-2ED0-C84E-A467-25A329A5BCC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事务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7CA84A29-BD22-8144-A904-44FCB84EA5F0}" type="parTrans" cxnId="{7BAED9A8-2677-4048-B63B-526C47826F3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7F8B936-571C-8D47-8B19-80DA73B1BB87}" type="sibTrans" cxnId="{7BAED9A8-2677-4048-B63B-526C47826F3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A2D557D-7132-7C41-828D-1B8991624D0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盟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A3E6FC5C-4B68-1749-B7A0-B18936CEF8FD}" type="parTrans" cxnId="{D52D67CE-A93D-154F-AB9C-D03E8CC01634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8B83C61-5D93-5047-8317-98CACA0E80FB}" type="sibTrans" cxnId="{D52D67CE-A93D-154F-AB9C-D03E8CC01634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7AED8E33-B091-EF46-AEDC-E72FFA33451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我的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7D40403D-B350-7C47-A646-EDA6337D1CEF}" type="parTrans" cxnId="{C5D1C7E5-AF7D-124A-9EC7-34DE23CEFBA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173EFCB-C2D0-7643-AE07-1AF82ED1279C}" type="sibTrans" cxnId="{C5D1C7E5-AF7D-124A-9EC7-34DE23CEFBA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D370CE3-C7D7-9748-B41A-89C4D9C61E1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事务树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03923755-670B-FB44-A53E-65C17813E71B}" type="parTrans" cxnId="{927A5B07-0547-8740-BEE0-91DF27ED1F95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CCEE6967-A1F6-5547-8F5E-BBC3B72750B1}" type="sibTrans" cxnId="{927A5B07-0547-8740-BEE0-91DF27ED1F95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FEFCCCE-F49F-AD4C-9872-0229816FF3A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人力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BB4FF397-9983-CF4A-BFD1-49BAD2A6D3F8}" type="parTrans" cxnId="{711FBD08-320D-944A-B9BF-3DC2C70DCBF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EBD45DA1-24F8-CB41-B68F-4DE111B0D50F}" type="sibTrans" cxnId="{711FBD08-320D-944A-B9BF-3DC2C70DCBF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04B133F9-5CF5-5140-8174-5CBFE650858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物力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26FAD0DC-B01A-A04B-A00A-C9F1A17C7A9F}" type="parTrans" cxnId="{9475DDAF-5D12-DE41-9544-CAA68D01DBD7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FED61130-9D87-F749-BF3A-2D99D83225B6}" type="sibTrans" cxnId="{9475DDAF-5D12-DE41-9544-CAA68D01DBD7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308FD6C0-B2B2-B149-8625-3DFFB07B53B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财力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B8993777-38AD-C643-8DF3-9201710C96D3}" type="parTrans" cxnId="{FE0E1742-18F6-3641-84EB-ABEA712708F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00D53B2-3DF2-C34D-86E1-19CADF2E356B}" type="sibTrans" cxnId="{FE0E1742-18F6-3641-84EB-ABEA712708F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6EDC0B8-AC3D-824F-9F12-BA18F329597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公告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36D7DE83-60C7-E749-B84B-386512969E63}" type="parTrans" cxnId="{9028C935-7E45-6F4D-B0CF-918FBF46D5B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4740F5C9-54FA-184A-8862-3F3DEF16272D}" type="sibTrans" cxnId="{9028C935-7E45-6F4D-B0CF-918FBF46D5B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FAEA0A07-5FDA-EA45-83DD-8C4CF38129F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任务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8416ABF4-9D2E-E142-87D4-521B54A8FE65}" type="parTrans" cxnId="{E4AB8C8B-31E8-8046-A1D8-52A2871BA3E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1DE2237-9F65-3D4A-9CB2-ACB6F396C28B}" type="sibTrans" cxnId="{E4AB8C8B-31E8-8046-A1D8-52A2871BA3E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82067DF5-2277-5240-B701-CC645455303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文件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CC37594B-5B91-0D43-A69D-B8D32A2DC3BF}" type="parTrans" cxnId="{03FD61D1-2BBC-6340-BA78-62D17078EA7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F8A1FB4-4A72-324B-9E36-172D425AD342}" type="sibTrans" cxnId="{03FD61D1-2BBC-6340-BA78-62D17078EA7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C46A050-F7EE-8D43-A558-F31AF79FADD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交易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07A3A4A8-17B7-8949-A172-F8283E3BC604}" type="parTrans" cxnId="{911D4B69-0D1A-E44A-8D58-8D4DD9C017C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F68A240-581A-764E-8D10-DCA05ACC42B1}" type="sibTrans" cxnId="{911D4B69-0D1A-E44A-8D58-8D4DD9C017C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DD1D5E8-C6FC-BE46-A350-A7876593D16F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合同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335D43AA-D7AC-A64F-BBFF-1F9E969FA2E4}" type="parTrans" cxnId="{0EC3233C-0E66-D748-AA1E-DCBC3070EC2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C328E3C-40C4-0646-8D01-6109D9712696}" type="sibTrans" cxnId="{0EC3233C-0E66-D748-AA1E-DCBC3070EC2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B33AA8C-36EE-9949-A175-74C6200842C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角色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A369FFE0-45D5-D04C-81AC-1DE0294B3A89}" type="parTrans" cxnId="{F792EB8A-68A9-2F40-A7BE-59C0E8874F3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B1D4C4C-A992-CB48-9590-A3284AA8FA06}" type="sibTrans" cxnId="{F792EB8A-68A9-2F40-A7BE-59C0E8874F3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E8A69BB-B704-C54D-AC83-A517E1C1480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盟友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8F618DB6-3745-AE40-8569-B1462B485267}" type="parTrans" cxnId="{3490766F-0914-D44C-98F4-A8C3C222301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A2D8E593-E145-3E47-8848-8EE0D588796F}" type="sibTrans" cxnId="{3490766F-0914-D44C-98F4-A8C3C222301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AFFE62DC-EED0-7544-9F14-39521C209A67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主事务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CDDD5A0B-CE85-2F44-B19E-ECEE3D87B379}" type="parTrans" cxnId="{DE3313EC-F1C1-9C4E-90A4-B4B08A88A480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2846BEA1-7744-DB4A-BF20-A41C7766E00D}" type="sibTrans" cxnId="{DE3313EC-F1C1-9C4E-90A4-B4B08A88A480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2E725ABD-3E4F-424E-B3CA-3CACA46797E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物资库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F3CC3595-6DA8-114D-BE2D-DF99F75F492F}" type="parTrans" cxnId="{F6AC4ADD-61A0-1241-9160-50F0ED75186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6715E37-E686-6E47-9480-C8BAB12E257B}" type="sibTrans" cxnId="{F6AC4ADD-61A0-1241-9160-50F0ED75186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30C337C7-94FE-5244-B27B-CFDD7AD70E7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核销库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19B6605A-BFAA-2F4A-8397-B6727361DF77}" type="parTrans" cxnId="{20C32424-FCE4-8444-9107-5450CFBCEB2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E71BD13-3185-814A-B515-78EE2978C47C}" type="sibTrans" cxnId="{20C32424-FCE4-8444-9107-5450CFBCEB2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CB3EEB3-FC15-0F46-A666-7D7E9917AEBC}">
      <dgm:prSet phldrT="[文本]"/>
      <dgm:spPr/>
      <dgm:t>
        <a:bodyPr/>
        <a:lstStyle/>
        <a:p>
          <a:r>
            <a:rPr lang="zh-CN" altLang="en-US" smtClean="0">
              <a:solidFill>
                <a:schemeClr val="bg2">
                  <a:lumMod val="75000"/>
                </a:schemeClr>
              </a:solidFill>
            </a:rPr>
            <a:t>资金库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E3EDE9B7-BFA4-0B40-AD3B-FEDBD8AF1019}" type="parTrans" cxnId="{B5E6DF94-6814-A44C-81BE-6BB3AD646EE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768D3C38-D5BA-104C-9502-E0BCAE63AC1A}" type="sibTrans" cxnId="{B5E6DF94-6814-A44C-81BE-6BB3AD646EE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9062AD4-F53E-C647-9503-93D52BA48CE6}" type="pres">
      <dgm:prSet presAssocID="{BCE3ABDB-C5EA-A04F-AB7A-2671DE6AD30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8548BC6-5B7D-6246-8092-A29BE2101A3D}" type="pres">
      <dgm:prSet presAssocID="{1BB53472-1C8C-384D-A809-B0D9C6AC2F2B}" presName="hierRoot1" presStyleCnt="0">
        <dgm:presLayoutVars>
          <dgm:hierBranch val="init"/>
        </dgm:presLayoutVars>
      </dgm:prSet>
      <dgm:spPr/>
    </dgm:pt>
    <dgm:pt modelId="{1622E4E8-ECAA-524A-BED7-46E14FFF133A}" type="pres">
      <dgm:prSet presAssocID="{1BB53472-1C8C-384D-A809-B0D9C6AC2F2B}" presName="rootComposite1" presStyleCnt="0"/>
      <dgm:spPr/>
    </dgm:pt>
    <dgm:pt modelId="{C7F274AE-1A96-D04C-81A6-0E9CAD9F6AAB}" type="pres">
      <dgm:prSet presAssocID="{1BB53472-1C8C-384D-A809-B0D9C6AC2F2B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79B81E-2528-9B4F-806F-F5A71CF3BC28}" type="pres">
      <dgm:prSet presAssocID="{1BB53472-1C8C-384D-A809-B0D9C6AC2F2B}" presName="topArc1" presStyleLbl="parChTrans1D1" presStyleIdx="0" presStyleCnt="38"/>
      <dgm:spPr/>
    </dgm:pt>
    <dgm:pt modelId="{6CFC695A-40A4-084F-9FEB-E2E7C9CA9961}" type="pres">
      <dgm:prSet presAssocID="{1BB53472-1C8C-384D-A809-B0D9C6AC2F2B}" presName="bottomArc1" presStyleLbl="parChTrans1D1" presStyleIdx="1" presStyleCnt="38"/>
      <dgm:spPr/>
    </dgm:pt>
    <dgm:pt modelId="{BE6A2DD6-5038-AC4F-8653-9495BEAEA343}" type="pres">
      <dgm:prSet presAssocID="{1BB53472-1C8C-384D-A809-B0D9C6AC2F2B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8E0DECDF-7DFF-D446-9361-AD71C3508BC1}" type="pres">
      <dgm:prSet presAssocID="{1BB53472-1C8C-384D-A809-B0D9C6AC2F2B}" presName="hierChild2" presStyleCnt="0"/>
      <dgm:spPr/>
    </dgm:pt>
    <dgm:pt modelId="{536692DE-849F-5244-AC31-79C1954E2CC3}" type="pres">
      <dgm:prSet presAssocID="{7CA84A29-BD22-8144-A904-44FCB84EA5F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90CAF0A0-38E0-8445-ABBC-3379244621E4}" type="pres">
      <dgm:prSet presAssocID="{B4455C67-2ED0-C84E-A467-25A329A5BCC6}" presName="hierRoot2" presStyleCnt="0">
        <dgm:presLayoutVars>
          <dgm:hierBranch val="init"/>
        </dgm:presLayoutVars>
      </dgm:prSet>
      <dgm:spPr/>
    </dgm:pt>
    <dgm:pt modelId="{7C924664-02E0-C740-B145-E0066830CDFB}" type="pres">
      <dgm:prSet presAssocID="{B4455C67-2ED0-C84E-A467-25A329A5BCC6}" presName="rootComposite2" presStyleCnt="0"/>
      <dgm:spPr/>
    </dgm:pt>
    <dgm:pt modelId="{B41C223D-6288-4F4A-9D45-806EA42D5955}" type="pres">
      <dgm:prSet presAssocID="{B4455C67-2ED0-C84E-A467-25A329A5BCC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7EF4D0-BEB1-754D-A4CD-F4B9A96BE28E}" type="pres">
      <dgm:prSet presAssocID="{B4455C67-2ED0-C84E-A467-25A329A5BCC6}" presName="topArc2" presStyleLbl="parChTrans1D1" presStyleIdx="2" presStyleCnt="38"/>
      <dgm:spPr/>
    </dgm:pt>
    <dgm:pt modelId="{9AEF85AB-13F5-0C47-81A2-AE9A9F76A9CC}" type="pres">
      <dgm:prSet presAssocID="{B4455C67-2ED0-C84E-A467-25A329A5BCC6}" presName="bottomArc2" presStyleLbl="parChTrans1D1" presStyleIdx="3" presStyleCnt="38"/>
      <dgm:spPr/>
    </dgm:pt>
    <dgm:pt modelId="{F1A2CE3D-1DBC-244A-9501-45D38FBB06A6}" type="pres">
      <dgm:prSet presAssocID="{B4455C67-2ED0-C84E-A467-25A329A5BCC6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130F47A4-3D6D-D14A-9A57-EB0E77BFC4FC}" type="pres">
      <dgm:prSet presAssocID="{B4455C67-2ED0-C84E-A467-25A329A5BCC6}" presName="hierChild4" presStyleCnt="0"/>
      <dgm:spPr/>
    </dgm:pt>
    <dgm:pt modelId="{AAEEE1FA-50E2-9F49-8C5D-396C975359DF}" type="pres">
      <dgm:prSet presAssocID="{03923755-670B-FB44-A53E-65C17813E71B}" presName="Name28" presStyleLbl="parChTrans1D3" presStyleIdx="0" presStyleCnt="4"/>
      <dgm:spPr/>
      <dgm:t>
        <a:bodyPr/>
        <a:lstStyle/>
        <a:p>
          <a:endParaRPr lang="zh-CN" altLang="en-US"/>
        </a:p>
      </dgm:t>
    </dgm:pt>
    <dgm:pt modelId="{12C32B6E-CA3C-5145-B3ED-5570D6659F4C}" type="pres">
      <dgm:prSet presAssocID="{5D370CE3-C7D7-9748-B41A-89C4D9C61E10}" presName="hierRoot2" presStyleCnt="0">
        <dgm:presLayoutVars>
          <dgm:hierBranch val="init"/>
        </dgm:presLayoutVars>
      </dgm:prSet>
      <dgm:spPr/>
    </dgm:pt>
    <dgm:pt modelId="{6DB69F38-761E-F549-A470-1D1A459C911E}" type="pres">
      <dgm:prSet presAssocID="{5D370CE3-C7D7-9748-B41A-89C4D9C61E10}" presName="rootComposite2" presStyleCnt="0"/>
      <dgm:spPr/>
    </dgm:pt>
    <dgm:pt modelId="{31C64FFC-D4C7-E643-9379-FB2DDC576521}" type="pres">
      <dgm:prSet presAssocID="{5D370CE3-C7D7-9748-B41A-89C4D9C61E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C55B63-7795-314A-A506-44D4AC362297}" type="pres">
      <dgm:prSet presAssocID="{5D370CE3-C7D7-9748-B41A-89C4D9C61E10}" presName="topArc2" presStyleLbl="parChTrans1D1" presStyleIdx="4" presStyleCnt="38"/>
      <dgm:spPr/>
    </dgm:pt>
    <dgm:pt modelId="{BD9BF7C9-678D-4341-A66B-AB33807EA39C}" type="pres">
      <dgm:prSet presAssocID="{5D370CE3-C7D7-9748-B41A-89C4D9C61E10}" presName="bottomArc2" presStyleLbl="parChTrans1D1" presStyleIdx="5" presStyleCnt="38"/>
      <dgm:spPr/>
    </dgm:pt>
    <dgm:pt modelId="{10C9CADF-B606-894C-9A42-692435ADC202}" type="pres">
      <dgm:prSet presAssocID="{5D370CE3-C7D7-9748-B41A-89C4D9C61E10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34DACBA2-219D-654F-84A7-EA1AF8D49FC7}" type="pres">
      <dgm:prSet presAssocID="{5D370CE3-C7D7-9748-B41A-89C4D9C61E10}" presName="hierChild4" presStyleCnt="0"/>
      <dgm:spPr/>
    </dgm:pt>
    <dgm:pt modelId="{66BFDA77-60CF-8347-A05F-5C5277D94540}" type="pres">
      <dgm:prSet presAssocID="{36D7DE83-60C7-E749-B84B-386512969E63}" presName="Name28" presStyleLbl="parChTrans1D4" presStyleIdx="0" presStyleCnt="11"/>
      <dgm:spPr/>
      <dgm:t>
        <a:bodyPr/>
        <a:lstStyle/>
        <a:p>
          <a:endParaRPr lang="zh-CN" altLang="en-US"/>
        </a:p>
      </dgm:t>
    </dgm:pt>
    <dgm:pt modelId="{68C96496-4640-9F43-BBD1-91CBD2E306C2}" type="pres">
      <dgm:prSet presAssocID="{D6EDC0B8-AC3D-824F-9F12-BA18F329597C}" presName="hierRoot2" presStyleCnt="0">
        <dgm:presLayoutVars>
          <dgm:hierBranch val="init"/>
        </dgm:presLayoutVars>
      </dgm:prSet>
      <dgm:spPr/>
    </dgm:pt>
    <dgm:pt modelId="{B4B561F4-ED1A-C845-B3CE-7137EA066ACF}" type="pres">
      <dgm:prSet presAssocID="{D6EDC0B8-AC3D-824F-9F12-BA18F329597C}" presName="rootComposite2" presStyleCnt="0"/>
      <dgm:spPr/>
    </dgm:pt>
    <dgm:pt modelId="{8E8C402C-D53A-3741-A5B8-A217308E4279}" type="pres">
      <dgm:prSet presAssocID="{D6EDC0B8-AC3D-824F-9F12-BA18F329597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C179DD-BC01-A645-9172-F95D0F513008}" type="pres">
      <dgm:prSet presAssocID="{D6EDC0B8-AC3D-824F-9F12-BA18F329597C}" presName="topArc2" presStyleLbl="parChTrans1D1" presStyleIdx="6" presStyleCnt="38"/>
      <dgm:spPr/>
    </dgm:pt>
    <dgm:pt modelId="{81D533A4-1B43-4947-9B1F-A57CE310ACAF}" type="pres">
      <dgm:prSet presAssocID="{D6EDC0B8-AC3D-824F-9F12-BA18F329597C}" presName="bottomArc2" presStyleLbl="parChTrans1D1" presStyleIdx="7" presStyleCnt="38"/>
      <dgm:spPr/>
    </dgm:pt>
    <dgm:pt modelId="{ECDE6F8F-1ED1-A143-BC72-5BFFB8CA3B3A}" type="pres">
      <dgm:prSet presAssocID="{D6EDC0B8-AC3D-824F-9F12-BA18F329597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AFF7ADA9-F20E-2A48-ACFE-2CCC747B5D92}" type="pres">
      <dgm:prSet presAssocID="{D6EDC0B8-AC3D-824F-9F12-BA18F329597C}" presName="hierChild4" presStyleCnt="0"/>
      <dgm:spPr/>
    </dgm:pt>
    <dgm:pt modelId="{10943516-C846-AE46-BFEF-4A88690BFBC7}" type="pres">
      <dgm:prSet presAssocID="{D6EDC0B8-AC3D-824F-9F12-BA18F329597C}" presName="hierChild5" presStyleCnt="0"/>
      <dgm:spPr/>
    </dgm:pt>
    <dgm:pt modelId="{7A6945F7-DE61-D249-804C-1ADB5FA55845}" type="pres">
      <dgm:prSet presAssocID="{8416ABF4-9D2E-E142-87D4-521B54A8FE65}" presName="Name28" presStyleLbl="parChTrans1D4" presStyleIdx="1" presStyleCnt="11"/>
      <dgm:spPr/>
      <dgm:t>
        <a:bodyPr/>
        <a:lstStyle/>
        <a:p>
          <a:endParaRPr lang="zh-CN" altLang="en-US"/>
        </a:p>
      </dgm:t>
    </dgm:pt>
    <dgm:pt modelId="{CB7D3874-48E8-9E40-BE45-4293D8758C51}" type="pres">
      <dgm:prSet presAssocID="{FAEA0A07-5FDA-EA45-83DD-8C4CF38129F4}" presName="hierRoot2" presStyleCnt="0">
        <dgm:presLayoutVars>
          <dgm:hierBranch val="init"/>
        </dgm:presLayoutVars>
      </dgm:prSet>
      <dgm:spPr/>
    </dgm:pt>
    <dgm:pt modelId="{FAE8C1DF-1491-234F-856D-8EFB8BB33D6D}" type="pres">
      <dgm:prSet presAssocID="{FAEA0A07-5FDA-EA45-83DD-8C4CF38129F4}" presName="rootComposite2" presStyleCnt="0"/>
      <dgm:spPr/>
    </dgm:pt>
    <dgm:pt modelId="{D64274A2-0FBC-1E43-AA06-750DF5B18358}" type="pres">
      <dgm:prSet presAssocID="{FAEA0A07-5FDA-EA45-83DD-8C4CF38129F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9CD2F5-F8CF-844C-92CA-C3667A8E626D}" type="pres">
      <dgm:prSet presAssocID="{FAEA0A07-5FDA-EA45-83DD-8C4CF38129F4}" presName="topArc2" presStyleLbl="parChTrans1D1" presStyleIdx="8" presStyleCnt="38"/>
      <dgm:spPr/>
    </dgm:pt>
    <dgm:pt modelId="{74147ABE-C794-4545-9875-19BDA23552DC}" type="pres">
      <dgm:prSet presAssocID="{FAEA0A07-5FDA-EA45-83DD-8C4CF38129F4}" presName="bottomArc2" presStyleLbl="parChTrans1D1" presStyleIdx="9" presStyleCnt="38"/>
      <dgm:spPr/>
    </dgm:pt>
    <dgm:pt modelId="{F97F2E08-48C0-304A-8247-E2F8B76AF0BC}" type="pres">
      <dgm:prSet presAssocID="{FAEA0A07-5FDA-EA45-83DD-8C4CF38129F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E043EDBC-8D5D-9149-A293-A3BAD233A838}" type="pres">
      <dgm:prSet presAssocID="{FAEA0A07-5FDA-EA45-83DD-8C4CF38129F4}" presName="hierChild4" presStyleCnt="0"/>
      <dgm:spPr/>
    </dgm:pt>
    <dgm:pt modelId="{FA87FF22-945E-194E-A1D6-98EEB2FB14CF}" type="pres">
      <dgm:prSet presAssocID="{FAEA0A07-5FDA-EA45-83DD-8C4CF38129F4}" presName="hierChild5" presStyleCnt="0"/>
      <dgm:spPr/>
    </dgm:pt>
    <dgm:pt modelId="{77DA8E9D-8501-F14A-8A1E-8B08EACA1BF2}" type="pres">
      <dgm:prSet presAssocID="{CC37594B-5B91-0D43-A69D-B8D32A2DC3BF}" presName="Name28" presStyleLbl="parChTrans1D4" presStyleIdx="2" presStyleCnt="11"/>
      <dgm:spPr/>
      <dgm:t>
        <a:bodyPr/>
        <a:lstStyle/>
        <a:p>
          <a:endParaRPr lang="zh-CN" altLang="en-US"/>
        </a:p>
      </dgm:t>
    </dgm:pt>
    <dgm:pt modelId="{A2F3B3D8-2044-F449-883A-F71C9E0B025E}" type="pres">
      <dgm:prSet presAssocID="{82067DF5-2277-5240-B701-CC645455303B}" presName="hierRoot2" presStyleCnt="0">
        <dgm:presLayoutVars>
          <dgm:hierBranch val="init"/>
        </dgm:presLayoutVars>
      </dgm:prSet>
      <dgm:spPr/>
    </dgm:pt>
    <dgm:pt modelId="{74F4EEDE-D116-D84F-8CD0-A09D2B297EE0}" type="pres">
      <dgm:prSet presAssocID="{82067DF5-2277-5240-B701-CC645455303B}" presName="rootComposite2" presStyleCnt="0"/>
      <dgm:spPr/>
    </dgm:pt>
    <dgm:pt modelId="{2F30E805-69C2-D940-BA2A-B606460117AD}" type="pres">
      <dgm:prSet presAssocID="{82067DF5-2277-5240-B701-CC645455303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01286A-6B4E-0D4C-825A-74E5DF07207D}" type="pres">
      <dgm:prSet presAssocID="{82067DF5-2277-5240-B701-CC645455303B}" presName="topArc2" presStyleLbl="parChTrans1D1" presStyleIdx="10" presStyleCnt="38"/>
      <dgm:spPr/>
    </dgm:pt>
    <dgm:pt modelId="{3F45EAF8-74C0-644C-B99D-D14288106A77}" type="pres">
      <dgm:prSet presAssocID="{82067DF5-2277-5240-B701-CC645455303B}" presName="bottomArc2" presStyleLbl="parChTrans1D1" presStyleIdx="11" presStyleCnt="38"/>
      <dgm:spPr/>
    </dgm:pt>
    <dgm:pt modelId="{B2516665-15F5-A440-894F-A0027F5D72B8}" type="pres">
      <dgm:prSet presAssocID="{82067DF5-2277-5240-B701-CC645455303B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66A536-B296-9B4F-890E-E0490C4A1DFA}" type="pres">
      <dgm:prSet presAssocID="{82067DF5-2277-5240-B701-CC645455303B}" presName="hierChild4" presStyleCnt="0"/>
      <dgm:spPr/>
    </dgm:pt>
    <dgm:pt modelId="{E72FCDC4-25D7-1248-89AD-F3EF3BC93DCE}" type="pres">
      <dgm:prSet presAssocID="{82067DF5-2277-5240-B701-CC645455303B}" presName="hierChild5" presStyleCnt="0"/>
      <dgm:spPr/>
    </dgm:pt>
    <dgm:pt modelId="{BB0996F0-4469-AA49-B12B-5440ABECEF76}" type="pres">
      <dgm:prSet presAssocID="{07A3A4A8-17B7-8949-A172-F8283E3BC604}" presName="Name28" presStyleLbl="parChTrans1D4" presStyleIdx="3" presStyleCnt="11"/>
      <dgm:spPr/>
      <dgm:t>
        <a:bodyPr/>
        <a:lstStyle/>
        <a:p>
          <a:endParaRPr lang="zh-CN" altLang="en-US"/>
        </a:p>
      </dgm:t>
    </dgm:pt>
    <dgm:pt modelId="{C650838B-4E55-3147-A678-EE05F9106D2A}" type="pres">
      <dgm:prSet presAssocID="{1C46A050-F7EE-8D43-A558-F31AF79FADD2}" presName="hierRoot2" presStyleCnt="0">
        <dgm:presLayoutVars>
          <dgm:hierBranch val="init"/>
        </dgm:presLayoutVars>
      </dgm:prSet>
      <dgm:spPr/>
    </dgm:pt>
    <dgm:pt modelId="{D33025A1-8CEA-574F-B0E4-6E77C296A942}" type="pres">
      <dgm:prSet presAssocID="{1C46A050-F7EE-8D43-A558-F31AF79FADD2}" presName="rootComposite2" presStyleCnt="0"/>
      <dgm:spPr/>
    </dgm:pt>
    <dgm:pt modelId="{2D23F73E-0DFA-684C-923B-9AE79E0B0CE5}" type="pres">
      <dgm:prSet presAssocID="{1C46A050-F7EE-8D43-A558-F31AF79FADD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F96DCD-C4FA-5842-8E7B-B2E057A88B2F}" type="pres">
      <dgm:prSet presAssocID="{1C46A050-F7EE-8D43-A558-F31AF79FADD2}" presName="topArc2" presStyleLbl="parChTrans1D1" presStyleIdx="12" presStyleCnt="38"/>
      <dgm:spPr/>
    </dgm:pt>
    <dgm:pt modelId="{CC038AE9-073A-DC4A-A3CC-DFC8FDD134A3}" type="pres">
      <dgm:prSet presAssocID="{1C46A050-F7EE-8D43-A558-F31AF79FADD2}" presName="bottomArc2" presStyleLbl="parChTrans1D1" presStyleIdx="13" presStyleCnt="38"/>
      <dgm:spPr/>
    </dgm:pt>
    <dgm:pt modelId="{62F80BD3-BE7C-C64F-B73A-247D31816EEA}" type="pres">
      <dgm:prSet presAssocID="{1C46A050-F7EE-8D43-A558-F31AF79FADD2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51DF50F-F33B-E14D-9804-D380C8587BF8}" type="pres">
      <dgm:prSet presAssocID="{1C46A050-F7EE-8D43-A558-F31AF79FADD2}" presName="hierChild4" presStyleCnt="0"/>
      <dgm:spPr/>
    </dgm:pt>
    <dgm:pt modelId="{465F350D-2CFC-8846-B357-0616E61A3222}" type="pres">
      <dgm:prSet presAssocID="{1C46A050-F7EE-8D43-A558-F31AF79FADD2}" presName="hierChild5" presStyleCnt="0"/>
      <dgm:spPr/>
    </dgm:pt>
    <dgm:pt modelId="{97CED3A0-BB73-D54C-8E8B-F4B6574A63B6}" type="pres">
      <dgm:prSet presAssocID="{335D43AA-D7AC-A64F-BBFF-1F9E969FA2E4}" presName="Name28" presStyleLbl="parChTrans1D4" presStyleIdx="4" presStyleCnt="11"/>
      <dgm:spPr/>
      <dgm:t>
        <a:bodyPr/>
        <a:lstStyle/>
        <a:p>
          <a:endParaRPr lang="zh-CN" altLang="en-US"/>
        </a:p>
      </dgm:t>
    </dgm:pt>
    <dgm:pt modelId="{F522285D-5D33-D643-AF5E-979C92A7AC82}" type="pres">
      <dgm:prSet presAssocID="{6DD1D5E8-C6FC-BE46-A350-A7876593D16F}" presName="hierRoot2" presStyleCnt="0">
        <dgm:presLayoutVars>
          <dgm:hierBranch val="init"/>
        </dgm:presLayoutVars>
      </dgm:prSet>
      <dgm:spPr/>
    </dgm:pt>
    <dgm:pt modelId="{8D475F31-59F5-8B44-BCEC-C8F3CFFD7EB5}" type="pres">
      <dgm:prSet presAssocID="{6DD1D5E8-C6FC-BE46-A350-A7876593D16F}" presName="rootComposite2" presStyleCnt="0"/>
      <dgm:spPr/>
    </dgm:pt>
    <dgm:pt modelId="{3DD271CF-D267-864C-AB29-523D947290A0}" type="pres">
      <dgm:prSet presAssocID="{6DD1D5E8-C6FC-BE46-A350-A7876593D16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0765E4-CCA7-DA4F-A5A5-D36BD572E185}" type="pres">
      <dgm:prSet presAssocID="{6DD1D5E8-C6FC-BE46-A350-A7876593D16F}" presName="topArc2" presStyleLbl="parChTrans1D1" presStyleIdx="14" presStyleCnt="38"/>
      <dgm:spPr/>
    </dgm:pt>
    <dgm:pt modelId="{6703E0B8-716C-E74F-A92C-A66178DD2A14}" type="pres">
      <dgm:prSet presAssocID="{6DD1D5E8-C6FC-BE46-A350-A7876593D16F}" presName="bottomArc2" presStyleLbl="parChTrans1D1" presStyleIdx="15" presStyleCnt="38"/>
      <dgm:spPr/>
    </dgm:pt>
    <dgm:pt modelId="{255786AA-404A-D645-9429-B7B045A6483A}" type="pres">
      <dgm:prSet presAssocID="{6DD1D5E8-C6FC-BE46-A350-A7876593D16F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E6B71BF-E9A0-3745-8974-26ADD4F512DD}" type="pres">
      <dgm:prSet presAssocID="{6DD1D5E8-C6FC-BE46-A350-A7876593D16F}" presName="hierChild4" presStyleCnt="0"/>
      <dgm:spPr/>
    </dgm:pt>
    <dgm:pt modelId="{9B9721FE-E318-374D-8748-20D569FE5E49}" type="pres">
      <dgm:prSet presAssocID="{6DD1D5E8-C6FC-BE46-A350-A7876593D16F}" presName="hierChild5" presStyleCnt="0"/>
      <dgm:spPr/>
    </dgm:pt>
    <dgm:pt modelId="{316CFEBD-B346-0C46-B5D2-43A039196322}" type="pres">
      <dgm:prSet presAssocID="{5D370CE3-C7D7-9748-B41A-89C4D9C61E10}" presName="hierChild5" presStyleCnt="0"/>
      <dgm:spPr/>
    </dgm:pt>
    <dgm:pt modelId="{405AA11B-0D84-F946-9DB2-EF0DCCC5FE2B}" type="pres">
      <dgm:prSet presAssocID="{BB4FF397-9983-CF4A-BFD1-49BAD2A6D3F8}" presName="Name28" presStyleLbl="parChTrans1D3" presStyleIdx="1" presStyleCnt="4"/>
      <dgm:spPr/>
      <dgm:t>
        <a:bodyPr/>
        <a:lstStyle/>
        <a:p>
          <a:endParaRPr lang="zh-CN" altLang="en-US"/>
        </a:p>
      </dgm:t>
    </dgm:pt>
    <dgm:pt modelId="{680D59C9-1BBD-6948-9961-495CA8AD2106}" type="pres">
      <dgm:prSet presAssocID="{DFEFCCCE-F49F-AD4C-9872-0229816FF3AA}" presName="hierRoot2" presStyleCnt="0">
        <dgm:presLayoutVars>
          <dgm:hierBranch val="init"/>
        </dgm:presLayoutVars>
      </dgm:prSet>
      <dgm:spPr/>
    </dgm:pt>
    <dgm:pt modelId="{19885A3C-5807-5444-92DE-B077AB93BDC3}" type="pres">
      <dgm:prSet presAssocID="{DFEFCCCE-F49F-AD4C-9872-0229816FF3AA}" presName="rootComposite2" presStyleCnt="0"/>
      <dgm:spPr/>
    </dgm:pt>
    <dgm:pt modelId="{542CCDAB-14CB-8B4E-AD78-CB758FD38178}" type="pres">
      <dgm:prSet presAssocID="{DFEFCCCE-F49F-AD4C-9872-0229816FF3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CC7F4F-95F0-F54C-9539-2B8AC2AD1B0A}" type="pres">
      <dgm:prSet presAssocID="{DFEFCCCE-F49F-AD4C-9872-0229816FF3AA}" presName="topArc2" presStyleLbl="parChTrans1D1" presStyleIdx="16" presStyleCnt="38"/>
      <dgm:spPr/>
    </dgm:pt>
    <dgm:pt modelId="{199C1F7E-E84E-A94F-A906-67F1B6C09027}" type="pres">
      <dgm:prSet presAssocID="{DFEFCCCE-F49F-AD4C-9872-0229816FF3AA}" presName="bottomArc2" presStyleLbl="parChTrans1D1" presStyleIdx="17" presStyleCnt="38"/>
      <dgm:spPr/>
    </dgm:pt>
    <dgm:pt modelId="{87109F38-0C15-2845-BEAD-F0EDB43748B4}" type="pres">
      <dgm:prSet presAssocID="{DFEFCCCE-F49F-AD4C-9872-0229816FF3A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B217292D-D63E-ED43-AEDF-57B50590F076}" type="pres">
      <dgm:prSet presAssocID="{DFEFCCCE-F49F-AD4C-9872-0229816FF3AA}" presName="hierChild4" presStyleCnt="0"/>
      <dgm:spPr/>
    </dgm:pt>
    <dgm:pt modelId="{A71EEF35-A403-C54C-8D54-2AEF5D1FFB00}" type="pres">
      <dgm:prSet presAssocID="{A369FFE0-45D5-D04C-81AC-1DE0294B3A89}" presName="Name28" presStyleLbl="parChTrans1D4" presStyleIdx="5" presStyleCnt="11"/>
      <dgm:spPr/>
      <dgm:t>
        <a:bodyPr/>
        <a:lstStyle/>
        <a:p>
          <a:endParaRPr lang="zh-CN" altLang="en-US"/>
        </a:p>
      </dgm:t>
    </dgm:pt>
    <dgm:pt modelId="{C4E8B80C-541B-3A4C-A417-E4F6F31D4FF1}" type="pres">
      <dgm:prSet presAssocID="{DB33AA8C-36EE-9949-A175-74C6200842C8}" presName="hierRoot2" presStyleCnt="0">
        <dgm:presLayoutVars>
          <dgm:hierBranch val="init"/>
        </dgm:presLayoutVars>
      </dgm:prSet>
      <dgm:spPr/>
    </dgm:pt>
    <dgm:pt modelId="{FE013F2F-9CCE-3D43-9944-69D90B9259C1}" type="pres">
      <dgm:prSet presAssocID="{DB33AA8C-36EE-9949-A175-74C6200842C8}" presName="rootComposite2" presStyleCnt="0"/>
      <dgm:spPr/>
    </dgm:pt>
    <dgm:pt modelId="{331C1CF7-1CFE-334E-A6E7-1313FB95ABDC}" type="pres">
      <dgm:prSet presAssocID="{DB33AA8C-36EE-9949-A175-74C6200842C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94DC00-D5C8-1A44-A957-A151494D21D3}" type="pres">
      <dgm:prSet presAssocID="{DB33AA8C-36EE-9949-A175-74C6200842C8}" presName="topArc2" presStyleLbl="parChTrans1D1" presStyleIdx="18" presStyleCnt="38"/>
      <dgm:spPr/>
    </dgm:pt>
    <dgm:pt modelId="{1EE9BC71-356E-4441-A75A-61000E852D7D}" type="pres">
      <dgm:prSet presAssocID="{DB33AA8C-36EE-9949-A175-74C6200842C8}" presName="bottomArc2" presStyleLbl="parChTrans1D1" presStyleIdx="19" presStyleCnt="38"/>
      <dgm:spPr/>
    </dgm:pt>
    <dgm:pt modelId="{301EF38D-D259-1540-87CC-660D8248C13B}" type="pres">
      <dgm:prSet presAssocID="{DB33AA8C-36EE-9949-A175-74C6200842C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029C8B9-070E-8241-8519-FB944CBEC71C}" type="pres">
      <dgm:prSet presAssocID="{DB33AA8C-36EE-9949-A175-74C6200842C8}" presName="hierChild4" presStyleCnt="0"/>
      <dgm:spPr/>
    </dgm:pt>
    <dgm:pt modelId="{3CE506B5-87F0-F64B-9F42-541AC49BF247}" type="pres">
      <dgm:prSet presAssocID="{DB33AA8C-36EE-9949-A175-74C6200842C8}" presName="hierChild5" presStyleCnt="0"/>
      <dgm:spPr/>
    </dgm:pt>
    <dgm:pt modelId="{D5E6C953-0273-C14F-9B1E-7DA2D97819CE}" type="pres">
      <dgm:prSet presAssocID="{8F618DB6-3745-AE40-8569-B1462B485267}" presName="Name28" presStyleLbl="parChTrans1D4" presStyleIdx="6" presStyleCnt="11"/>
      <dgm:spPr/>
      <dgm:t>
        <a:bodyPr/>
        <a:lstStyle/>
        <a:p>
          <a:endParaRPr lang="zh-CN" altLang="en-US"/>
        </a:p>
      </dgm:t>
    </dgm:pt>
    <dgm:pt modelId="{3C58715F-5554-7045-9269-1F86558B7FEC}" type="pres">
      <dgm:prSet presAssocID="{DE8A69BB-B704-C54D-AC83-A517E1C1480D}" presName="hierRoot2" presStyleCnt="0">
        <dgm:presLayoutVars>
          <dgm:hierBranch val="init"/>
        </dgm:presLayoutVars>
      </dgm:prSet>
      <dgm:spPr/>
    </dgm:pt>
    <dgm:pt modelId="{87DB4C85-FBE6-DD4D-B986-16CEEC91250C}" type="pres">
      <dgm:prSet presAssocID="{DE8A69BB-B704-C54D-AC83-A517E1C1480D}" presName="rootComposite2" presStyleCnt="0"/>
      <dgm:spPr/>
    </dgm:pt>
    <dgm:pt modelId="{E81830AA-AB1B-FC49-89DB-5F24611F0346}" type="pres">
      <dgm:prSet presAssocID="{DE8A69BB-B704-C54D-AC83-A517E1C1480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806519-11CE-9D46-8EA7-975FE8B387A7}" type="pres">
      <dgm:prSet presAssocID="{DE8A69BB-B704-C54D-AC83-A517E1C1480D}" presName="topArc2" presStyleLbl="parChTrans1D1" presStyleIdx="20" presStyleCnt="38"/>
      <dgm:spPr/>
    </dgm:pt>
    <dgm:pt modelId="{26D6A13B-23F1-4342-8DC9-B9DA46D47984}" type="pres">
      <dgm:prSet presAssocID="{DE8A69BB-B704-C54D-AC83-A517E1C1480D}" presName="bottomArc2" presStyleLbl="parChTrans1D1" presStyleIdx="21" presStyleCnt="38"/>
      <dgm:spPr/>
    </dgm:pt>
    <dgm:pt modelId="{3C4BED6A-0FC3-0E4A-8434-D7406FFF05C2}" type="pres">
      <dgm:prSet presAssocID="{DE8A69BB-B704-C54D-AC83-A517E1C1480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A8BC0544-77AB-9940-9408-E035789BA097}" type="pres">
      <dgm:prSet presAssocID="{DE8A69BB-B704-C54D-AC83-A517E1C1480D}" presName="hierChild4" presStyleCnt="0"/>
      <dgm:spPr/>
    </dgm:pt>
    <dgm:pt modelId="{647C90F7-C183-7D4E-8D39-4087975DDD94}" type="pres">
      <dgm:prSet presAssocID="{DE8A69BB-B704-C54D-AC83-A517E1C1480D}" presName="hierChild5" presStyleCnt="0"/>
      <dgm:spPr/>
    </dgm:pt>
    <dgm:pt modelId="{BACCE687-1650-1843-8E73-4A5FC11FB91A}" type="pres">
      <dgm:prSet presAssocID="{CDDD5A0B-CE85-2F44-B19E-ECEE3D87B379}" presName="Name28" presStyleLbl="parChTrans1D4" presStyleIdx="7" presStyleCnt="11"/>
      <dgm:spPr/>
      <dgm:t>
        <a:bodyPr/>
        <a:lstStyle/>
        <a:p>
          <a:endParaRPr lang="zh-CN" altLang="en-US"/>
        </a:p>
      </dgm:t>
    </dgm:pt>
    <dgm:pt modelId="{C51CFA91-23CA-F046-962A-F3684D74061D}" type="pres">
      <dgm:prSet presAssocID="{AFFE62DC-EED0-7544-9F14-39521C209A67}" presName="hierRoot2" presStyleCnt="0">
        <dgm:presLayoutVars>
          <dgm:hierBranch val="init"/>
        </dgm:presLayoutVars>
      </dgm:prSet>
      <dgm:spPr/>
    </dgm:pt>
    <dgm:pt modelId="{CE778DA3-86AE-DC45-82F7-5341D918352C}" type="pres">
      <dgm:prSet presAssocID="{AFFE62DC-EED0-7544-9F14-39521C209A67}" presName="rootComposite2" presStyleCnt="0"/>
      <dgm:spPr/>
    </dgm:pt>
    <dgm:pt modelId="{D82EB0A9-DBC9-B94F-94A1-11592D195FF9}" type="pres">
      <dgm:prSet presAssocID="{AFFE62DC-EED0-7544-9F14-39521C209A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26BB18-75DE-604A-8090-8170611A4E52}" type="pres">
      <dgm:prSet presAssocID="{AFFE62DC-EED0-7544-9F14-39521C209A67}" presName="topArc2" presStyleLbl="parChTrans1D1" presStyleIdx="22" presStyleCnt="38"/>
      <dgm:spPr/>
    </dgm:pt>
    <dgm:pt modelId="{F097499A-B6B5-8E4C-A245-160C95CD38C7}" type="pres">
      <dgm:prSet presAssocID="{AFFE62DC-EED0-7544-9F14-39521C209A67}" presName="bottomArc2" presStyleLbl="parChTrans1D1" presStyleIdx="23" presStyleCnt="38"/>
      <dgm:spPr/>
    </dgm:pt>
    <dgm:pt modelId="{7D313085-6EB6-B44A-83ED-B518A86B46B8}" type="pres">
      <dgm:prSet presAssocID="{AFFE62DC-EED0-7544-9F14-39521C209A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2A28ECE-7CA1-5E43-9666-8D79022CD6CD}" type="pres">
      <dgm:prSet presAssocID="{AFFE62DC-EED0-7544-9F14-39521C209A67}" presName="hierChild4" presStyleCnt="0"/>
      <dgm:spPr/>
    </dgm:pt>
    <dgm:pt modelId="{26403AC0-E96F-F24E-A2C8-F45B80553F49}" type="pres">
      <dgm:prSet presAssocID="{AFFE62DC-EED0-7544-9F14-39521C209A67}" presName="hierChild5" presStyleCnt="0"/>
      <dgm:spPr/>
    </dgm:pt>
    <dgm:pt modelId="{359D6DFE-AA13-F047-B10A-AC8DD511CBCE}" type="pres">
      <dgm:prSet presAssocID="{DFEFCCCE-F49F-AD4C-9872-0229816FF3AA}" presName="hierChild5" presStyleCnt="0"/>
      <dgm:spPr/>
    </dgm:pt>
    <dgm:pt modelId="{EEEE6341-C02D-5746-A002-1C6356EEF913}" type="pres">
      <dgm:prSet presAssocID="{26FAD0DC-B01A-A04B-A00A-C9F1A17C7A9F}" presName="Name28" presStyleLbl="parChTrans1D3" presStyleIdx="2" presStyleCnt="4"/>
      <dgm:spPr/>
      <dgm:t>
        <a:bodyPr/>
        <a:lstStyle/>
        <a:p>
          <a:endParaRPr lang="zh-CN" altLang="en-US"/>
        </a:p>
      </dgm:t>
    </dgm:pt>
    <dgm:pt modelId="{AF3AC351-87C4-3B40-B84D-4B4B0B60EE2A}" type="pres">
      <dgm:prSet presAssocID="{04B133F9-5CF5-5140-8174-5CBFE6508586}" presName="hierRoot2" presStyleCnt="0">
        <dgm:presLayoutVars>
          <dgm:hierBranch val="init"/>
        </dgm:presLayoutVars>
      </dgm:prSet>
      <dgm:spPr/>
    </dgm:pt>
    <dgm:pt modelId="{860F7296-8E2D-2A43-B657-0310A84DA96E}" type="pres">
      <dgm:prSet presAssocID="{04B133F9-5CF5-5140-8174-5CBFE6508586}" presName="rootComposite2" presStyleCnt="0"/>
      <dgm:spPr/>
    </dgm:pt>
    <dgm:pt modelId="{8A17AD2C-88DB-F841-BC51-4057F528DEE1}" type="pres">
      <dgm:prSet presAssocID="{04B133F9-5CF5-5140-8174-5CBFE650858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667610-3613-DD4B-ABE9-82FDE6F36318}" type="pres">
      <dgm:prSet presAssocID="{04B133F9-5CF5-5140-8174-5CBFE6508586}" presName="topArc2" presStyleLbl="parChTrans1D1" presStyleIdx="24" presStyleCnt="38"/>
      <dgm:spPr/>
    </dgm:pt>
    <dgm:pt modelId="{A4234787-065E-F64C-A9A4-DBD4582E9B14}" type="pres">
      <dgm:prSet presAssocID="{04B133F9-5CF5-5140-8174-5CBFE6508586}" presName="bottomArc2" presStyleLbl="parChTrans1D1" presStyleIdx="25" presStyleCnt="38"/>
      <dgm:spPr/>
    </dgm:pt>
    <dgm:pt modelId="{B528FF78-5FC1-A04C-A611-FC08A9820056}" type="pres">
      <dgm:prSet presAssocID="{04B133F9-5CF5-5140-8174-5CBFE6508586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62CE13F-F15F-AE43-B5D8-3DD5F56802E0}" type="pres">
      <dgm:prSet presAssocID="{04B133F9-5CF5-5140-8174-5CBFE6508586}" presName="hierChild4" presStyleCnt="0"/>
      <dgm:spPr/>
    </dgm:pt>
    <dgm:pt modelId="{7A667726-611C-5043-86F3-6B93B3CA817D}" type="pres">
      <dgm:prSet presAssocID="{F3CC3595-6DA8-114D-BE2D-DF99F75F492F}" presName="Name28" presStyleLbl="parChTrans1D4" presStyleIdx="8" presStyleCnt="11"/>
      <dgm:spPr/>
      <dgm:t>
        <a:bodyPr/>
        <a:lstStyle/>
        <a:p>
          <a:endParaRPr lang="zh-CN" altLang="en-US"/>
        </a:p>
      </dgm:t>
    </dgm:pt>
    <dgm:pt modelId="{8A9DC180-CCCE-E14B-995E-D5D8540D5E37}" type="pres">
      <dgm:prSet presAssocID="{2E725ABD-3E4F-424E-B3CA-3CACA46797E6}" presName="hierRoot2" presStyleCnt="0">
        <dgm:presLayoutVars>
          <dgm:hierBranch val="init"/>
        </dgm:presLayoutVars>
      </dgm:prSet>
      <dgm:spPr/>
    </dgm:pt>
    <dgm:pt modelId="{0627FDE6-7EBE-5B47-854E-192F876B5052}" type="pres">
      <dgm:prSet presAssocID="{2E725ABD-3E4F-424E-B3CA-3CACA46797E6}" presName="rootComposite2" presStyleCnt="0"/>
      <dgm:spPr/>
    </dgm:pt>
    <dgm:pt modelId="{3207D431-7530-0C4F-9729-FC1EB36546F8}" type="pres">
      <dgm:prSet presAssocID="{2E725ABD-3E4F-424E-B3CA-3CACA46797E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390905-0839-464F-9ACF-584CDE64DACF}" type="pres">
      <dgm:prSet presAssocID="{2E725ABD-3E4F-424E-B3CA-3CACA46797E6}" presName="topArc2" presStyleLbl="parChTrans1D1" presStyleIdx="26" presStyleCnt="38"/>
      <dgm:spPr/>
    </dgm:pt>
    <dgm:pt modelId="{8592F853-2959-CB47-ACD7-FA80A4539DAF}" type="pres">
      <dgm:prSet presAssocID="{2E725ABD-3E4F-424E-B3CA-3CACA46797E6}" presName="bottomArc2" presStyleLbl="parChTrans1D1" presStyleIdx="27" presStyleCnt="38"/>
      <dgm:spPr/>
    </dgm:pt>
    <dgm:pt modelId="{1D65BA4F-D6EB-684E-BBD5-3725E96ECB8B}" type="pres">
      <dgm:prSet presAssocID="{2E725ABD-3E4F-424E-B3CA-3CACA46797E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27C72BA-6B83-954D-9048-85F5E647E51D}" type="pres">
      <dgm:prSet presAssocID="{2E725ABD-3E4F-424E-B3CA-3CACA46797E6}" presName="hierChild4" presStyleCnt="0"/>
      <dgm:spPr/>
    </dgm:pt>
    <dgm:pt modelId="{EDE4FB29-AA92-6742-B652-E2E0E5343639}" type="pres">
      <dgm:prSet presAssocID="{2E725ABD-3E4F-424E-B3CA-3CACA46797E6}" presName="hierChild5" presStyleCnt="0"/>
      <dgm:spPr/>
    </dgm:pt>
    <dgm:pt modelId="{A966A620-50FC-5C43-8592-98EFB9FBBECD}" type="pres">
      <dgm:prSet presAssocID="{19B6605A-BFAA-2F4A-8397-B6727361DF77}" presName="Name28" presStyleLbl="parChTrans1D4" presStyleIdx="9" presStyleCnt="11"/>
      <dgm:spPr/>
      <dgm:t>
        <a:bodyPr/>
        <a:lstStyle/>
        <a:p>
          <a:endParaRPr lang="zh-CN" altLang="en-US"/>
        </a:p>
      </dgm:t>
    </dgm:pt>
    <dgm:pt modelId="{1CF7152F-581F-424D-952E-35ADBE24160F}" type="pres">
      <dgm:prSet presAssocID="{30C337C7-94FE-5244-B27B-CFDD7AD70E79}" presName="hierRoot2" presStyleCnt="0">
        <dgm:presLayoutVars>
          <dgm:hierBranch val="init"/>
        </dgm:presLayoutVars>
      </dgm:prSet>
      <dgm:spPr/>
    </dgm:pt>
    <dgm:pt modelId="{B8851FF6-DFFC-BA43-81E6-606E20690831}" type="pres">
      <dgm:prSet presAssocID="{30C337C7-94FE-5244-B27B-CFDD7AD70E79}" presName="rootComposite2" presStyleCnt="0"/>
      <dgm:spPr/>
    </dgm:pt>
    <dgm:pt modelId="{E5EE69D4-F388-5444-B71C-A5027FA22B9F}" type="pres">
      <dgm:prSet presAssocID="{30C337C7-94FE-5244-B27B-CFDD7AD70E7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FC1C97-9D94-CB46-A20D-C1CBB7114B23}" type="pres">
      <dgm:prSet presAssocID="{30C337C7-94FE-5244-B27B-CFDD7AD70E79}" presName="topArc2" presStyleLbl="parChTrans1D1" presStyleIdx="28" presStyleCnt="38"/>
      <dgm:spPr/>
    </dgm:pt>
    <dgm:pt modelId="{7FFB2660-BB8C-6A42-B86E-EFE4D3051CFF}" type="pres">
      <dgm:prSet presAssocID="{30C337C7-94FE-5244-B27B-CFDD7AD70E79}" presName="bottomArc2" presStyleLbl="parChTrans1D1" presStyleIdx="29" presStyleCnt="38"/>
      <dgm:spPr/>
    </dgm:pt>
    <dgm:pt modelId="{0435402D-D294-F844-8F6D-72F00C11554F}" type="pres">
      <dgm:prSet presAssocID="{30C337C7-94FE-5244-B27B-CFDD7AD70E7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3E92D10E-38F2-7F48-832D-5D1ADD06B40D}" type="pres">
      <dgm:prSet presAssocID="{30C337C7-94FE-5244-B27B-CFDD7AD70E79}" presName="hierChild4" presStyleCnt="0"/>
      <dgm:spPr/>
    </dgm:pt>
    <dgm:pt modelId="{AF92DE64-65CC-C04B-851C-9E1EF0259217}" type="pres">
      <dgm:prSet presAssocID="{30C337C7-94FE-5244-B27B-CFDD7AD70E79}" presName="hierChild5" presStyleCnt="0"/>
      <dgm:spPr/>
    </dgm:pt>
    <dgm:pt modelId="{E469CB26-929C-B14F-B039-D81D5056E4DD}" type="pres">
      <dgm:prSet presAssocID="{04B133F9-5CF5-5140-8174-5CBFE6508586}" presName="hierChild5" presStyleCnt="0"/>
      <dgm:spPr/>
    </dgm:pt>
    <dgm:pt modelId="{EC1885C1-D8BC-FB4D-88CF-08AE2E8DAC2A}" type="pres">
      <dgm:prSet presAssocID="{B8993777-38AD-C643-8DF3-9201710C96D3}" presName="Name28" presStyleLbl="parChTrans1D3" presStyleIdx="3" presStyleCnt="4"/>
      <dgm:spPr/>
      <dgm:t>
        <a:bodyPr/>
        <a:lstStyle/>
        <a:p>
          <a:endParaRPr lang="zh-CN" altLang="en-US"/>
        </a:p>
      </dgm:t>
    </dgm:pt>
    <dgm:pt modelId="{5010AA1C-2215-3041-BFD7-1CE71A25DC26}" type="pres">
      <dgm:prSet presAssocID="{308FD6C0-B2B2-B149-8625-3DFFB07B53BB}" presName="hierRoot2" presStyleCnt="0">
        <dgm:presLayoutVars>
          <dgm:hierBranch val="init"/>
        </dgm:presLayoutVars>
      </dgm:prSet>
      <dgm:spPr/>
    </dgm:pt>
    <dgm:pt modelId="{E31E4FBC-B06B-D148-8489-D8BF66CDC9B1}" type="pres">
      <dgm:prSet presAssocID="{308FD6C0-B2B2-B149-8625-3DFFB07B53BB}" presName="rootComposite2" presStyleCnt="0"/>
      <dgm:spPr/>
    </dgm:pt>
    <dgm:pt modelId="{9FE0B94D-5CA3-7945-A578-7E9F4A91E373}" type="pres">
      <dgm:prSet presAssocID="{308FD6C0-B2B2-B149-8625-3DFFB07B53B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1EB146-E685-9640-897D-32440EF7993D}" type="pres">
      <dgm:prSet presAssocID="{308FD6C0-B2B2-B149-8625-3DFFB07B53BB}" presName="topArc2" presStyleLbl="parChTrans1D1" presStyleIdx="30" presStyleCnt="38"/>
      <dgm:spPr/>
    </dgm:pt>
    <dgm:pt modelId="{80CC22FB-D8AC-1142-A779-5718641CFAB8}" type="pres">
      <dgm:prSet presAssocID="{308FD6C0-B2B2-B149-8625-3DFFB07B53BB}" presName="bottomArc2" presStyleLbl="parChTrans1D1" presStyleIdx="31" presStyleCnt="38"/>
      <dgm:spPr/>
    </dgm:pt>
    <dgm:pt modelId="{66EA095A-4A46-8B44-962C-E2657C2BBFBD}" type="pres">
      <dgm:prSet presAssocID="{308FD6C0-B2B2-B149-8625-3DFFB07B53B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2E81005-D5EC-9449-B600-4ABB9BF2215D}" type="pres">
      <dgm:prSet presAssocID="{308FD6C0-B2B2-B149-8625-3DFFB07B53BB}" presName="hierChild4" presStyleCnt="0"/>
      <dgm:spPr/>
    </dgm:pt>
    <dgm:pt modelId="{F1C4B8EF-ED32-1B49-ADF0-044E86D80043}" type="pres">
      <dgm:prSet presAssocID="{E3EDE9B7-BFA4-0B40-AD3B-FEDBD8AF1019}" presName="Name28" presStyleLbl="parChTrans1D4" presStyleIdx="10" presStyleCnt="11"/>
      <dgm:spPr/>
      <dgm:t>
        <a:bodyPr/>
        <a:lstStyle/>
        <a:p>
          <a:endParaRPr lang="zh-CN" altLang="en-US"/>
        </a:p>
      </dgm:t>
    </dgm:pt>
    <dgm:pt modelId="{7C5FF37E-07DE-5E41-AAE9-2276D2EC10AA}" type="pres">
      <dgm:prSet presAssocID="{6CB3EEB3-FC15-0F46-A666-7D7E9917AEBC}" presName="hierRoot2" presStyleCnt="0">
        <dgm:presLayoutVars>
          <dgm:hierBranch val="init"/>
        </dgm:presLayoutVars>
      </dgm:prSet>
      <dgm:spPr/>
    </dgm:pt>
    <dgm:pt modelId="{5EE95D6C-9311-3A43-877D-A00EB038E30D}" type="pres">
      <dgm:prSet presAssocID="{6CB3EEB3-FC15-0F46-A666-7D7E9917AEBC}" presName="rootComposite2" presStyleCnt="0"/>
      <dgm:spPr/>
    </dgm:pt>
    <dgm:pt modelId="{EF82DCE5-A695-8949-BEA9-0D5CA6B9145D}" type="pres">
      <dgm:prSet presAssocID="{6CB3EEB3-FC15-0F46-A666-7D7E9917AEB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F0E19-00E9-F94D-9C7D-FD514FD9E580}" type="pres">
      <dgm:prSet presAssocID="{6CB3EEB3-FC15-0F46-A666-7D7E9917AEBC}" presName="topArc2" presStyleLbl="parChTrans1D1" presStyleIdx="32" presStyleCnt="38"/>
      <dgm:spPr/>
    </dgm:pt>
    <dgm:pt modelId="{17E991AF-004D-FA47-B61C-24B70583BADC}" type="pres">
      <dgm:prSet presAssocID="{6CB3EEB3-FC15-0F46-A666-7D7E9917AEBC}" presName="bottomArc2" presStyleLbl="parChTrans1D1" presStyleIdx="33" presStyleCnt="38"/>
      <dgm:spPr/>
    </dgm:pt>
    <dgm:pt modelId="{495097F6-18B7-A949-958F-AE8365AEF4D2}" type="pres">
      <dgm:prSet presAssocID="{6CB3EEB3-FC15-0F46-A666-7D7E9917AEB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FD2D60A-B0B9-9043-A7E0-E51656B61C4A}" type="pres">
      <dgm:prSet presAssocID="{6CB3EEB3-FC15-0F46-A666-7D7E9917AEBC}" presName="hierChild4" presStyleCnt="0"/>
      <dgm:spPr/>
    </dgm:pt>
    <dgm:pt modelId="{FA6DDA8C-50AB-E643-9191-755D22798767}" type="pres">
      <dgm:prSet presAssocID="{6CB3EEB3-FC15-0F46-A666-7D7E9917AEBC}" presName="hierChild5" presStyleCnt="0"/>
      <dgm:spPr/>
    </dgm:pt>
    <dgm:pt modelId="{91138AFC-7734-B24E-97E1-1D343B96676B}" type="pres">
      <dgm:prSet presAssocID="{308FD6C0-B2B2-B149-8625-3DFFB07B53BB}" presName="hierChild5" presStyleCnt="0"/>
      <dgm:spPr/>
    </dgm:pt>
    <dgm:pt modelId="{7A0F6C6D-418C-944B-8CD9-7AEA8F9A8CD6}" type="pres">
      <dgm:prSet presAssocID="{B4455C67-2ED0-C84E-A467-25A329A5BCC6}" presName="hierChild5" presStyleCnt="0"/>
      <dgm:spPr/>
    </dgm:pt>
    <dgm:pt modelId="{FA9D680E-A3B1-5245-A84A-597B6CF215B7}" type="pres">
      <dgm:prSet presAssocID="{A3E6FC5C-4B68-1749-B7A0-B18936CEF8FD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2887B4F0-7DDF-6644-892A-E1B00BA31943}" type="pres">
      <dgm:prSet presAssocID="{BA2D557D-7132-7C41-828D-1B8991624D03}" presName="hierRoot2" presStyleCnt="0">
        <dgm:presLayoutVars>
          <dgm:hierBranch val="init"/>
        </dgm:presLayoutVars>
      </dgm:prSet>
      <dgm:spPr/>
    </dgm:pt>
    <dgm:pt modelId="{9E1A0FB6-58CF-834A-B0E4-C856CE744B51}" type="pres">
      <dgm:prSet presAssocID="{BA2D557D-7132-7C41-828D-1B8991624D03}" presName="rootComposite2" presStyleCnt="0"/>
      <dgm:spPr/>
    </dgm:pt>
    <dgm:pt modelId="{40F6B4F3-8B1E-B149-BD21-49839F0976A1}" type="pres">
      <dgm:prSet presAssocID="{BA2D557D-7132-7C41-828D-1B8991624D0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8BBBEB-D64C-BE49-BDD8-72EFEE8672DE}" type="pres">
      <dgm:prSet presAssocID="{BA2D557D-7132-7C41-828D-1B8991624D03}" presName="topArc2" presStyleLbl="parChTrans1D1" presStyleIdx="34" presStyleCnt="38"/>
      <dgm:spPr/>
    </dgm:pt>
    <dgm:pt modelId="{B0B61781-8409-CD45-B0ED-455928B08E33}" type="pres">
      <dgm:prSet presAssocID="{BA2D557D-7132-7C41-828D-1B8991624D03}" presName="bottomArc2" presStyleLbl="parChTrans1D1" presStyleIdx="35" presStyleCnt="38"/>
      <dgm:spPr/>
    </dgm:pt>
    <dgm:pt modelId="{D31D6F74-39D3-7144-B9A6-46B985BC6C4D}" type="pres">
      <dgm:prSet presAssocID="{BA2D557D-7132-7C41-828D-1B8991624D03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EE03E76-FD6B-0E4A-AE01-1D6F89EF4FE7}" type="pres">
      <dgm:prSet presAssocID="{BA2D557D-7132-7C41-828D-1B8991624D03}" presName="hierChild4" presStyleCnt="0"/>
      <dgm:spPr/>
    </dgm:pt>
    <dgm:pt modelId="{F0960556-C7EE-BB4F-BBBD-55ACE3CEC54C}" type="pres">
      <dgm:prSet presAssocID="{BA2D557D-7132-7C41-828D-1B8991624D03}" presName="hierChild5" presStyleCnt="0"/>
      <dgm:spPr/>
    </dgm:pt>
    <dgm:pt modelId="{E1CB253D-99BD-6B4B-A700-6BA78135B9CC}" type="pres">
      <dgm:prSet presAssocID="{7D40403D-B350-7C47-A646-EDA6337D1CE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670A66A4-FF12-7B4B-B0F9-F5F17D4FD2EC}" type="pres">
      <dgm:prSet presAssocID="{7AED8E33-B091-EF46-AEDC-E72FFA33451C}" presName="hierRoot2" presStyleCnt="0">
        <dgm:presLayoutVars>
          <dgm:hierBranch val="init"/>
        </dgm:presLayoutVars>
      </dgm:prSet>
      <dgm:spPr/>
    </dgm:pt>
    <dgm:pt modelId="{A7035FB0-2BD3-5A49-A6CC-649C9BB09BA3}" type="pres">
      <dgm:prSet presAssocID="{7AED8E33-B091-EF46-AEDC-E72FFA33451C}" presName="rootComposite2" presStyleCnt="0"/>
      <dgm:spPr/>
    </dgm:pt>
    <dgm:pt modelId="{7EE64320-860C-A440-AE29-653F285E98CC}" type="pres">
      <dgm:prSet presAssocID="{7AED8E33-B091-EF46-AEDC-E72FFA33451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CB94FA-908E-264B-A42A-847C681678A1}" type="pres">
      <dgm:prSet presAssocID="{7AED8E33-B091-EF46-AEDC-E72FFA33451C}" presName="topArc2" presStyleLbl="parChTrans1D1" presStyleIdx="36" presStyleCnt="38"/>
      <dgm:spPr/>
    </dgm:pt>
    <dgm:pt modelId="{B43B0ED1-5F6C-D242-8FFA-6083FCBE04B1}" type="pres">
      <dgm:prSet presAssocID="{7AED8E33-B091-EF46-AEDC-E72FFA33451C}" presName="bottomArc2" presStyleLbl="parChTrans1D1" presStyleIdx="37" presStyleCnt="38"/>
      <dgm:spPr/>
    </dgm:pt>
    <dgm:pt modelId="{FEB4C138-AA9D-324A-8C84-7C7B7F451D0C}" type="pres">
      <dgm:prSet presAssocID="{7AED8E33-B091-EF46-AEDC-E72FFA33451C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19571DC3-8A9D-5F4C-BAD4-EC4709D1FD10}" type="pres">
      <dgm:prSet presAssocID="{7AED8E33-B091-EF46-AEDC-E72FFA33451C}" presName="hierChild4" presStyleCnt="0"/>
      <dgm:spPr/>
    </dgm:pt>
    <dgm:pt modelId="{D48B2338-3856-944B-99D5-79D923BED0BF}" type="pres">
      <dgm:prSet presAssocID="{7AED8E33-B091-EF46-AEDC-E72FFA33451C}" presName="hierChild5" presStyleCnt="0"/>
      <dgm:spPr/>
    </dgm:pt>
    <dgm:pt modelId="{BE688316-2338-9D4C-9C93-D8F72118CBE9}" type="pres">
      <dgm:prSet presAssocID="{1BB53472-1C8C-384D-A809-B0D9C6AC2F2B}" presName="hierChild3" presStyleCnt="0"/>
      <dgm:spPr/>
    </dgm:pt>
  </dgm:ptLst>
  <dgm:cxnLst>
    <dgm:cxn modelId="{9028C935-7E45-6F4D-B0CF-918FBF46D5B1}" srcId="{5D370CE3-C7D7-9748-B41A-89C4D9C61E10}" destId="{D6EDC0B8-AC3D-824F-9F12-BA18F329597C}" srcOrd="0" destOrd="0" parTransId="{36D7DE83-60C7-E749-B84B-386512969E63}" sibTransId="{4740F5C9-54FA-184A-8862-3F3DEF16272D}"/>
    <dgm:cxn modelId="{F6AC4ADD-61A0-1241-9160-50F0ED751869}" srcId="{04B133F9-5CF5-5140-8174-5CBFE6508586}" destId="{2E725ABD-3E4F-424E-B3CA-3CACA46797E6}" srcOrd="0" destOrd="0" parTransId="{F3CC3595-6DA8-114D-BE2D-DF99F75F492F}" sibTransId="{56715E37-E686-6E47-9480-C8BAB12E257B}"/>
    <dgm:cxn modelId="{D0E9ABD4-BFD1-C542-8C02-D86A68B6A900}" type="presOf" srcId="{7AED8E33-B091-EF46-AEDC-E72FFA33451C}" destId="{FEB4C138-AA9D-324A-8C84-7C7B7F451D0C}" srcOrd="1" destOrd="0" presId="urn:microsoft.com/office/officeart/2008/layout/HalfCircleOrganizationChart"/>
    <dgm:cxn modelId="{1B6D4B7C-6192-2D42-B58B-2CED32851E2F}" type="presOf" srcId="{335D43AA-D7AC-A64F-BBFF-1F9E969FA2E4}" destId="{97CED3A0-BB73-D54C-8E8B-F4B6574A63B6}" srcOrd="0" destOrd="0" presId="urn:microsoft.com/office/officeart/2008/layout/HalfCircleOrganizationChart"/>
    <dgm:cxn modelId="{27B22E10-BBD8-3D40-B410-232EC467C34E}" type="presOf" srcId="{FAEA0A07-5FDA-EA45-83DD-8C4CF38129F4}" destId="{D64274A2-0FBC-1E43-AA06-750DF5B18358}" srcOrd="0" destOrd="0" presId="urn:microsoft.com/office/officeart/2008/layout/HalfCircleOrganizationChart"/>
    <dgm:cxn modelId="{D1DFF997-4D19-E848-8680-1B272F91B067}" type="presOf" srcId="{7AED8E33-B091-EF46-AEDC-E72FFA33451C}" destId="{7EE64320-860C-A440-AE29-653F285E98CC}" srcOrd="0" destOrd="0" presId="urn:microsoft.com/office/officeart/2008/layout/HalfCircleOrganizationChart"/>
    <dgm:cxn modelId="{0C1D07B7-722B-D84F-9AE8-3DD3A4B049DF}" type="presOf" srcId="{DB33AA8C-36EE-9949-A175-74C6200842C8}" destId="{331C1CF7-1CFE-334E-A6E7-1313FB95ABDC}" srcOrd="0" destOrd="0" presId="urn:microsoft.com/office/officeart/2008/layout/HalfCircleOrganizationChart"/>
    <dgm:cxn modelId="{C5D1C7E5-AF7D-124A-9EC7-34DE23CEFBA1}" srcId="{1BB53472-1C8C-384D-A809-B0D9C6AC2F2B}" destId="{7AED8E33-B091-EF46-AEDC-E72FFA33451C}" srcOrd="2" destOrd="0" parTransId="{7D40403D-B350-7C47-A646-EDA6337D1CEF}" sibTransId="{1173EFCB-C2D0-7643-AE07-1AF82ED1279C}"/>
    <dgm:cxn modelId="{561A053B-4CF4-9F4C-BC78-847CE77A9340}" type="presOf" srcId="{36D7DE83-60C7-E749-B84B-386512969E63}" destId="{66BFDA77-60CF-8347-A05F-5C5277D94540}" srcOrd="0" destOrd="0" presId="urn:microsoft.com/office/officeart/2008/layout/HalfCircleOrganizationChart"/>
    <dgm:cxn modelId="{D52D67CE-A93D-154F-AB9C-D03E8CC01634}" srcId="{1BB53472-1C8C-384D-A809-B0D9C6AC2F2B}" destId="{BA2D557D-7132-7C41-828D-1B8991624D03}" srcOrd="1" destOrd="0" parTransId="{A3E6FC5C-4B68-1749-B7A0-B18936CEF8FD}" sibTransId="{18B83C61-5D93-5047-8317-98CACA0E80FB}"/>
    <dgm:cxn modelId="{20C99AAC-D67C-7649-9EDE-FFED675B32A2}" type="presOf" srcId="{82067DF5-2277-5240-B701-CC645455303B}" destId="{B2516665-15F5-A440-894F-A0027F5D72B8}" srcOrd="1" destOrd="0" presId="urn:microsoft.com/office/officeart/2008/layout/HalfCircleOrganizationChart"/>
    <dgm:cxn modelId="{15C3D1AD-7484-484E-B3BC-4B93F34157B1}" type="presOf" srcId="{19B6605A-BFAA-2F4A-8397-B6727361DF77}" destId="{A966A620-50FC-5C43-8592-98EFB9FBBECD}" srcOrd="0" destOrd="0" presId="urn:microsoft.com/office/officeart/2008/layout/HalfCircleOrganizationChart"/>
    <dgm:cxn modelId="{9475DDAF-5D12-DE41-9544-CAA68D01DBD7}" srcId="{B4455C67-2ED0-C84E-A467-25A329A5BCC6}" destId="{04B133F9-5CF5-5140-8174-5CBFE6508586}" srcOrd="2" destOrd="0" parTransId="{26FAD0DC-B01A-A04B-A00A-C9F1A17C7A9F}" sibTransId="{FED61130-9D87-F749-BF3A-2D99D83225B6}"/>
    <dgm:cxn modelId="{A4006B61-1639-7340-86F5-947194FA63EB}" type="presOf" srcId="{308FD6C0-B2B2-B149-8625-3DFFB07B53BB}" destId="{9FE0B94D-5CA3-7945-A578-7E9F4A91E373}" srcOrd="0" destOrd="0" presId="urn:microsoft.com/office/officeart/2008/layout/HalfCircleOrganizationChart"/>
    <dgm:cxn modelId="{7BF213FA-206B-3C40-99F5-491DA7523E29}" type="presOf" srcId="{A369FFE0-45D5-D04C-81AC-1DE0294B3A89}" destId="{A71EEF35-A403-C54C-8D54-2AEF5D1FFB00}" srcOrd="0" destOrd="0" presId="urn:microsoft.com/office/officeart/2008/layout/HalfCircleOrganizationChart"/>
    <dgm:cxn modelId="{9CBF358C-6E77-8E42-A2A0-A5918D7ECB68}" type="presOf" srcId="{DB33AA8C-36EE-9949-A175-74C6200842C8}" destId="{301EF38D-D259-1540-87CC-660D8248C13B}" srcOrd="1" destOrd="0" presId="urn:microsoft.com/office/officeart/2008/layout/HalfCircleOrganizationChart"/>
    <dgm:cxn modelId="{1764204E-04C4-F048-B52E-19F53A4DA225}" type="presOf" srcId="{308FD6C0-B2B2-B149-8625-3DFFB07B53BB}" destId="{66EA095A-4A46-8B44-962C-E2657C2BBFBD}" srcOrd="1" destOrd="0" presId="urn:microsoft.com/office/officeart/2008/layout/HalfCircleOrganizationChart"/>
    <dgm:cxn modelId="{B5E6DF94-6814-A44C-81BE-6BB3AD646EEA}" srcId="{308FD6C0-B2B2-B149-8625-3DFFB07B53BB}" destId="{6CB3EEB3-FC15-0F46-A666-7D7E9917AEBC}" srcOrd="0" destOrd="0" parTransId="{E3EDE9B7-BFA4-0B40-AD3B-FEDBD8AF1019}" sibTransId="{768D3C38-D5BA-104C-9502-E0BCAE63AC1A}"/>
    <dgm:cxn modelId="{2CC3D1C7-E5D8-644D-B768-9C57A50C61EA}" type="presOf" srcId="{1C46A050-F7EE-8D43-A558-F31AF79FADD2}" destId="{62F80BD3-BE7C-C64F-B73A-247D31816EEA}" srcOrd="1" destOrd="0" presId="urn:microsoft.com/office/officeart/2008/layout/HalfCircleOrganizationChart"/>
    <dgm:cxn modelId="{DE3313EC-F1C1-9C4E-90A4-B4B08A88A480}" srcId="{DFEFCCCE-F49F-AD4C-9872-0229816FF3AA}" destId="{AFFE62DC-EED0-7544-9F14-39521C209A67}" srcOrd="2" destOrd="0" parTransId="{CDDD5A0B-CE85-2F44-B19E-ECEE3D87B379}" sibTransId="{2846BEA1-7744-DB4A-BF20-A41C7766E00D}"/>
    <dgm:cxn modelId="{3490766F-0914-D44C-98F4-A8C3C222301A}" srcId="{DFEFCCCE-F49F-AD4C-9872-0229816FF3AA}" destId="{DE8A69BB-B704-C54D-AC83-A517E1C1480D}" srcOrd="1" destOrd="0" parTransId="{8F618DB6-3745-AE40-8569-B1462B485267}" sibTransId="{A2D8E593-E145-3E47-8848-8EE0D588796F}"/>
    <dgm:cxn modelId="{7547BEA3-EE23-8546-93D2-F7115CB23B5C}" type="presOf" srcId="{D6EDC0B8-AC3D-824F-9F12-BA18F329597C}" destId="{8E8C402C-D53A-3741-A5B8-A217308E4279}" srcOrd="0" destOrd="0" presId="urn:microsoft.com/office/officeart/2008/layout/HalfCircleOrganizationChart"/>
    <dgm:cxn modelId="{BA04EF78-AB84-344B-9E28-30A8115EB58A}" type="presOf" srcId="{DFEFCCCE-F49F-AD4C-9872-0229816FF3AA}" destId="{542CCDAB-14CB-8B4E-AD78-CB758FD38178}" srcOrd="0" destOrd="0" presId="urn:microsoft.com/office/officeart/2008/layout/HalfCircleOrganizationChart"/>
    <dgm:cxn modelId="{0EC3233C-0E66-D748-AA1E-DCBC3070EC28}" srcId="{5D370CE3-C7D7-9748-B41A-89C4D9C61E10}" destId="{6DD1D5E8-C6FC-BE46-A350-A7876593D16F}" srcOrd="4" destOrd="0" parTransId="{335D43AA-D7AC-A64F-BBFF-1F9E969FA2E4}" sibTransId="{DC328E3C-40C4-0646-8D01-6109D9712696}"/>
    <dgm:cxn modelId="{D188FFEC-C933-B841-8E87-809CAE85D24F}" type="presOf" srcId="{82067DF5-2277-5240-B701-CC645455303B}" destId="{2F30E805-69C2-D940-BA2A-B606460117AD}" srcOrd="0" destOrd="0" presId="urn:microsoft.com/office/officeart/2008/layout/HalfCircleOrganizationChart"/>
    <dgm:cxn modelId="{1FBB36C4-D3DA-FD43-BD0A-F55AA642FFD2}" type="presOf" srcId="{1BB53472-1C8C-384D-A809-B0D9C6AC2F2B}" destId="{C7F274AE-1A96-D04C-81A6-0E9CAD9F6AAB}" srcOrd="0" destOrd="0" presId="urn:microsoft.com/office/officeart/2008/layout/HalfCircleOrganizationChart"/>
    <dgm:cxn modelId="{AB0DC4E7-1DD7-D94B-9B12-902BE5A3B2E4}" type="presOf" srcId="{DE8A69BB-B704-C54D-AC83-A517E1C1480D}" destId="{3C4BED6A-0FC3-0E4A-8434-D7406FFF05C2}" srcOrd="1" destOrd="0" presId="urn:microsoft.com/office/officeart/2008/layout/HalfCircleOrganizationChart"/>
    <dgm:cxn modelId="{8C1C9C5E-6B85-BD45-9C15-0F94DE710AE7}" type="presOf" srcId="{CDDD5A0B-CE85-2F44-B19E-ECEE3D87B379}" destId="{BACCE687-1650-1843-8E73-4A5FC11FB91A}" srcOrd="0" destOrd="0" presId="urn:microsoft.com/office/officeart/2008/layout/HalfCircleOrganizationChart"/>
    <dgm:cxn modelId="{F63B6AD2-4666-5445-9516-ACB444047B62}" type="presOf" srcId="{8416ABF4-9D2E-E142-87D4-521B54A8FE65}" destId="{7A6945F7-DE61-D249-804C-1ADB5FA55845}" srcOrd="0" destOrd="0" presId="urn:microsoft.com/office/officeart/2008/layout/HalfCircleOrganizationChart"/>
    <dgm:cxn modelId="{C66E9E04-4ED4-064E-AEB7-400ED43841F4}" type="presOf" srcId="{03923755-670B-FB44-A53E-65C17813E71B}" destId="{AAEEE1FA-50E2-9F49-8C5D-396C975359DF}" srcOrd="0" destOrd="0" presId="urn:microsoft.com/office/officeart/2008/layout/HalfCircleOrganizationChart"/>
    <dgm:cxn modelId="{D6F634B2-FE16-CF47-B05F-4247B183E098}" type="presOf" srcId="{B4455C67-2ED0-C84E-A467-25A329A5BCC6}" destId="{F1A2CE3D-1DBC-244A-9501-45D38FBB06A6}" srcOrd="1" destOrd="0" presId="urn:microsoft.com/office/officeart/2008/layout/HalfCircleOrganizationChart"/>
    <dgm:cxn modelId="{86637F89-0AC9-2D43-A502-A4B7B7A1C788}" type="presOf" srcId="{BB4FF397-9983-CF4A-BFD1-49BAD2A6D3F8}" destId="{405AA11B-0D84-F946-9DB2-EF0DCCC5FE2B}" srcOrd="0" destOrd="0" presId="urn:microsoft.com/office/officeart/2008/layout/HalfCircleOrganizationChart"/>
    <dgm:cxn modelId="{C860D4F4-4B21-A848-979D-730F505EB965}" type="presOf" srcId="{7D40403D-B350-7C47-A646-EDA6337D1CEF}" destId="{E1CB253D-99BD-6B4B-A700-6BA78135B9CC}" srcOrd="0" destOrd="0" presId="urn:microsoft.com/office/officeart/2008/layout/HalfCircleOrganizationChart"/>
    <dgm:cxn modelId="{711FBD08-320D-944A-B9BF-3DC2C70DCBF9}" srcId="{B4455C67-2ED0-C84E-A467-25A329A5BCC6}" destId="{DFEFCCCE-F49F-AD4C-9872-0229816FF3AA}" srcOrd="1" destOrd="0" parTransId="{BB4FF397-9983-CF4A-BFD1-49BAD2A6D3F8}" sibTransId="{EBD45DA1-24F8-CB41-B68F-4DE111B0D50F}"/>
    <dgm:cxn modelId="{F0CB86FC-145B-264E-B5CC-34AF2F647919}" type="presOf" srcId="{A3E6FC5C-4B68-1749-B7A0-B18936CEF8FD}" destId="{FA9D680E-A3B1-5245-A84A-597B6CF215B7}" srcOrd="0" destOrd="0" presId="urn:microsoft.com/office/officeart/2008/layout/HalfCircleOrganizationChart"/>
    <dgm:cxn modelId="{87880E61-9814-4346-AB57-61FAD51274F7}" type="presOf" srcId="{DE8A69BB-B704-C54D-AC83-A517E1C1480D}" destId="{E81830AA-AB1B-FC49-89DB-5F24611F0346}" srcOrd="0" destOrd="0" presId="urn:microsoft.com/office/officeart/2008/layout/HalfCircleOrganizationChart"/>
    <dgm:cxn modelId="{FBC9FC6F-8943-D04E-A52A-F8CA444C6C00}" type="presOf" srcId="{AFFE62DC-EED0-7544-9F14-39521C209A67}" destId="{7D313085-6EB6-B44A-83ED-B518A86B46B8}" srcOrd="1" destOrd="0" presId="urn:microsoft.com/office/officeart/2008/layout/HalfCircleOrganizationChart"/>
    <dgm:cxn modelId="{6480F1E1-6642-AB41-9885-90D7F1EA3919}" type="presOf" srcId="{B4455C67-2ED0-C84E-A467-25A329A5BCC6}" destId="{B41C223D-6288-4F4A-9D45-806EA42D5955}" srcOrd="0" destOrd="0" presId="urn:microsoft.com/office/officeart/2008/layout/HalfCircleOrganizationChart"/>
    <dgm:cxn modelId="{20C32424-FCE4-8444-9107-5450CFBCEB22}" srcId="{04B133F9-5CF5-5140-8174-5CBFE6508586}" destId="{30C337C7-94FE-5244-B27B-CFDD7AD70E79}" srcOrd="1" destOrd="0" parTransId="{19B6605A-BFAA-2F4A-8397-B6727361DF77}" sibTransId="{5E71BD13-3185-814A-B515-78EE2978C47C}"/>
    <dgm:cxn modelId="{9A4E57BC-2059-8841-ACCE-81E78BFFC08B}" type="presOf" srcId="{6CB3EEB3-FC15-0F46-A666-7D7E9917AEBC}" destId="{EF82DCE5-A695-8949-BEA9-0D5CA6B9145D}" srcOrd="0" destOrd="0" presId="urn:microsoft.com/office/officeart/2008/layout/HalfCircleOrganizationChart"/>
    <dgm:cxn modelId="{0AFD0702-7A90-E843-B889-691EA3FE9234}" type="presOf" srcId="{26FAD0DC-B01A-A04B-A00A-C9F1A17C7A9F}" destId="{EEEE6341-C02D-5746-A002-1C6356EEF913}" srcOrd="0" destOrd="0" presId="urn:microsoft.com/office/officeart/2008/layout/HalfCircleOrganizationChart"/>
    <dgm:cxn modelId="{611D4125-0988-9545-99D7-B8237AE02DF0}" type="presOf" srcId="{2E725ABD-3E4F-424E-B3CA-3CACA46797E6}" destId="{1D65BA4F-D6EB-684E-BBD5-3725E96ECB8B}" srcOrd="1" destOrd="0" presId="urn:microsoft.com/office/officeart/2008/layout/HalfCircleOrganizationChart"/>
    <dgm:cxn modelId="{257319B3-63BC-4B42-B8F9-FD1048AB5B60}" type="presOf" srcId="{6CB3EEB3-FC15-0F46-A666-7D7E9917AEBC}" destId="{495097F6-18B7-A949-958F-AE8365AEF4D2}" srcOrd="1" destOrd="0" presId="urn:microsoft.com/office/officeart/2008/layout/HalfCircleOrganizationChart"/>
    <dgm:cxn modelId="{116F54A0-FE9B-F246-9A5E-1384606D1CE7}" type="presOf" srcId="{2E725ABD-3E4F-424E-B3CA-3CACA46797E6}" destId="{3207D431-7530-0C4F-9729-FC1EB36546F8}" srcOrd="0" destOrd="0" presId="urn:microsoft.com/office/officeart/2008/layout/HalfCircleOrganizationChart"/>
    <dgm:cxn modelId="{AD0BB0ED-D093-3E40-ADB9-EE1389E08EBF}" type="presOf" srcId="{DFEFCCCE-F49F-AD4C-9872-0229816FF3AA}" destId="{87109F38-0C15-2845-BEAD-F0EDB43748B4}" srcOrd="1" destOrd="0" presId="urn:microsoft.com/office/officeart/2008/layout/HalfCircleOrganizationChart"/>
    <dgm:cxn modelId="{88F0C26C-CA2A-D14B-95C0-113B7D3610E8}" type="presOf" srcId="{BA2D557D-7132-7C41-828D-1B8991624D03}" destId="{40F6B4F3-8B1E-B149-BD21-49839F0976A1}" srcOrd="0" destOrd="0" presId="urn:microsoft.com/office/officeart/2008/layout/HalfCircleOrganizationChart"/>
    <dgm:cxn modelId="{5083F6B0-AA86-FF49-8D2A-72FD00A149DA}" type="presOf" srcId="{1BB53472-1C8C-384D-A809-B0D9C6AC2F2B}" destId="{BE6A2DD6-5038-AC4F-8653-9495BEAEA343}" srcOrd="1" destOrd="0" presId="urn:microsoft.com/office/officeart/2008/layout/HalfCircleOrganizationChart"/>
    <dgm:cxn modelId="{1C075269-0BC4-FE46-B019-25A91D6447F1}" type="presOf" srcId="{B8993777-38AD-C643-8DF3-9201710C96D3}" destId="{EC1885C1-D8BC-FB4D-88CF-08AE2E8DAC2A}" srcOrd="0" destOrd="0" presId="urn:microsoft.com/office/officeart/2008/layout/HalfCircleOrganizationChart"/>
    <dgm:cxn modelId="{E9922684-2308-AB47-B6B9-2C298FA4540A}" type="presOf" srcId="{BA2D557D-7132-7C41-828D-1B8991624D03}" destId="{D31D6F74-39D3-7144-B9A6-46B985BC6C4D}" srcOrd="1" destOrd="0" presId="urn:microsoft.com/office/officeart/2008/layout/HalfCircleOrganizationChart"/>
    <dgm:cxn modelId="{682F116E-1375-7140-8CDB-91A0982189E9}" type="presOf" srcId="{FAEA0A07-5FDA-EA45-83DD-8C4CF38129F4}" destId="{F97F2E08-48C0-304A-8247-E2F8B76AF0BC}" srcOrd="1" destOrd="0" presId="urn:microsoft.com/office/officeart/2008/layout/HalfCircleOrganizationChart"/>
    <dgm:cxn modelId="{F792EB8A-68A9-2F40-A7BE-59C0E8874F38}" srcId="{DFEFCCCE-F49F-AD4C-9872-0229816FF3AA}" destId="{DB33AA8C-36EE-9949-A175-74C6200842C8}" srcOrd="0" destOrd="0" parTransId="{A369FFE0-45D5-D04C-81AC-1DE0294B3A89}" sibTransId="{5B1D4C4C-A992-CB48-9590-A3284AA8FA06}"/>
    <dgm:cxn modelId="{FE0E1742-18F6-3641-84EB-ABEA712708FE}" srcId="{B4455C67-2ED0-C84E-A467-25A329A5BCC6}" destId="{308FD6C0-B2B2-B149-8625-3DFFB07B53BB}" srcOrd="3" destOrd="0" parTransId="{B8993777-38AD-C643-8DF3-9201710C96D3}" sibTransId="{600D53B2-3DF2-C34D-86E1-19CADF2E356B}"/>
    <dgm:cxn modelId="{7137AD71-3F60-304D-A219-543654BDE300}" type="presOf" srcId="{1C46A050-F7EE-8D43-A558-F31AF79FADD2}" destId="{2D23F73E-0DFA-684C-923B-9AE79E0B0CE5}" srcOrd="0" destOrd="0" presId="urn:microsoft.com/office/officeart/2008/layout/HalfCircleOrganizationChart"/>
    <dgm:cxn modelId="{A2F21C58-A4EC-EB49-9104-14D02C8E7455}" type="presOf" srcId="{8F618DB6-3745-AE40-8569-B1462B485267}" destId="{D5E6C953-0273-C14F-9B1E-7DA2D97819CE}" srcOrd="0" destOrd="0" presId="urn:microsoft.com/office/officeart/2008/layout/HalfCircleOrganizationChart"/>
    <dgm:cxn modelId="{927A5B07-0547-8740-BEE0-91DF27ED1F95}" srcId="{B4455C67-2ED0-C84E-A467-25A329A5BCC6}" destId="{5D370CE3-C7D7-9748-B41A-89C4D9C61E10}" srcOrd="0" destOrd="0" parTransId="{03923755-670B-FB44-A53E-65C17813E71B}" sibTransId="{CCEE6967-A1F6-5547-8F5E-BBC3B72750B1}"/>
    <dgm:cxn modelId="{862B269C-4B84-714E-BFBB-894177DAEE44}" type="presOf" srcId="{BCE3ABDB-C5EA-A04F-AB7A-2671DE6AD30F}" destId="{69062AD4-F53E-C647-9503-93D52BA48CE6}" srcOrd="0" destOrd="0" presId="urn:microsoft.com/office/officeart/2008/layout/HalfCircleOrganizationChart"/>
    <dgm:cxn modelId="{9935135E-2DE4-9644-8453-E4E103EFF2FB}" type="presOf" srcId="{AFFE62DC-EED0-7544-9F14-39521C209A67}" destId="{D82EB0A9-DBC9-B94F-94A1-11592D195FF9}" srcOrd="0" destOrd="0" presId="urn:microsoft.com/office/officeart/2008/layout/HalfCircleOrganizationChart"/>
    <dgm:cxn modelId="{A1BD2128-F758-8F49-9C58-78E775160725}" type="presOf" srcId="{D6EDC0B8-AC3D-824F-9F12-BA18F329597C}" destId="{ECDE6F8F-1ED1-A143-BC72-5BFFB8CA3B3A}" srcOrd="1" destOrd="0" presId="urn:microsoft.com/office/officeart/2008/layout/HalfCircleOrganizationChart"/>
    <dgm:cxn modelId="{D51718BD-DDBC-F148-9067-0E7EE8F110BB}" type="presOf" srcId="{5D370CE3-C7D7-9748-B41A-89C4D9C61E10}" destId="{31C64FFC-D4C7-E643-9379-FB2DDC576521}" srcOrd="0" destOrd="0" presId="urn:microsoft.com/office/officeart/2008/layout/HalfCircleOrganizationChart"/>
    <dgm:cxn modelId="{56E45F81-202C-0D42-AB05-56C67D89D3B7}" type="presOf" srcId="{30C337C7-94FE-5244-B27B-CFDD7AD70E79}" destId="{0435402D-D294-F844-8F6D-72F00C11554F}" srcOrd="1" destOrd="0" presId="urn:microsoft.com/office/officeart/2008/layout/HalfCircleOrganizationChart"/>
    <dgm:cxn modelId="{205169ED-3F32-CA45-B0E2-CDE374F580E7}" type="presOf" srcId="{04B133F9-5CF5-5140-8174-5CBFE6508586}" destId="{8A17AD2C-88DB-F841-BC51-4057F528DEE1}" srcOrd="0" destOrd="0" presId="urn:microsoft.com/office/officeart/2008/layout/HalfCircleOrganizationChart"/>
    <dgm:cxn modelId="{1E369367-6EF5-1243-9DBF-F10AF9D42C64}" type="presOf" srcId="{E3EDE9B7-BFA4-0B40-AD3B-FEDBD8AF1019}" destId="{F1C4B8EF-ED32-1B49-ADF0-044E86D80043}" srcOrd="0" destOrd="0" presId="urn:microsoft.com/office/officeart/2008/layout/HalfCircleOrganizationChart"/>
    <dgm:cxn modelId="{03FD61D1-2BBC-6340-BA78-62D17078EA72}" srcId="{5D370CE3-C7D7-9748-B41A-89C4D9C61E10}" destId="{82067DF5-2277-5240-B701-CC645455303B}" srcOrd="2" destOrd="0" parTransId="{CC37594B-5B91-0D43-A69D-B8D32A2DC3BF}" sibTransId="{1F8A1FB4-4A72-324B-9E36-172D425AD342}"/>
    <dgm:cxn modelId="{911D4B69-0D1A-E44A-8D58-8D4DD9C017C9}" srcId="{5D370CE3-C7D7-9748-B41A-89C4D9C61E10}" destId="{1C46A050-F7EE-8D43-A558-F31AF79FADD2}" srcOrd="3" destOrd="0" parTransId="{07A3A4A8-17B7-8949-A172-F8283E3BC604}" sibTransId="{6F68A240-581A-764E-8D10-DCA05ACC42B1}"/>
    <dgm:cxn modelId="{DC7D9FB0-4400-6443-A36A-2FB12145D806}" type="presOf" srcId="{04B133F9-5CF5-5140-8174-5CBFE6508586}" destId="{B528FF78-5FC1-A04C-A611-FC08A9820056}" srcOrd="1" destOrd="0" presId="urn:microsoft.com/office/officeart/2008/layout/HalfCircleOrganizationChart"/>
    <dgm:cxn modelId="{7BAED9A8-2677-4048-B63B-526C47826F3E}" srcId="{1BB53472-1C8C-384D-A809-B0D9C6AC2F2B}" destId="{B4455C67-2ED0-C84E-A467-25A329A5BCC6}" srcOrd="0" destOrd="0" parTransId="{7CA84A29-BD22-8144-A904-44FCB84EA5F0}" sibTransId="{B7F8B936-571C-8D47-8B19-80DA73B1BB87}"/>
    <dgm:cxn modelId="{C79746D4-323F-E342-ACE2-72F38DED57CB}" type="presOf" srcId="{CC37594B-5B91-0D43-A69D-B8D32A2DC3BF}" destId="{77DA8E9D-8501-F14A-8A1E-8B08EACA1BF2}" srcOrd="0" destOrd="0" presId="urn:microsoft.com/office/officeart/2008/layout/HalfCircleOrganizationChart"/>
    <dgm:cxn modelId="{B6BE8EE3-D9E1-CF4B-BA57-8595860B353C}" type="presOf" srcId="{F3CC3595-6DA8-114D-BE2D-DF99F75F492F}" destId="{7A667726-611C-5043-86F3-6B93B3CA817D}" srcOrd="0" destOrd="0" presId="urn:microsoft.com/office/officeart/2008/layout/HalfCircleOrganizationChart"/>
    <dgm:cxn modelId="{BA1F823E-96A9-164F-B53D-88BBA3B772C2}" type="presOf" srcId="{30C337C7-94FE-5244-B27B-CFDD7AD70E79}" destId="{E5EE69D4-F388-5444-B71C-A5027FA22B9F}" srcOrd="0" destOrd="0" presId="urn:microsoft.com/office/officeart/2008/layout/HalfCircleOrganizationChart"/>
    <dgm:cxn modelId="{D985182C-D8AF-3A45-86B3-EC10372D4026}" type="presOf" srcId="{6DD1D5E8-C6FC-BE46-A350-A7876593D16F}" destId="{255786AA-404A-D645-9429-B7B045A6483A}" srcOrd="1" destOrd="0" presId="urn:microsoft.com/office/officeart/2008/layout/HalfCircleOrganizationChart"/>
    <dgm:cxn modelId="{24BF6491-5DEA-014C-91D5-71E2FACB9380}" type="presOf" srcId="{6DD1D5E8-C6FC-BE46-A350-A7876593D16F}" destId="{3DD271CF-D267-864C-AB29-523D947290A0}" srcOrd="0" destOrd="0" presId="urn:microsoft.com/office/officeart/2008/layout/HalfCircleOrganizationChart"/>
    <dgm:cxn modelId="{E4AB8C8B-31E8-8046-A1D8-52A2871BA3E1}" srcId="{5D370CE3-C7D7-9748-B41A-89C4D9C61E10}" destId="{FAEA0A07-5FDA-EA45-83DD-8C4CF38129F4}" srcOrd="1" destOrd="0" parTransId="{8416ABF4-9D2E-E142-87D4-521B54A8FE65}" sibTransId="{61DE2237-9F65-3D4A-9CB2-ACB6F396C28B}"/>
    <dgm:cxn modelId="{3A3BA944-B931-D94F-B316-66C9C0155226}" type="presOf" srcId="{5D370CE3-C7D7-9748-B41A-89C4D9C61E10}" destId="{10C9CADF-B606-894C-9A42-692435ADC202}" srcOrd="1" destOrd="0" presId="urn:microsoft.com/office/officeart/2008/layout/HalfCircleOrganizationChart"/>
    <dgm:cxn modelId="{97194F9C-B664-3C4B-95EB-23A70ADFC150}" type="presOf" srcId="{7CA84A29-BD22-8144-A904-44FCB84EA5F0}" destId="{536692DE-849F-5244-AC31-79C1954E2CC3}" srcOrd="0" destOrd="0" presId="urn:microsoft.com/office/officeart/2008/layout/HalfCircleOrganizationChart"/>
    <dgm:cxn modelId="{91D866BB-43D0-C446-A8B6-37DCF8C21DA4}" type="presOf" srcId="{07A3A4A8-17B7-8949-A172-F8283E3BC604}" destId="{BB0996F0-4469-AA49-B12B-5440ABECEF76}" srcOrd="0" destOrd="0" presId="urn:microsoft.com/office/officeart/2008/layout/HalfCircleOrganizationChart"/>
    <dgm:cxn modelId="{78B5B2C0-7CDD-4D4D-ACD5-CD02C65BB49D}" srcId="{BCE3ABDB-C5EA-A04F-AB7A-2671DE6AD30F}" destId="{1BB53472-1C8C-384D-A809-B0D9C6AC2F2B}" srcOrd="0" destOrd="0" parTransId="{9888C740-92D9-F54F-81BC-CA47540BF051}" sibTransId="{9A452A13-2B38-F24C-82FD-9DD2FAA6C5EE}"/>
    <dgm:cxn modelId="{5A82E687-D312-E54C-966A-4B91566C75A3}" type="presParOf" srcId="{69062AD4-F53E-C647-9503-93D52BA48CE6}" destId="{18548BC6-5B7D-6246-8092-A29BE2101A3D}" srcOrd="0" destOrd="0" presId="urn:microsoft.com/office/officeart/2008/layout/HalfCircleOrganizationChart"/>
    <dgm:cxn modelId="{DAEA10F8-612E-7A48-B734-FAE37EF60483}" type="presParOf" srcId="{18548BC6-5B7D-6246-8092-A29BE2101A3D}" destId="{1622E4E8-ECAA-524A-BED7-46E14FFF133A}" srcOrd="0" destOrd="0" presId="urn:microsoft.com/office/officeart/2008/layout/HalfCircleOrganizationChart"/>
    <dgm:cxn modelId="{DDB5DFE1-E17E-F74E-83B3-9D0FE736C8F0}" type="presParOf" srcId="{1622E4E8-ECAA-524A-BED7-46E14FFF133A}" destId="{C7F274AE-1A96-D04C-81A6-0E9CAD9F6AAB}" srcOrd="0" destOrd="0" presId="urn:microsoft.com/office/officeart/2008/layout/HalfCircleOrganizationChart"/>
    <dgm:cxn modelId="{AEDA254E-AC4F-3B49-B572-BEE56422EF4E}" type="presParOf" srcId="{1622E4E8-ECAA-524A-BED7-46E14FFF133A}" destId="{E779B81E-2528-9B4F-806F-F5A71CF3BC28}" srcOrd="1" destOrd="0" presId="urn:microsoft.com/office/officeart/2008/layout/HalfCircleOrganizationChart"/>
    <dgm:cxn modelId="{21C46265-13E3-2F4C-BC14-C89851327CB5}" type="presParOf" srcId="{1622E4E8-ECAA-524A-BED7-46E14FFF133A}" destId="{6CFC695A-40A4-084F-9FEB-E2E7C9CA9961}" srcOrd="2" destOrd="0" presId="urn:microsoft.com/office/officeart/2008/layout/HalfCircleOrganizationChart"/>
    <dgm:cxn modelId="{87ECDA0A-147A-B441-897B-765A599EC0D5}" type="presParOf" srcId="{1622E4E8-ECAA-524A-BED7-46E14FFF133A}" destId="{BE6A2DD6-5038-AC4F-8653-9495BEAEA343}" srcOrd="3" destOrd="0" presId="urn:microsoft.com/office/officeart/2008/layout/HalfCircleOrganizationChart"/>
    <dgm:cxn modelId="{4C6366F9-236F-A640-90A1-0DB9F841BC4D}" type="presParOf" srcId="{18548BC6-5B7D-6246-8092-A29BE2101A3D}" destId="{8E0DECDF-7DFF-D446-9361-AD71C3508BC1}" srcOrd="1" destOrd="0" presId="urn:microsoft.com/office/officeart/2008/layout/HalfCircleOrganizationChart"/>
    <dgm:cxn modelId="{99365FFA-890E-8047-A46A-D9D94E9D5501}" type="presParOf" srcId="{8E0DECDF-7DFF-D446-9361-AD71C3508BC1}" destId="{536692DE-849F-5244-AC31-79C1954E2CC3}" srcOrd="0" destOrd="0" presId="urn:microsoft.com/office/officeart/2008/layout/HalfCircleOrganizationChart"/>
    <dgm:cxn modelId="{26E91B0C-FF59-514B-8055-8599C503F028}" type="presParOf" srcId="{8E0DECDF-7DFF-D446-9361-AD71C3508BC1}" destId="{90CAF0A0-38E0-8445-ABBC-3379244621E4}" srcOrd="1" destOrd="0" presId="urn:microsoft.com/office/officeart/2008/layout/HalfCircleOrganizationChart"/>
    <dgm:cxn modelId="{29EAF429-CC6C-1E47-92F7-B1926E466A39}" type="presParOf" srcId="{90CAF0A0-38E0-8445-ABBC-3379244621E4}" destId="{7C924664-02E0-C740-B145-E0066830CDFB}" srcOrd="0" destOrd="0" presId="urn:microsoft.com/office/officeart/2008/layout/HalfCircleOrganizationChart"/>
    <dgm:cxn modelId="{530A3A8F-2A07-6645-8D08-39188990A23E}" type="presParOf" srcId="{7C924664-02E0-C740-B145-E0066830CDFB}" destId="{B41C223D-6288-4F4A-9D45-806EA42D5955}" srcOrd="0" destOrd="0" presId="urn:microsoft.com/office/officeart/2008/layout/HalfCircleOrganizationChart"/>
    <dgm:cxn modelId="{E142F8C3-EB64-5D4C-9B9F-DD8246FF083F}" type="presParOf" srcId="{7C924664-02E0-C740-B145-E0066830CDFB}" destId="{E27EF4D0-BEB1-754D-A4CD-F4B9A96BE28E}" srcOrd="1" destOrd="0" presId="urn:microsoft.com/office/officeart/2008/layout/HalfCircleOrganizationChart"/>
    <dgm:cxn modelId="{8E67805A-4A3F-A042-89D2-811C0BE385D5}" type="presParOf" srcId="{7C924664-02E0-C740-B145-E0066830CDFB}" destId="{9AEF85AB-13F5-0C47-81A2-AE9A9F76A9CC}" srcOrd="2" destOrd="0" presId="urn:microsoft.com/office/officeart/2008/layout/HalfCircleOrganizationChart"/>
    <dgm:cxn modelId="{8541E723-1D5D-FE4A-994E-215419504355}" type="presParOf" srcId="{7C924664-02E0-C740-B145-E0066830CDFB}" destId="{F1A2CE3D-1DBC-244A-9501-45D38FBB06A6}" srcOrd="3" destOrd="0" presId="urn:microsoft.com/office/officeart/2008/layout/HalfCircleOrganizationChart"/>
    <dgm:cxn modelId="{970CA366-22B3-124D-983A-BFA6AB41EB1F}" type="presParOf" srcId="{90CAF0A0-38E0-8445-ABBC-3379244621E4}" destId="{130F47A4-3D6D-D14A-9A57-EB0E77BFC4FC}" srcOrd="1" destOrd="0" presId="urn:microsoft.com/office/officeart/2008/layout/HalfCircleOrganizationChart"/>
    <dgm:cxn modelId="{A8370575-4C5A-874F-A7DD-9B874D8D4737}" type="presParOf" srcId="{130F47A4-3D6D-D14A-9A57-EB0E77BFC4FC}" destId="{AAEEE1FA-50E2-9F49-8C5D-396C975359DF}" srcOrd="0" destOrd="0" presId="urn:microsoft.com/office/officeart/2008/layout/HalfCircleOrganizationChart"/>
    <dgm:cxn modelId="{922F51AE-507D-6342-82B2-627A548A8A11}" type="presParOf" srcId="{130F47A4-3D6D-D14A-9A57-EB0E77BFC4FC}" destId="{12C32B6E-CA3C-5145-B3ED-5570D6659F4C}" srcOrd="1" destOrd="0" presId="urn:microsoft.com/office/officeart/2008/layout/HalfCircleOrganizationChart"/>
    <dgm:cxn modelId="{31A5FBDD-04CE-9044-B071-DF7948B0DE82}" type="presParOf" srcId="{12C32B6E-CA3C-5145-B3ED-5570D6659F4C}" destId="{6DB69F38-761E-F549-A470-1D1A459C911E}" srcOrd="0" destOrd="0" presId="urn:microsoft.com/office/officeart/2008/layout/HalfCircleOrganizationChart"/>
    <dgm:cxn modelId="{3D6EF348-1E69-8448-8C87-7C4A4D525B3D}" type="presParOf" srcId="{6DB69F38-761E-F549-A470-1D1A459C911E}" destId="{31C64FFC-D4C7-E643-9379-FB2DDC576521}" srcOrd="0" destOrd="0" presId="urn:microsoft.com/office/officeart/2008/layout/HalfCircleOrganizationChart"/>
    <dgm:cxn modelId="{2185A35E-54DE-1242-B243-E01C48BB7F0A}" type="presParOf" srcId="{6DB69F38-761E-F549-A470-1D1A459C911E}" destId="{E1C55B63-7795-314A-A506-44D4AC362297}" srcOrd="1" destOrd="0" presId="urn:microsoft.com/office/officeart/2008/layout/HalfCircleOrganizationChart"/>
    <dgm:cxn modelId="{CA363B0F-7C3F-1641-85F5-00784535F23B}" type="presParOf" srcId="{6DB69F38-761E-F549-A470-1D1A459C911E}" destId="{BD9BF7C9-678D-4341-A66B-AB33807EA39C}" srcOrd="2" destOrd="0" presId="urn:microsoft.com/office/officeart/2008/layout/HalfCircleOrganizationChart"/>
    <dgm:cxn modelId="{BC16C7E1-0EEF-434E-9D96-0A2BD2390ED7}" type="presParOf" srcId="{6DB69F38-761E-F549-A470-1D1A459C911E}" destId="{10C9CADF-B606-894C-9A42-692435ADC202}" srcOrd="3" destOrd="0" presId="urn:microsoft.com/office/officeart/2008/layout/HalfCircleOrganizationChart"/>
    <dgm:cxn modelId="{A0311C07-C041-2E44-AEF6-1787EED49D64}" type="presParOf" srcId="{12C32B6E-CA3C-5145-B3ED-5570D6659F4C}" destId="{34DACBA2-219D-654F-84A7-EA1AF8D49FC7}" srcOrd="1" destOrd="0" presId="urn:microsoft.com/office/officeart/2008/layout/HalfCircleOrganizationChart"/>
    <dgm:cxn modelId="{5F3588CA-1A9F-6742-ACB2-CF7A7B4756D1}" type="presParOf" srcId="{34DACBA2-219D-654F-84A7-EA1AF8D49FC7}" destId="{66BFDA77-60CF-8347-A05F-5C5277D94540}" srcOrd="0" destOrd="0" presId="urn:microsoft.com/office/officeart/2008/layout/HalfCircleOrganizationChart"/>
    <dgm:cxn modelId="{0DE2C1C9-3DFF-7D44-BEA6-2A564C5AC732}" type="presParOf" srcId="{34DACBA2-219D-654F-84A7-EA1AF8D49FC7}" destId="{68C96496-4640-9F43-BBD1-91CBD2E306C2}" srcOrd="1" destOrd="0" presId="urn:microsoft.com/office/officeart/2008/layout/HalfCircleOrganizationChart"/>
    <dgm:cxn modelId="{3B38C825-FDFF-B547-813F-991D27347E24}" type="presParOf" srcId="{68C96496-4640-9F43-BBD1-91CBD2E306C2}" destId="{B4B561F4-ED1A-C845-B3CE-7137EA066ACF}" srcOrd="0" destOrd="0" presId="urn:microsoft.com/office/officeart/2008/layout/HalfCircleOrganizationChart"/>
    <dgm:cxn modelId="{64B0548A-7EF3-EC48-9C11-A952EB5A284B}" type="presParOf" srcId="{B4B561F4-ED1A-C845-B3CE-7137EA066ACF}" destId="{8E8C402C-D53A-3741-A5B8-A217308E4279}" srcOrd="0" destOrd="0" presId="urn:microsoft.com/office/officeart/2008/layout/HalfCircleOrganizationChart"/>
    <dgm:cxn modelId="{6501F7B5-9102-5848-973B-C7EA4A2BEA10}" type="presParOf" srcId="{B4B561F4-ED1A-C845-B3CE-7137EA066ACF}" destId="{11C179DD-BC01-A645-9172-F95D0F513008}" srcOrd="1" destOrd="0" presId="urn:microsoft.com/office/officeart/2008/layout/HalfCircleOrganizationChart"/>
    <dgm:cxn modelId="{F2265028-3DC9-684F-89B6-D46241B32DF4}" type="presParOf" srcId="{B4B561F4-ED1A-C845-B3CE-7137EA066ACF}" destId="{81D533A4-1B43-4947-9B1F-A57CE310ACAF}" srcOrd="2" destOrd="0" presId="urn:microsoft.com/office/officeart/2008/layout/HalfCircleOrganizationChart"/>
    <dgm:cxn modelId="{B086EDF3-F0D4-254A-BD8F-3FF126FF425B}" type="presParOf" srcId="{B4B561F4-ED1A-C845-B3CE-7137EA066ACF}" destId="{ECDE6F8F-1ED1-A143-BC72-5BFFB8CA3B3A}" srcOrd="3" destOrd="0" presId="urn:microsoft.com/office/officeart/2008/layout/HalfCircleOrganizationChart"/>
    <dgm:cxn modelId="{696A439B-6095-3040-B6BE-64020B6AD4E0}" type="presParOf" srcId="{68C96496-4640-9F43-BBD1-91CBD2E306C2}" destId="{AFF7ADA9-F20E-2A48-ACFE-2CCC747B5D92}" srcOrd="1" destOrd="0" presId="urn:microsoft.com/office/officeart/2008/layout/HalfCircleOrganizationChart"/>
    <dgm:cxn modelId="{AFC5ABE0-0A91-E449-A0F9-E081515DD819}" type="presParOf" srcId="{68C96496-4640-9F43-BBD1-91CBD2E306C2}" destId="{10943516-C846-AE46-BFEF-4A88690BFBC7}" srcOrd="2" destOrd="0" presId="urn:microsoft.com/office/officeart/2008/layout/HalfCircleOrganizationChart"/>
    <dgm:cxn modelId="{4A4853C1-09A3-F443-8361-AAE190174D36}" type="presParOf" srcId="{34DACBA2-219D-654F-84A7-EA1AF8D49FC7}" destId="{7A6945F7-DE61-D249-804C-1ADB5FA55845}" srcOrd="2" destOrd="0" presId="urn:microsoft.com/office/officeart/2008/layout/HalfCircleOrganizationChart"/>
    <dgm:cxn modelId="{02A5B264-CB24-5943-956B-26E81C525014}" type="presParOf" srcId="{34DACBA2-219D-654F-84A7-EA1AF8D49FC7}" destId="{CB7D3874-48E8-9E40-BE45-4293D8758C51}" srcOrd="3" destOrd="0" presId="urn:microsoft.com/office/officeart/2008/layout/HalfCircleOrganizationChart"/>
    <dgm:cxn modelId="{968D29BF-64DF-FC45-9152-186FB749FF7A}" type="presParOf" srcId="{CB7D3874-48E8-9E40-BE45-4293D8758C51}" destId="{FAE8C1DF-1491-234F-856D-8EFB8BB33D6D}" srcOrd="0" destOrd="0" presId="urn:microsoft.com/office/officeart/2008/layout/HalfCircleOrganizationChart"/>
    <dgm:cxn modelId="{CD19FED5-2E99-474D-9105-A2AD2F25BFAA}" type="presParOf" srcId="{FAE8C1DF-1491-234F-856D-8EFB8BB33D6D}" destId="{D64274A2-0FBC-1E43-AA06-750DF5B18358}" srcOrd="0" destOrd="0" presId="urn:microsoft.com/office/officeart/2008/layout/HalfCircleOrganizationChart"/>
    <dgm:cxn modelId="{305B89A5-F7ED-2149-A938-1DDBFA9DF428}" type="presParOf" srcId="{FAE8C1DF-1491-234F-856D-8EFB8BB33D6D}" destId="{189CD2F5-F8CF-844C-92CA-C3667A8E626D}" srcOrd="1" destOrd="0" presId="urn:microsoft.com/office/officeart/2008/layout/HalfCircleOrganizationChart"/>
    <dgm:cxn modelId="{2FD36722-4C3D-6643-99EA-5174E006356D}" type="presParOf" srcId="{FAE8C1DF-1491-234F-856D-8EFB8BB33D6D}" destId="{74147ABE-C794-4545-9875-19BDA23552DC}" srcOrd="2" destOrd="0" presId="urn:microsoft.com/office/officeart/2008/layout/HalfCircleOrganizationChart"/>
    <dgm:cxn modelId="{70DC60D6-7E18-1C45-8389-53A5A04CF15F}" type="presParOf" srcId="{FAE8C1DF-1491-234F-856D-8EFB8BB33D6D}" destId="{F97F2E08-48C0-304A-8247-E2F8B76AF0BC}" srcOrd="3" destOrd="0" presId="urn:microsoft.com/office/officeart/2008/layout/HalfCircleOrganizationChart"/>
    <dgm:cxn modelId="{DAB361D0-1869-AA4E-9553-3B68B8FBE5B9}" type="presParOf" srcId="{CB7D3874-48E8-9E40-BE45-4293D8758C51}" destId="{E043EDBC-8D5D-9149-A293-A3BAD233A838}" srcOrd="1" destOrd="0" presId="urn:microsoft.com/office/officeart/2008/layout/HalfCircleOrganizationChart"/>
    <dgm:cxn modelId="{F595C78C-FF2C-8E4B-AB21-70F3B553A6C8}" type="presParOf" srcId="{CB7D3874-48E8-9E40-BE45-4293D8758C51}" destId="{FA87FF22-945E-194E-A1D6-98EEB2FB14CF}" srcOrd="2" destOrd="0" presId="urn:microsoft.com/office/officeart/2008/layout/HalfCircleOrganizationChart"/>
    <dgm:cxn modelId="{DEE1D31C-263A-1A4C-893A-20028BB30AFC}" type="presParOf" srcId="{34DACBA2-219D-654F-84A7-EA1AF8D49FC7}" destId="{77DA8E9D-8501-F14A-8A1E-8B08EACA1BF2}" srcOrd="4" destOrd="0" presId="urn:microsoft.com/office/officeart/2008/layout/HalfCircleOrganizationChart"/>
    <dgm:cxn modelId="{B908551E-392F-7C43-A6F0-169A022BF6CA}" type="presParOf" srcId="{34DACBA2-219D-654F-84A7-EA1AF8D49FC7}" destId="{A2F3B3D8-2044-F449-883A-F71C9E0B025E}" srcOrd="5" destOrd="0" presId="urn:microsoft.com/office/officeart/2008/layout/HalfCircleOrganizationChart"/>
    <dgm:cxn modelId="{CD63F56E-3182-F14C-8C2D-4C0B60F6E1A3}" type="presParOf" srcId="{A2F3B3D8-2044-F449-883A-F71C9E0B025E}" destId="{74F4EEDE-D116-D84F-8CD0-A09D2B297EE0}" srcOrd="0" destOrd="0" presId="urn:microsoft.com/office/officeart/2008/layout/HalfCircleOrganizationChart"/>
    <dgm:cxn modelId="{0CDC94A1-1C51-0E40-83CF-6B927E9EFFE1}" type="presParOf" srcId="{74F4EEDE-D116-D84F-8CD0-A09D2B297EE0}" destId="{2F30E805-69C2-D940-BA2A-B606460117AD}" srcOrd="0" destOrd="0" presId="urn:microsoft.com/office/officeart/2008/layout/HalfCircleOrganizationChart"/>
    <dgm:cxn modelId="{4EA1FBDB-A6E7-4340-8544-9D3A5F44B90E}" type="presParOf" srcId="{74F4EEDE-D116-D84F-8CD0-A09D2B297EE0}" destId="{8201286A-6B4E-0D4C-825A-74E5DF07207D}" srcOrd="1" destOrd="0" presId="urn:microsoft.com/office/officeart/2008/layout/HalfCircleOrganizationChart"/>
    <dgm:cxn modelId="{C05BB988-22DB-0F41-8A2B-24CAD2B839D6}" type="presParOf" srcId="{74F4EEDE-D116-D84F-8CD0-A09D2B297EE0}" destId="{3F45EAF8-74C0-644C-B99D-D14288106A77}" srcOrd="2" destOrd="0" presId="urn:microsoft.com/office/officeart/2008/layout/HalfCircleOrganizationChart"/>
    <dgm:cxn modelId="{A29CFF5F-6C65-3541-959F-B84C2534BA21}" type="presParOf" srcId="{74F4EEDE-D116-D84F-8CD0-A09D2B297EE0}" destId="{B2516665-15F5-A440-894F-A0027F5D72B8}" srcOrd="3" destOrd="0" presId="urn:microsoft.com/office/officeart/2008/layout/HalfCircleOrganizationChart"/>
    <dgm:cxn modelId="{C5B57187-A7B9-2A46-9EF6-523D231B3725}" type="presParOf" srcId="{A2F3B3D8-2044-F449-883A-F71C9E0B025E}" destId="{5166A536-B296-9B4F-890E-E0490C4A1DFA}" srcOrd="1" destOrd="0" presId="urn:microsoft.com/office/officeart/2008/layout/HalfCircleOrganizationChart"/>
    <dgm:cxn modelId="{B6AD3A4E-54AC-1145-8687-D7C0087BC9B1}" type="presParOf" srcId="{A2F3B3D8-2044-F449-883A-F71C9E0B025E}" destId="{E72FCDC4-25D7-1248-89AD-F3EF3BC93DCE}" srcOrd="2" destOrd="0" presId="urn:microsoft.com/office/officeart/2008/layout/HalfCircleOrganizationChart"/>
    <dgm:cxn modelId="{C60FD5A0-3097-DE44-B033-0776D99273F3}" type="presParOf" srcId="{34DACBA2-219D-654F-84A7-EA1AF8D49FC7}" destId="{BB0996F0-4469-AA49-B12B-5440ABECEF76}" srcOrd="6" destOrd="0" presId="urn:microsoft.com/office/officeart/2008/layout/HalfCircleOrganizationChart"/>
    <dgm:cxn modelId="{002EC5BD-A02F-5147-837E-0C7C88A417B9}" type="presParOf" srcId="{34DACBA2-219D-654F-84A7-EA1AF8D49FC7}" destId="{C650838B-4E55-3147-A678-EE05F9106D2A}" srcOrd="7" destOrd="0" presId="urn:microsoft.com/office/officeart/2008/layout/HalfCircleOrganizationChart"/>
    <dgm:cxn modelId="{235EA380-6417-6840-BF1A-711B1C0E7755}" type="presParOf" srcId="{C650838B-4E55-3147-A678-EE05F9106D2A}" destId="{D33025A1-8CEA-574F-B0E4-6E77C296A942}" srcOrd="0" destOrd="0" presId="urn:microsoft.com/office/officeart/2008/layout/HalfCircleOrganizationChart"/>
    <dgm:cxn modelId="{A1843FC3-9B71-9D42-8015-00A71EDE0F65}" type="presParOf" srcId="{D33025A1-8CEA-574F-B0E4-6E77C296A942}" destId="{2D23F73E-0DFA-684C-923B-9AE79E0B0CE5}" srcOrd="0" destOrd="0" presId="urn:microsoft.com/office/officeart/2008/layout/HalfCircleOrganizationChart"/>
    <dgm:cxn modelId="{A1894C40-2420-AA44-91CA-DF71CF6E9693}" type="presParOf" srcId="{D33025A1-8CEA-574F-B0E4-6E77C296A942}" destId="{C7F96DCD-C4FA-5842-8E7B-B2E057A88B2F}" srcOrd="1" destOrd="0" presId="urn:microsoft.com/office/officeart/2008/layout/HalfCircleOrganizationChart"/>
    <dgm:cxn modelId="{C23D9C03-A9A3-B748-9D2C-2188843840A3}" type="presParOf" srcId="{D33025A1-8CEA-574F-B0E4-6E77C296A942}" destId="{CC038AE9-073A-DC4A-A3CC-DFC8FDD134A3}" srcOrd="2" destOrd="0" presId="urn:microsoft.com/office/officeart/2008/layout/HalfCircleOrganizationChart"/>
    <dgm:cxn modelId="{BC92DA7F-DDF1-3E4A-B706-59370BD34990}" type="presParOf" srcId="{D33025A1-8CEA-574F-B0E4-6E77C296A942}" destId="{62F80BD3-BE7C-C64F-B73A-247D31816EEA}" srcOrd="3" destOrd="0" presId="urn:microsoft.com/office/officeart/2008/layout/HalfCircleOrganizationChart"/>
    <dgm:cxn modelId="{3E50D6BD-BF7B-104B-8E7D-A41E39E9C7E4}" type="presParOf" srcId="{C650838B-4E55-3147-A678-EE05F9106D2A}" destId="{B51DF50F-F33B-E14D-9804-D380C8587BF8}" srcOrd="1" destOrd="0" presId="urn:microsoft.com/office/officeart/2008/layout/HalfCircleOrganizationChart"/>
    <dgm:cxn modelId="{83BF3D7B-0F46-234A-A2DD-3716F5B7E552}" type="presParOf" srcId="{C650838B-4E55-3147-A678-EE05F9106D2A}" destId="{465F350D-2CFC-8846-B357-0616E61A3222}" srcOrd="2" destOrd="0" presId="urn:microsoft.com/office/officeart/2008/layout/HalfCircleOrganizationChart"/>
    <dgm:cxn modelId="{BF4D53AA-E494-2D45-A3E2-737ACDB6259D}" type="presParOf" srcId="{34DACBA2-219D-654F-84A7-EA1AF8D49FC7}" destId="{97CED3A0-BB73-D54C-8E8B-F4B6574A63B6}" srcOrd="8" destOrd="0" presId="urn:microsoft.com/office/officeart/2008/layout/HalfCircleOrganizationChart"/>
    <dgm:cxn modelId="{92655444-CFEE-E94A-97BF-A428913542F1}" type="presParOf" srcId="{34DACBA2-219D-654F-84A7-EA1AF8D49FC7}" destId="{F522285D-5D33-D643-AF5E-979C92A7AC82}" srcOrd="9" destOrd="0" presId="urn:microsoft.com/office/officeart/2008/layout/HalfCircleOrganizationChart"/>
    <dgm:cxn modelId="{16F8D8FF-6ABA-6A4B-8224-BC800C34A3AD}" type="presParOf" srcId="{F522285D-5D33-D643-AF5E-979C92A7AC82}" destId="{8D475F31-59F5-8B44-BCEC-C8F3CFFD7EB5}" srcOrd="0" destOrd="0" presId="urn:microsoft.com/office/officeart/2008/layout/HalfCircleOrganizationChart"/>
    <dgm:cxn modelId="{A7664C77-926D-F846-B4C6-3701C1576781}" type="presParOf" srcId="{8D475F31-59F5-8B44-BCEC-C8F3CFFD7EB5}" destId="{3DD271CF-D267-864C-AB29-523D947290A0}" srcOrd="0" destOrd="0" presId="urn:microsoft.com/office/officeart/2008/layout/HalfCircleOrganizationChart"/>
    <dgm:cxn modelId="{7E72D02D-A03A-204C-9238-FD59E49B4E8F}" type="presParOf" srcId="{8D475F31-59F5-8B44-BCEC-C8F3CFFD7EB5}" destId="{5D0765E4-CCA7-DA4F-A5A5-D36BD572E185}" srcOrd="1" destOrd="0" presId="urn:microsoft.com/office/officeart/2008/layout/HalfCircleOrganizationChart"/>
    <dgm:cxn modelId="{DD30AE91-9E5B-C948-BAB4-B2408D542223}" type="presParOf" srcId="{8D475F31-59F5-8B44-BCEC-C8F3CFFD7EB5}" destId="{6703E0B8-716C-E74F-A92C-A66178DD2A14}" srcOrd="2" destOrd="0" presId="urn:microsoft.com/office/officeart/2008/layout/HalfCircleOrganizationChart"/>
    <dgm:cxn modelId="{425CF6D9-F3EB-0F44-B486-1A21CADC0D70}" type="presParOf" srcId="{8D475F31-59F5-8B44-BCEC-C8F3CFFD7EB5}" destId="{255786AA-404A-D645-9429-B7B045A6483A}" srcOrd="3" destOrd="0" presId="urn:microsoft.com/office/officeart/2008/layout/HalfCircleOrganizationChart"/>
    <dgm:cxn modelId="{010FE604-A027-7347-84B9-0EC2B776720E}" type="presParOf" srcId="{F522285D-5D33-D643-AF5E-979C92A7AC82}" destId="{7E6B71BF-E9A0-3745-8974-26ADD4F512DD}" srcOrd="1" destOrd="0" presId="urn:microsoft.com/office/officeart/2008/layout/HalfCircleOrganizationChart"/>
    <dgm:cxn modelId="{A76806C4-4704-A34E-B634-2D3DB2A73EB9}" type="presParOf" srcId="{F522285D-5D33-D643-AF5E-979C92A7AC82}" destId="{9B9721FE-E318-374D-8748-20D569FE5E49}" srcOrd="2" destOrd="0" presId="urn:microsoft.com/office/officeart/2008/layout/HalfCircleOrganizationChart"/>
    <dgm:cxn modelId="{15954FDD-D9F3-714E-9815-2DDF6F4E0E49}" type="presParOf" srcId="{12C32B6E-CA3C-5145-B3ED-5570D6659F4C}" destId="{316CFEBD-B346-0C46-B5D2-43A039196322}" srcOrd="2" destOrd="0" presId="urn:microsoft.com/office/officeart/2008/layout/HalfCircleOrganizationChart"/>
    <dgm:cxn modelId="{73D8C33B-6029-2543-A95B-098B5023BDD3}" type="presParOf" srcId="{130F47A4-3D6D-D14A-9A57-EB0E77BFC4FC}" destId="{405AA11B-0D84-F946-9DB2-EF0DCCC5FE2B}" srcOrd="2" destOrd="0" presId="urn:microsoft.com/office/officeart/2008/layout/HalfCircleOrganizationChart"/>
    <dgm:cxn modelId="{B3D6F94E-753F-034D-93A2-593D0A4848CA}" type="presParOf" srcId="{130F47A4-3D6D-D14A-9A57-EB0E77BFC4FC}" destId="{680D59C9-1BBD-6948-9961-495CA8AD2106}" srcOrd="3" destOrd="0" presId="urn:microsoft.com/office/officeart/2008/layout/HalfCircleOrganizationChart"/>
    <dgm:cxn modelId="{E0B4FD42-EE6D-6B48-826C-5DA0CA594E77}" type="presParOf" srcId="{680D59C9-1BBD-6948-9961-495CA8AD2106}" destId="{19885A3C-5807-5444-92DE-B077AB93BDC3}" srcOrd="0" destOrd="0" presId="urn:microsoft.com/office/officeart/2008/layout/HalfCircleOrganizationChart"/>
    <dgm:cxn modelId="{78C0C770-848C-4C4B-B707-18379CF12DBD}" type="presParOf" srcId="{19885A3C-5807-5444-92DE-B077AB93BDC3}" destId="{542CCDAB-14CB-8B4E-AD78-CB758FD38178}" srcOrd="0" destOrd="0" presId="urn:microsoft.com/office/officeart/2008/layout/HalfCircleOrganizationChart"/>
    <dgm:cxn modelId="{C6B75C13-114A-944F-A53A-78D094EDAA8E}" type="presParOf" srcId="{19885A3C-5807-5444-92DE-B077AB93BDC3}" destId="{51CC7F4F-95F0-F54C-9539-2B8AC2AD1B0A}" srcOrd="1" destOrd="0" presId="urn:microsoft.com/office/officeart/2008/layout/HalfCircleOrganizationChart"/>
    <dgm:cxn modelId="{24371C1C-95DB-C940-B8CD-1B488232DC05}" type="presParOf" srcId="{19885A3C-5807-5444-92DE-B077AB93BDC3}" destId="{199C1F7E-E84E-A94F-A906-67F1B6C09027}" srcOrd="2" destOrd="0" presId="urn:microsoft.com/office/officeart/2008/layout/HalfCircleOrganizationChart"/>
    <dgm:cxn modelId="{D5A461D7-0027-8C4D-9933-EFD9995DB607}" type="presParOf" srcId="{19885A3C-5807-5444-92DE-B077AB93BDC3}" destId="{87109F38-0C15-2845-BEAD-F0EDB43748B4}" srcOrd="3" destOrd="0" presId="urn:microsoft.com/office/officeart/2008/layout/HalfCircleOrganizationChart"/>
    <dgm:cxn modelId="{7BC57A23-21B2-8C40-A5CF-C8159AF3A05F}" type="presParOf" srcId="{680D59C9-1BBD-6948-9961-495CA8AD2106}" destId="{B217292D-D63E-ED43-AEDF-57B50590F076}" srcOrd="1" destOrd="0" presId="urn:microsoft.com/office/officeart/2008/layout/HalfCircleOrganizationChart"/>
    <dgm:cxn modelId="{F833BF18-A0A1-D845-BDB0-01081628A671}" type="presParOf" srcId="{B217292D-D63E-ED43-AEDF-57B50590F076}" destId="{A71EEF35-A403-C54C-8D54-2AEF5D1FFB00}" srcOrd="0" destOrd="0" presId="urn:microsoft.com/office/officeart/2008/layout/HalfCircleOrganizationChart"/>
    <dgm:cxn modelId="{F0816890-F5A0-7B47-A11C-FFFD67D2A9B1}" type="presParOf" srcId="{B217292D-D63E-ED43-AEDF-57B50590F076}" destId="{C4E8B80C-541B-3A4C-A417-E4F6F31D4FF1}" srcOrd="1" destOrd="0" presId="urn:microsoft.com/office/officeart/2008/layout/HalfCircleOrganizationChart"/>
    <dgm:cxn modelId="{0C792EF3-E49B-5849-B723-E67A69B6A198}" type="presParOf" srcId="{C4E8B80C-541B-3A4C-A417-E4F6F31D4FF1}" destId="{FE013F2F-9CCE-3D43-9944-69D90B9259C1}" srcOrd="0" destOrd="0" presId="urn:microsoft.com/office/officeart/2008/layout/HalfCircleOrganizationChart"/>
    <dgm:cxn modelId="{3DAAE34F-FA78-C14A-BA26-1C87B1411834}" type="presParOf" srcId="{FE013F2F-9CCE-3D43-9944-69D90B9259C1}" destId="{331C1CF7-1CFE-334E-A6E7-1313FB95ABDC}" srcOrd="0" destOrd="0" presId="urn:microsoft.com/office/officeart/2008/layout/HalfCircleOrganizationChart"/>
    <dgm:cxn modelId="{5AE38F41-03BF-BE45-8D8B-C7B462AA79EF}" type="presParOf" srcId="{FE013F2F-9CCE-3D43-9944-69D90B9259C1}" destId="{5D94DC00-D5C8-1A44-A957-A151494D21D3}" srcOrd="1" destOrd="0" presId="urn:microsoft.com/office/officeart/2008/layout/HalfCircleOrganizationChart"/>
    <dgm:cxn modelId="{6BFBC272-5DAF-E845-A930-7B51538C4C24}" type="presParOf" srcId="{FE013F2F-9CCE-3D43-9944-69D90B9259C1}" destId="{1EE9BC71-356E-4441-A75A-61000E852D7D}" srcOrd="2" destOrd="0" presId="urn:microsoft.com/office/officeart/2008/layout/HalfCircleOrganizationChart"/>
    <dgm:cxn modelId="{BB314CEE-EF1F-FE4F-82AA-33BE57E9F560}" type="presParOf" srcId="{FE013F2F-9CCE-3D43-9944-69D90B9259C1}" destId="{301EF38D-D259-1540-87CC-660D8248C13B}" srcOrd="3" destOrd="0" presId="urn:microsoft.com/office/officeart/2008/layout/HalfCircleOrganizationChart"/>
    <dgm:cxn modelId="{748AB6C2-CC04-1A41-8136-AA2330453E81}" type="presParOf" srcId="{C4E8B80C-541B-3A4C-A417-E4F6F31D4FF1}" destId="{F029C8B9-070E-8241-8519-FB944CBEC71C}" srcOrd="1" destOrd="0" presId="urn:microsoft.com/office/officeart/2008/layout/HalfCircleOrganizationChart"/>
    <dgm:cxn modelId="{07E8CFA1-9C43-074D-A090-199886DF72CB}" type="presParOf" srcId="{C4E8B80C-541B-3A4C-A417-E4F6F31D4FF1}" destId="{3CE506B5-87F0-F64B-9F42-541AC49BF247}" srcOrd="2" destOrd="0" presId="urn:microsoft.com/office/officeart/2008/layout/HalfCircleOrganizationChart"/>
    <dgm:cxn modelId="{B20DAC97-8A27-0E4D-B646-8CCD62DDE8BC}" type="presParOf" srcId="{B217292D-D63E-ED43-AEDF-57B50590F076}" destId="{D5E6C953-0273-C14F-9B1E-7DA2D97819CE}" srcOrd="2" destOrd="0" presId="urn:microsoft.com/office/officeart/2008/layout/HalfCircleOrganizationChart"/>
    <dgm:cxn modelId="{8D64622B-7DD0-3D4A-AF87-A52345C3EB3C}" type="presParOf" srcId="{B217292D-D63E-ED43-AEDF-57B50590F076}" destId="{3C58715F-5554-7045-9269-1F86558B7FEC}" srcOrd="3" destOrd="0" presId="urn:microsoft.com/office/officeart/2008/layout/HalfCircleOrganizationChart"/>
    <dgm:cxn modelId="{9BCB9407-4D53-DD43-8CCD-16420911E292}" type="presParOf" srcId="{3C58715F-5554-7045-9269-1F86558B7FEC}" destId="{87DB4C85-FBE6-DD4D-B986-16CEEC91250C}" srcOrd="0" destOrd="0" presId="urn:microsoft.com/office/officeart/2008/layout/HalfCircleOrganizationChart"/>
    <dgm:cxn modelId="{A78DB753-5FDF-C541-A7A5-3394AC626E00}" type="presParOf" srcId="{87DB4C85-FBE6-DD4D-B986-16CEEC91250C}" destId="{E81830AA-AB1B-FC49-89DB-5F24611F0346}" srcOrd="0" destOrd="0" presId="urn:microsoft.com/office/officeart/2008/layout/HalfCircleOrganizationChart"/>
    <dgm:cxn modelId="{9AD54B4D-9457-FD44-8425-EABB75124810}" type="presParOf" srcId="{87DB4C85-FBE6-DD4D-B986-16CEEC91250C}" destId="{E1806519-11CE-9D46-8EA7-975FE8B387A7}" srcOrd="1" destOrd="0" presId="urn:microsoft.com/office/officeart/2008/layout/HalfCircleOrganizationChart"/>
    <dgm:cxn modelId="{ED038C82-788B-B84F-A685-AD0DCCD4BB92}" type="presParOf" srcId="{87DB4C85-FBE6-DD4D-B986-16CEEC91250C}" destId="{26D6A13B-23F1-4342-8DC9-B9DA46D47984}" srcOrd="2" destOrd="0" presId="urn:microsoft.com/office/officeart/2008/layout/HalfCircleOrganizationChart"/>
    <dgm:cxn modelId="{937034A5-FBA0-5749-BA08-3DACDB7226EC}" type="presParOf" srcId="{87DB4C85-FBE6-DD4D-B986-16CEEC91250C}" destId="{3C4BED6A-0FC3-0E4A-8434-D7406FFF05C2}" srcOrd="3" destOrd="0" presId="urn:microsoft.com/office/officeart/2008/layout/HalfCircleOrganizationChart"/>
    <dgm:cxn modelId="{3BB36CF0-5CF7-B34E-8DCA-2CC6013EB6C8}" type="presParOf" srcId="{3C58715F-5554-7045-9269-1F86558B7FEC}" destId="{A8BC0544-77AB-9940-9408-E035789BA097}" srcOrd="1" destOrd="0" presId="urn:microsoft.com/office/officeart/2008/layout/HalfCircleOrganizationChart"/>
    <dgm:cxn modelId="{241C97BE-6D77-B646-A366-04EEA91DDF14}" type="presParOf" srcId="{3C58715F-5554-7045-9269-1F86558B7FEC}" destId="{647C90F7-C183-7D4E-8D39-4087975DDD94}" srcOrd="2" destOrd="0" presId="urn:microsoft.com/office/officeart/2008/layout/HalfCircleOrganizationChart"/>
    <dgm:cxn modelId="{0BE0CB40-16B9-174C-BC76-8164F8B44906}" type="presParOf" srcId="{B217292D-D63E-ED43-AEDF-57B50590F076}" destId="{BACCE687-1650-1843-8E73-4A5FC11FB91A}" srcOrd="4" destOrd="0" presId="urn:microsoft.com/office/officeart/2008/layout/HalfCircleOrganizationChart"/>
    <dgm:cxn modelId="{2AAB4980-A21F-4A4E-80FD-3553531203D5}" type="presParOf" srcId="{B217292D-D63E-ED43-AEDF-57B50590F076}" destId="{C51CFA91-23CA-F046-962A-F3684D74061D}" srcOrd="5" destOrd="0" presId="urn:microsoft.com/office/officeart/2008/layout/HalfCircleOrganizationChart"/>
    <dgm:cxn modelId="{0FF35E74-26C7-7F46-8D77-258724AA32B5}" type="presParOf" srcId="{C51CFA91-23CA-F046-962A-F3684D74061D}" destId="{CE778DA3-86AE-DC45-82F7-5341D918352C}" srcOrd="0" destOrd="0" presId="urn:microsoft.com/office/officeart/2008/layout/HalfCircleOrganizationChart"/>
    <dgm:cxn modelId="{07153D6E-8736-8D42-ABAE-5B7004893415}" type="presParOf" srcId="{CE778DA3-86AE-DC45-82F7-5341D918352C}" destId="{D82EB0A9-DBC9-B94F-94A1-11592D195FF9}" srcOrd="0" destOrd="0" presId="urn:microsoft.com/office/officeart/2008/layout/HalfCircleOrganizationChart"/>
    <dgm:cxn modelId="{2D76E218-6806-8149-8F78-C80E316319EA}" type="presParOf" srcId="{CE778DA3-86AE-DC45-82F7-5341D918352C}" destId="{9626BB18-75DE-604A-8090-8170611A4E52}" srcOrd="1" destOrd="0" presId="urn:microsoft.com/office/officeart/2008/layout/HalfCircleOrganizationChart"/>
    <dgm:cxn modelId="{5952E0D8-FA0A-5241-9437-2432C74C7CF7}" type="presParOf" srcId="{CE778DA3-86AE-DC45-82F7-5341D918352C}" destId="{F097499A-B6B5-8E4C-A245-160C95CD38C7}" srcOrd="2" destOrd="0" presId="urn:microsoft.com/office/officeart/2008/layout/HalfCircleOrganizationChart"/>
    <dgm:cxn modelId="{FC794481-EB20-944D-B1E2-5CA964A766A9}" type="presParOf" srcId="{CE778DA3-86AE-DC45-82F7-5341D918352C}" destId="{7D313085-6EB6-B44A-83ED-B518A86B46B8}" srcOrd="3" destOrd="0" presId="urn:microsoft.com/office/officeart/2008/layout/HalfCircleOrganizationChart"/>
    <dgm:cxn modelId="{E005676F-9E2D-674A-B326-F7BE38F1D27A}" type="presParOf" srcId="{C51CFA91-23CA-F046-962A-F3684D74061D}" destId="{D2A28ECE-7CA1-5E43-9666-8D79022CD6CD}" srcOrd="1" destOrd="0" presId="urn:microsoft.com/office/officeart/2008/layout/HalfCircleOrganizationChart"/>
    <dgm:cxn modelId="{9FFD2EA0-8E70-F749-AA98-C88B8D726D71}" type="presParOf" srcId="{C51CFA91-23CA-F046-962A-F3684D74061D}" destId="{26403AC0-E96F-F24E-A2C8-F45B80553F49}" srcOrd="2" destOrd="0" presId="urn:microsoft.com/office/officeart/2008/layout/HalfCircleOrganizationChart"/>
    <dgm:cxn modelId="{AE9CED75-98BB-B34B-B456-88C3095F2E1F}" type="presParOf" srcId="{680D59C9-1BBD-6948-9961-495CA8AD2106}" destId="{359D6DFE-AA13-F047-B10A-AC8DD511CBCE}" srcOrd="2" destOrd="0" presId="urn:microsoft.com/office/officeart/2008/layout/HalfCircleOrganizationChart"/>
    <dgm:cxn modelId="{C03133BE-21C2-DA4E-9C20-80BCDE2A50C2}" type="presParOf" srcId="{130F47A4-3D6D-D14A-9A57-EB0E77BFC4FC}" destId="{EEEE6341-C02D-5746-A002-1C6356EEF913}" srcOrd="4" destOrd="0" presId="urn:microsoft.com/office/officeart/2008/layout/HalfCircleOrganizationChart"/>
    <dgm:cxn modelId="{830AECAF-3982-254E-8ADC-7F240FF2E051}" type="presParOf" srcId="{130F47A4-3D6D-D14A-9A57-EB0E77BFC4FC}" destId="{AF3AC351-87C4-3B40-B84D-4B4B0B60EE2A}" srcOrd="5" destOrd="0" presId="urn:microsoft.com/office/officeart/2008/layout/HalfCircleOrganizationChart"/>
    <dgm:cxn modelId="{9245040C-BDFD-8447-B484-BDC571018401}" type="presParOf" srcId="{AF3AC351-87C4-3B40-B84D-4B4B0B60EE2A}" destId="{860F7296-8E2D-2A43-B657-0310A84DA96E}" srcOrd="0" destOrd="0" presId="urn:microsoft.com/office/officeart/2008/layout/HalfCircleOrganizationChart"/>
    <dgm:cxn modelId="{EAE84B83-C0DE-2247-BF2B-BB94614C0DA7}" type="presParOf" srcId="{860F7296-8E2D-2A43-B657-0310A84DA96E}" destId="{8A17AD2C-88DB-F841-BC51-4057F528DEE1}" srcOrd="0" destOrd="0" presId="urn:microsoft.com/office/officeart/2008/layout/HalfCircleOrganizationChart"/>
    <dgm:cxn modelId="{7F4B33AB-D887-C247-9CC1-AD725F346D19}" type="presParOf" srcId="{860F7296-8E2D-2A43-B657-0310A84DA96E}" destId="{2E667610-3613-DD4B-ABE9-82FDE6F36318}" srcOrd="1" destOrd="0" presId="urn:microsoft.com/office/officeart/2008/layout/HalfCircleOrganizationChart"/>
    <dgm:cxn modelId="{2ACF47FF-4504-A742-A503-2528D35F8553}" type="presParOf" srcId="{860F7296-8E2D-2A43-B657-0310A84DA96E}" destId="{A4234787-065E-F64C-A9A4-DBD4582E9B14}" srcOrd="2" destOrd="0" presId="urn:microsoft.com/office/officeart/2008/layout/HalfCircleOrganizationChart"/>
    <dgm:cxn modelId="{2A5003A5-DF76-C34A-8B9C-3734E62304D3}" type="presParOf" srcId="{860F7296-8E2D-2A43-B657-0310A84DA96E}" destId="{B528FF78-5FC1-A04C-A611-FC08A9820056}" srcOrd="3" destOrd="0" presId="urn:microsoft.com/office/officeart/2008/layout/HalfCircleOrganizationChart"/>
    <dgm:cxn modelId="{8D21A29F-C315-B94E-BC8F-559DE78C4CB4}" type="presParOf" srcId="{AF3AC351-87C4-3B40-B84D-4B4B0B60EE2A}" destId="{E62CE13F-F15F-AE43-B5D8-3DD5F56802E0}" srcOrd="1" destOrd="0" presId="urn:microsoft.com/office/officeart/2008/layout/HalfCircleOrganizationChart"/>
    <dgm:cxn modelId="{812AEFD8-234A-884E-A17E-41CB3BCE0BEC}" type="presParOf" srcId="{E62CE13F-F15F-AE43-B5D8-3DD5F56802E0}" destId="{7A667726-611C-5043-86F3-6B93B3CA817D}" srcOrd="0" destOrd="0" presId="urn:microsoft.com/office/officeart/2008/layout/HalfCircleOrganizationChart"/>
    <dgm:cxn modelId="{7994C8EC-7A96-4A49-B933-8FF46E0D6CC1}" type="presParOf" srcId="{E62CE13F-F15F-AE43-B5D8-3DD5F56802E0}" destId="{8A9DC180-CCCE-E14B-995E-D5D8540D5E37}" srcOrd="1" destOrd="0" presId="urn:microsoft.com/office/officeart/2008/layout/HalfCircleOrganizationChart"/>
    <dgm:cxn modelId="{90081DA7-6331-A14D-8228-B13B2294BE2D}" type="presParOf" srcId="{8A9DC180-CCCE-E14B-995E-D5D8540D5E37}" destId="{0627FDE6-7EBE-5B47-854E-192F876B5052}" srcOrd="0" destOrd="0" presId="urn:microsoft.com/office/officeart/2008/layout/HalfCircleOrganizationChart"/>
    <dgm:cxn modelId="{5B4AD4E1-FD9C-1F4B-99B0-B3B34C27026F}" type="presParOf" srcId="{0627FDE6-7EBE-5B47-854E-192F876B5052}" destId="{3207D431-7530-0C4F-9729-FC1EB36546F8}" srcOrd="0" destOrd="0" presId="urn:microsoft.com/office/officeart/2008/layout/HalfCircleOrganizationChart"/>
    <dgm:cxn modelId="{E45111E2-CEC0-6D4F-B0F6-5620D9E22310}" type="presParOf" srcId="{0627FDE6-7EBE-5B47-854E-192F876B5052}" destId="{11390905-0839-464F-9ACF-584CDE64DACF}" srcOrd="1" destOrd="0" presId="urn:microsoft.com/office/officeart/2008/layout/HalfCircleOrganizationChart"/>
    <dgm:cxn modelId="{7FD7D058-0860-604D-B22A-0DE2F6325489}" type="presParOf" srcId="{0627FDE6-7EBE-5B47-854E-192F876B5052}" destId="{8592F853-2959-CB47-ACD7-FA80A4539DAF}" srcOrd="2" destOrd="0" presId="urn:microsoft.com/office/officeart/2008/layout/HalfCircleOrganizationChart"/>
    <dgm:cxn modelId="{4D284D89-2045-1A4B-9E91-5DCABF94265D}" type="presParOf" srcId="{0627FDE6-7EBE-5B47-854E-192F876B5052}" destId="{1D65BA4F-D6EB-684E-BBD5-3725E96ECB8B}" srcOrd="3" destOrd="0" presId="urn:microsoft.com/office/officeart/2008/layout/HalfCircleOrganizationChart"/>
    <dgm:cxn modelId="{F4FE9C31-021D-7B44-9592-5C352F98EB0B}" type="presParOf" srcId="{8A9DC180-CCCE-E14B-995E-D5D8540D5E37}" destId="{C27C72BA-6B83-954D-9048-85F5E647E51D}" srcOrd="1" destOrd="0" presId="urn:microsoft.com/office/officeart/2008/layout/HalfCircleOrganizationChart"/>
    <dgm:cxn modelId="{A5D40AC6-5EB5-654D-AA71-1873557ACC75}" type="presParOf" srcId="{8A9DC180-CCCE-E14B-995E-D5D8540D5E37}" destId="{EDE4FB29-AA92-6742-B652-E2E0E5343639}" srcOrd="2" destOrd="0" presId="urn:microsoft.com/office/officeart/2008/layout/HalfCircleOrganizationChart"/>
    <dgm:cxn modelId="{2CFEA908-16E7-BF42-9F47-EE71DE9938C6}" type="presParOf" srcId="{E62CE13F-F15F-AE43-B5D8-3DD5F56802E0}" destId="{A966A620-50FC-5C43-8592-98EFB9FBBECD}" srcOrd="2" destOrd="0" presId="urn:microsoft.com/office/officeart/2008/layout/HalfCircleOrganizationChart"/>
    <dgm:cxn modelId="{EBA091E4-D943-9344-AD71-119396BB3F09}" type="presParOf" srcId="{E62CE13F-F15F-AE43-B5D8-3DD5F56802E0}" destId="{1CF7152F-581F-424D-952E-35ADBE24160F}" srcOrd="3" destOrd="0" presId="urn:microsoft.com/office/officeart/2008/layout/HalfCircleOrganizationChart"/>
    <dgm:cxn modelId="{71F4A8BA-09C5-6148-BB7F-EF364AA25854}" type="presParOf" srcId="{1CF7152F-581F-424D-952E-35ADBE24160F}" destId="{B8851FF6-DFFC-BA43-81E6-606E20690831}" srcOrd="0" destOrd="0" presId="urn:microsoft.com/office/officeart/2008/layout/HalfCircleOrganizationChart"/>
    <dgm:cxn modelId="{1559E329-3602-524A-A1D5-D2CEB915E070}" type="presParOf" srcId="{B8851FF6-DFFC-BA43-81E6-606E20690831}" destId="{E5EE69D4-F388-5444-B71C-A5027FA22B9F}" srcOrd="0" destOrd="0" presId="urn:microsoft.com/office/officeart/2008/layout/HalfCircleOrganizationChart"/>
    <dgm:cxn modelId="{57998845-9ADB-6F40-9889-EC74D2AF346A}" type="presParOf" srcId="{B8851FF6-DFFC-BA43-81E6-606E20690831}" destId="{59FC1C97-9D94-CB46-A20D-C1CBB7114B23}" srcOrd="1" destOrd="0" presId="urn:microsoft.com/office/officeart/2008/layout/HalfCircleOrganizationChart"/>
    <dgm:cxn modelId="{79C5600F-29E7-3843-8127-121D4EC0262B}" type="presParOf" srcId="{B8851FF6-DFFC-BA43-81E6-606E20690831}" destId="{7FFB2660-BB8C-6A42-B86E-EFE4D3051CFF}" srcOrd="2" destOrd="0" presId="urn:microsoft.com/office/officeart/2008/layout/HalfCircleOrganizationChart"/>
    <dgm:cxn modelId="{7872A65B-9A13-254B-B559-C6B2DF963B1D}" type="presParOf" srcId="{B8851FF6-DFFC-BA43-81E6-606E20690831}" destId="{0435402D-D294-F844-8F6D-72F00C11554F}" srcOrd="3" destOrd="0" presId="urn:microsoft.com/office/officeart/2008/layout/HalfCircleOrganizationChart"/>
    <dgm:cxn modelId="{3ADBB792-49EF-8D48-A4BA-0DF438C702D4}" type="presParOf" srcId="{1CF7152F-581F-424D-952E-35ADBE24160F}" destId="{3E92D10E-38F2-7F48-832D-5D1ADD06B40D}" srcOrd="1" destOrd="0" presId="urn:microsoft.com/office/officeart/2008/layout/HalfCircleOrganizationChart"/>
    <dgm:cxn modelId="{A8833C17-57BA-7A46-AFC2-E9F9F38BFC95}" type="presParOf" srcId="{1CF7152F-581F-424D-952E-35ADBE24160F}" destId="{AF92DE64-65CC-C04B-851C-9E1EF0259217}" srcOrd="2" destOrd="0" presId="urn:microsoft.com/office/officeart/2008/layout/HalfCircleOrganizationChart"/>
    <dgm:cxn modelId="{95182F7E-AF69-2240-8D32-1E7FB6EBE97A}" type="presParOf" srcId="{AF3AC351-87C4-3B40-B84D-4B4B0B60EE2A}" destId="{E469CB26-929C-B14F-B039-D81D5056E4DD}" srcOrd="2" destOrd="0" presId="urn:microsoft.com/office/officeart/2008/layout/HalfCircleOrganizationChart"/>
    <dgm:cxn modelId="{94D6B627-225A-B142-B1F7-56374BB952D8}" type="presParOf" srcId="{130F47A4-3D6D-D14A-9A57-EB0E77BFC4FC}" destId="{EC1885C1-D8BC-FB4D-88CF-08AE2E8DAC2A}" srcOrd="6" destOrd="0" presId="urn:microsoft.com/office/officeart/2008/layout/HalfCircleOrganizationChart"/>
    <dgm:cxn modelId="{770CEF14-59EB-F849-98A5-D79CF8725C11}" type="presParOf" srcId="{130F47A4-3D6D-D14A-9A57-EB0E77BFC4FC}" destId="{5010AA1C-2215-3041-BFD7-1CE71A25DC26}" srcOrd="7" destOrd="0" presId="urn:microsoft.com/office/officeart/2008/layout/HalfCircleOrganizationChart"/>
    <dgm:cxn modelId="{D66A97B3-D11F-4B42-AFC4-E1DBDEDFD43D}" type="presParOf" srcId="{5010AA1C-2215-3041-BFD7-1CE71A25DC26}" destId="{E31E4FBC-B06B-D148-8489-D8BF66CDC9B1}" srcOrd="0" destOrd="0" presId="urn:microsoft.com/office/officeart/2008/layout/HalfCircleOrganizationChart"/>
    <dgm:cxn modelId="{7159E100-1786-3C4A-A4BE-94D6D8A7C550}" type="presParOf" srcId="{E31E4FBC-B06B-D148-8489-D8BF66CDC9B1}" destId="{9FE0B94D-5CA3-7945-A578-7E9F4A91E373}" srcOrd="0" destOrd="0" presId="urn:microsoft.com/office/officeart/2008/layout/HalfCircleOrganizationChart"/>
    <dgm:cxn modelId="{B3295A4A-36E4-4A4A-A720-6B55C0289D78}" type="presParOf" srcId="{E31E4FBC-B06B-D148-8489-D8BF66CDC9B1}" destId="{A11EB146-E685-9640-897D-32440EF7993D}" srcOrd="1" destOrd="0" presId="urn:microsoft.com/office/officeart/2008/layout/HalfCircleOrganizationChart"/>
    <dgm:cxn modelId="{0A816D8D-B383-EC41-B329-061694C15343}" type="presParOf" srcId="{E31E4FBC-B06B-D148-8489-D8BF66CDC9B1}" destId="{80CC22FB-D8AC-1142-A779-5718641CFAB8}" srcOrd="2" destOrd="0" presId="urn:microsoft.com/office/officeart/2008/layout/HalfCircleOrganizationChart"/>
    <dgm:cxn modelId="{9526FCB6-7E8B-F342-B10B-5A9AE7C45A0C}" type="presParOf" srcId="{E31E4FBC-B06B-D148-8489-D8BF66CDC9B1}" destId="{66EA095A-4A46-8B44-962C-E2657C2BBFBD}" srcOrd="3" destOrd="0" presId="urn:microsoft.com/office/officeart/2008/layout/HalfCircleOrganizationChart"/>
    <dgm:cxn modelId="{F826ADD9-3D43-E64E-8B9E-683DAF22EA07}" type="presParOf" srcId="{5010AA1C-2215-3041-BFD7-1CE71A25DC26}" destId="{C2E81005-D5EC-9449-B600-4ABB9BF2215D}" srcOrd="1" destOrd="0" presId="urn:microsoft.com/office/officeart/2008/layout/HalfCircleOrganizationChart"/>
    <dgm:cxn modelId="{276849C9-133D-3347-AE51-0C3607630EFE}" type="presParOf" srcId="{C2E81005-D5EC-9449-B600-4ABB9BF2215D}" destId="{F1C4B8EF-ED32-1B49-ADF0-044E86D80043}" srcOrd="0" destOrd="0" presId="urn:microsoft.com/office/officeart/2008/layout/HalfCircleOrganizationChart"/>
    <dgm:cxn modelId="{CDC5B22D-0904-E840-87EE-5482D99D70C2}" type="presParOf" srcId="{C2E81005-D5EC-9449-B600-4ABB9BF2215D}" destId="{7C5FF37E-07DE-5E41-AAE9-2276D2EC10AA}" srcOrd="1" destOrd="0" presId="urn:microsoft.com/office/officeart/2008/layout/HalfCircleOrganizationChart"/>
    <dgm:cxn modelId="{F3D9A2B3-0B29-D348-A455-23DC29F26EBC}" type="presParOf" srcId="{7C5FF37E-07DE-5E41-AAE9-2276D2EC10AA}" destId="{5EE95D6C-9311-3A43-877D-A00EB038E30D}" srcOrd="0" destOrd="0" presId="urn:microsoft.com/office/officeart/2008/layout/HalfCircleOrganizationChart"/>
    <dgm:cxn modelId="{3A5F31DD-EE01-C348-8CD1-210FDDF87A7A}" type="presParOf" srcId="{5EE95D6C-9311-3A43-877D-A00EB038E30D}" destId="{EF82DCE5-A695-8949-BEA9-0D5CA6B9145D}" srcOrd="0" destOrd="0" presId="urn:microsoft.com/office/officeart/2008/layout/HalfCircleOrganizationChart"/>
    <dgm:cxn modelId="{3B5D0907-BAA8-5845-8A2A-34ED9E6E4793}" type="presParOf" srcId="{5EE95D6C-9311-3A43-877D-A00EB038E30D}" destId="{44DF0E19-00E9-F94D-9C7D-FD514FD9E580}" srcOrd="1" destOrd="0" presId="urn:microsoft.com/office/officeart/2008/layout/HalfCircleOrganizationChart"/>
    <dgm:cxn modelId="{31E0212F-7A4F-D446-B1A8-A07AB8F4AD9A}" type="presParOf" srcId="{5EE95D6C-9311-3A43-877D-A00EB038E30D}" destId="{17E991AF-004D-FA47-B61C-24B70583BADC}" srcOrd="2" destOrd="0" presId="urn:microsoft.com/office/officeart/2008/layout/HalfCircleOrganizationChart"/>
    <dgm:cxn modelId="{B1F1B2A0-D6A6-4F4E-8930-D32B57AD7E1B}" type="presParOf" srcId="{5EE95D6C-9311-3A43-877D-A00EB038E30D}" destId="{495097F6-18B7-A949-958F-AE8365AEF4D2}" srcOrd="3" destOrd="0" presId="urn:microsoft.com/office/officeart/2008/layout/HalfCircleOrganizationChart"/>
    <dgm:cxn modelId="{668CD72D-D797-284B-BB86-4B398EC3314B}" type="presParOf" srcId="{7C5FF37E-07DE-5E41-AAE9-2276D2EC10AA}" destId="{7FD2D60A-B0B9-9043-A7E0-E51656B61C4A}" srcOrd="1" destOrd="0" presId="urn:microsoft.com/office/officeart/2008/layout/HalfCircleOrganizationChart"/>
    <dgm:cxn modelId="{F382EC04-C5EC-8142-97F5-A64EA188C066}" type="presParOf" srcId="{7C5FF37E-07DE-5E41-AAE9-2276D2EC10AA}" destId="{FA6DDA8C-50AB-E643-9191-755D22798767}" srcOrd="2" destOrd="0" presId="urn:microsoft.com/office/officeart/2008/layout/HalfCircleOrganizationChart"/>
    <dgm:cxn modelId="{D18ADBD1-AB04-BE4D-A25F-384CF28C1FAD}" type="presParOf" srcId="{5010AA1C-2215-3041-BFD7-1CE71A25DC26}" destId="{91138AFC-7734-B24E-97E1-1D343B96676B}" srcOrd="2" destOrd="0" presId="urn:microsoft.com/office/officeart/2008/layout/HalfCircleOrganizationChart"/>
    <dgm:cxn modelId="{1C8A4D31-512D-0E4E-8DBC-A7A4DF7CAF0B}" type="presParOf" srcId="{90CAF0A0-38E0-8445-ABBC-3379244621E4}" destId="{7A0F6C6D-418C-944B-8CD9-7AEA8F9A8CD6}" srcOrd="2" destOrd="0" presId="urn:microsoft.com/office/officeart/2008/layout/HalfCircleOrganizationChart"/>
    <dgm:cxn modelId="{5FD4289F-83AB-D041-8D38-313FB07C0FFF}" type="presParOf" srcId="{8E0DECDF-7DFF-D446-9361-AD71C3508BC1}" destId="{FA9D680E-A3B1-5245-A84A-597B6CF215B7}" srcOrd="2" destOrd="0" presId="urn:microsoft.com/office/officeart/2008/layout/HalfCircleOrganizationChart"/>
    <dgm:cxn modelId="{C1E64B63-B4DE-7841-AE05-BBD1E7340A16}" type="presParOf" srcId="{8E0DECDF-7DFF-D446-9361-AD71C3508BC1}" destId="{2887B4F0-7DDF-6644-892A-E1B00BA31943}" srcOrd="3" destOrd="0" presId="urn:microsoft.com/office/officeart/2008/layout/HalfCircleOrganizationChart"/>
    <dgm:cxn modelId="{41871CA5-A155-2B42-BE00-029491012D75}" type="presParOf" srcId="{2887B4F0-7DDF-6644-892A-E1B00BA31943}" destId="{9E1A0FB6-58CF-834A-B0E4-C856CE744B51}" srcOrd="0" destOrd="0" presId="urn:microsoft.com/office/officeart/2008/layout/HalfCircleOrganizationChart"/>
    <dgm:cxn modelId="{D173DC18-E1BF-1847-B42E-19FC4F0EBBBF}" type="presParOf" srcId="{9E1A0FB6-58CF-834A-B0E4-C856CE744B51}" destId="{40F6B4F3-8B1E-B149-BD21-49839F0976A1}" srcOrd="0" destOrd="0" presId="urn:microsoft.com/office/officeart/2008/layout/HalfCircleOrganizationChart"/>
    <dgm:cxn modelId="{EFBF5736-EEF2-1A44-BE2A-BD85025138BA}" type="presParOf" srcId="{9E1A0FB6-58CF-834A-B0E4-C856CE744B51}" destId="{A88BBBEB-D64C-BE49-BDD8-72EFEE8672DE}" srcOrd="1" destOrd="0" presId="urn:microsoft.com/office/officeart/2008/layout/HalfCircleOrganizationChart"/>
    <dgm:cxn modelId="{BCA04401-85A5-8F4A-84EA-064C3909AD8F}" type="presParOf" srcId="{9E1A0FB6-58CF-834A-B0E4-C856CE744B51}" destId="{B0B61781-8409-CD45-B0ED-455928B08E33}" srcOrd="2" destOrd="0" presId="urn:microsoft.com/office/officeart/2008/layout/HalfCircleOrganizationChart"/>
    <dgm:cxn modelId="{07B827E6-A5FE-7B4E-9057-12F2C3AC50C1}" type="presParOf" srcId="{9E1A0FB6-58CF-834A-B0E4-C856CE744B51}" destId="{D31D6F74-39D3-7144-B9A6-46B985BC6C4D}" srcOrd="3" destOrd="0" presId="urn:microsoft.com/office/officeart/2008/layout/HalfCircleOrganizationChart"/>
    <dgm:cxn modelId="{ADF208DE-55A1-7440-A4EA-941304F74E57}" type="presParOf" srcId="{2887B4F0-7DDF-6644-892A-E1B00BA31943}" destId="{EEE03E76-FD6B-0E4A-AE01-1D6F89EF4FE7}" srcOrd="1" destOrd="0" presId="urn:microsoft.com/office/officeart/2008/layout/HalfCircleOrganizationChart"/>
    <dgm:cxn modelId="{BDFB6B04-E412-8D48-BCA8-704AD36A8ED5}" type="presParOf" srcId="{2887B4F0-7DDF-6644-892A-E1B00BA31943}" destId="{F0960556-C7EE-BB4F-BBBD-55ACE3CEC54C}" srcOrd="2" destOrd="0" presId="urn:microsoft.com/office/officeart/2008/layout/HalfCircleOrganizationChart"/>
    <dgm:cxn modelId="{176B9FE6-FA9E-DB4F-B4C4-19A42B89F7BB}" type="presParOf" srcId="{8E0DECDF-7DFF-D446-9361-AD71C3508BC1}" destId="{E1CB253D-99BD-6B4B-A700-6BA78135B9CC}" srcOrd="4" destOrd="0" presId="urn:microsoft.com/office/officeart/2008/layout/HalfCircleOrganizationChart"/>
    <dgm:cxn modelId="{137F27AD-0AB5-3948-BCC8-C1E59E32F7A2}" type="presParOf" srcId="{8E0DECDF-7DFF-D446-9361-AD71C3508BC1}" destId="{670A66A4-FF12-7B4B-B0F9-F5F17D4FD2EC}" srcOrd="5" destOrd="0" presId="urn:microsoft.com/office/officeart/2008/layout/HalfCircleOrganizationChart"/>
    <dgm:cxn modelId="{A857F4AA-1892-0242-9F0F-3D685801B0B3}" type="presParOf" srcId="{670A66A4-FF12-7B4B-B0F9-F5F17D4FD2EC}" destId="{A7035FB0-2BD3-5A49-A6CC-649C9BB09BA3}" srcOrd="0" destOrd="0" presId="urn:microsoft.com/office/officeart/2008/layout/HalfCircleOrganizationChart"/>
    <dgm:cxn modelId="{027CAF5F-DB7F-E74B-A069-C2E1FC40548D}" type="presParOf" srcId="{A7035FB0-2BD3-5A49-A6CC-649C9BB09BA3}" destId="{7EE64320-860C-A440-AE29-653F285E98CC}" srcOrd="0" destOrd="0" presId="urn:microsoft.com/office/officeart/2008/layout/HalfCircleOrganizationChart"/>
    <dgm:cxn modelId="{0629D9BC-7A6B-2841-90FD-1CF80F949EE7}" type="presParOf" srcId="{A7035FB0-2BD3-5A49-A6CC-649C9BB09BA3}" destId="{4ECB94FA-908E-264B-A42A-847C681678A1}" srcOrd="1" destOrd="0" presId="urn:microsoft.com/office/officeart/2008/layout/HalfCircleOrganizationChart"/>
    <dgm:cxn modelId="{87867EBE-6A2D-A74D-93F7-9CCD0DCA0597}" type="presParOf" srcId="{A7035FB0-2BD3-5A49-A6CC-649C9BB09BA3}" destId="{B43B0ED1-5F6C-D242-8FFA-6083FCBE04B1}" srcOrd="2" destOrd="0" presId="urn:microsoft.com/office/officeart/2008/layout/HalfCircleOrganizationChart"/>
    <dgm:cxn modelId="{FE30DEE4-40A2-EE40-B7E5-324BC40EC7E4}" type="presParOf" srcId="{A7035FB0-2BD3-5A49-A6CC-649C9BB09BA3}" destId="{FEB4C138-AA9D-324A-8C84-7C7B7F451D0C}" srcOrd="3" destOrd="0" presId="urn:microsoft.com/office/officeart/2008/layout/HalfCircleOrganizationChart"/>
    <dgm:cxn modelId="{BFAF79C7-94BD-C042-86AA-32113A90106B}" type="presParOf" srcId="{670A66A4-FF12-7B4B-B0F9-F5F17D4FD2EC}" destId="{19571DC3-8A9D-5F4C-BAD4-EC4709D1FD10}" srcOrd="1" destOrd="0" presId="urn:microsoft.com/office/officeart/2008/layout/HalfCircleOrganizationChart"/>
    <dgm:cxn modelId="{20B0E808-F68A-274C-893A-C459D43A27F8}" type="presParOf" srcId="{670A66A4-FF12-7B4B-B0F9-F5F17D4FD2EC}" destId="{D48B2338-3856-944B-99D5-79D923BED0BF}" srcOrd="2" destOrd="0" presId="urn:microsoft.com/office/officeart/2008/layout/HalfCircleOrganizationChart"/>
    <dgm:cxn modelId="{910877D1-6ABA-F348-B17E-110D73151691}" type="presParOf" srcId="{18548BC6-5B7D-6246-8092-A29BE2101A3D}" destId="{BE688316-2338-9D4C-9C93-D8F72118CBE9}" srcOrd="2" destOrd="0" presId="urn:microsoft.com/office/officeart/2008/layout/HalfCircleOrganizationChart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CE3ABDB-C5EA-A04F-AB7A-2671DE6AD30F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B53472-1C8C-384D-A809-B0D9C6AC2F2B}">
      <dgm:prSet phldrT="[文本]"/>
      <dgm:spPr/>
      <dgm:t>
        <a:bodyPr/>
        <a:lstStyle/>
        <a:p>
          <a:r>
            <a:rPr lang="en-US" altLang="zh-CN" dirty="0" smtClean="0">
              <a:solidFill>
                <a:schemeClr val="bg2">
                  <a:lumMod val="75000"/>
                </a:schemeClr>
              </a:solidFill>
            </a:rPr>
            <a:t>New</a:t>
          </a:r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 </a:t>
          </a:r>
          <a:r>
            <a:rPr lang="en-US" altLang="zh-CN" dirty="0" err="1" smtClean="0">
              <a:solidFill>
                <a:schemeClr val="bg2">
                  <a:lumMod val="75000"/>
                </a:schemeClr>
              </a:solidFill>
            </a:rPr>
            <a:t>SuperID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9888C740-92D9-F54F-81BC-CA47540BF051}" type="parTrans" cxnId="{78B5B2C0-7CDD-4D4D-ACD5-CD02C65BB49D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9A452A13-2B38-F24C-82FD-9DD2FAA6C5EE}" type="sibTrans" cxnId="{78B5B2C0-7CDD-4D4D-ACD5-CD02C65BB49D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4455C67-2ED0-C84E-A467-25A329A5BCC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事务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7CA84A29-BD22-8144-A904-44FCB84EA5F0}" type="parTrans" cxnId="{7BAED9A8-2677-4048-B63B-526C47826F3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7F8B936-571C-8D47-8B19-80DA73B1BB87}" type="sibTrans" cxnId="{7BAED9A8-2677-4048-B63B-526C47826F3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A2D557D-7132-7C41-828D-1B8991624D0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盟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A3E6FC5C-4B68-1749-B7A0-B18936CEF8FD}" type="parTrans" cxnId="{D52D67CE-A93D-154F-AB9C-D03E8CC01634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8B83C61-5D93-5047-8317-98CACA0E80FB}" type="sibTrans" cxnId="{D52D67CE-A93D-154F-AB9C-D03E8CC01634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7AED8E33-B091-EF46-AEDC-E72FFA33451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我的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7D40403D-B350-7C47-A646-EDA6337D1CEF}" type="parTrans" cxnId="{C5D1C7E5-AF7D-124A-9EC7-34DE23CEFBA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173EFCB-C2D0-7643-AE07-1AF82ED1279C}" type="sibTrans" cxnId="{C5D1C7E5-AF7D-124A-9EC7-34DE23CEFBA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D370CE3-C7D7-9748-B41A-89C4D9C61E1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事务树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03923755-670B-FB44-A53E-65C17813E71B}" type="parTrans" cxnId="{927A5B07-0547-8740-BEE0-91DF27ED1F95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CCEE6967-A1F6-5547-8F5E-BBC3B72750B1}" type="sibTrans" cxnId="{927A5B07-0547-8740-BEE0-91DF27ED1F95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FEFCCCE-F49F-AD4C-9872-0229816FF3A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人力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BB4FF397-9983-CF4A-BFD1-49BAD2A6D3F8}" type="parTrans" cxnId="{711FBD08-320D-944A-B9BF-3DC2C70DCBF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EBD45DA1-24F8-CB41-B68F-4DE111B0D50F}" type="sibTrans" cxnId="{711FBD08-320D-944A-B9BF-3DC2C70DCBF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04B133F9-5CF5-5140-8174-5CBFE650858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物力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26FAD0DC-B01A-A04B-A00A-C9F1A17C7A9F}" type="parTrans" cxnId="{9475DDAF-5D12-DE41-9544-CAA68D01DBD7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FED61130-9D87-F749-BF3A-2D99D83225B6}" type="sibTrans" cxnId="{9475DDAF-5D12-DE41-9544-CAA68D01DBD7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308FD6C0-B2B2-B149-8625-3DFFB07B53B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财力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B8993777-38AD-C643-8DF3-9201710C96D3}" type="parTrans" cxnId="{FE0E1742-18F6-3641-84EB-ABEA712708F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00D53B2-3DF2-C34D-86E1-19CADF2E356B}" type="sibTrans" cxnId="{FE0E1742-18F6-3641-84EB-ABEA712708F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6EDC0B8-AC3D-824F-9F12-BA18F329597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公告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36D7DE83-60C7-E749-B84B-386512969E63}" type="parTrans" cxnId="{9028C935-7E45-6F4D-B0CF-918FBF46D5B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4740F5C9-54FA-184A-8862-3F3DEF16272D}" type="sibTrans" cxnId="{9028C935-7E45-6F4D-B0CF-918FBF46D5B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FAEA0A07-5FDA-EA45-83DD-8C4CF38129F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任务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8416ABF4-9D2E-E142-87D4-521B54A8FE65}" type="parTrans" cxnId="{E4AB8C8B-31E8-8046-A1D8-52A2871BA3E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1DE2237-9F65-3D4A-9CB2-ACB6F396C28B}" type="sibTrans" cxnId="{E4AB8C8B-31E8-8046-A1D8-52A2871BA3E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82067DF5-2277-5240-B701-CC645455303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文件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CC37594B-5B91-0D43-A69D-B8D32A2DC3BF}" type="parTrans" cxnId="{03FD61D1-2BBC-6340-BA78-62D17078EA7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F8A1FB4-4A72-324B-9E36-172D425AD342}" type="sibTrans" cxnId="{03FD61D1-2BBC-6340-BA78-62D17078EA7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C46A050-F7EE-8D43-A558-F31AF79FADD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交易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07A3A4A8-17B7-8949-A172-F8283E3BC604}" type="parTrans" cxnId="{911D4B69-0D1A-E44A-8D58-8D4DD9C017C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F68A240-581A-764E-8D10-DCA05ACC42B1}" type="sibTrans" cxnId="{911D4B69-0D1A-E44A-8D58-8D4DD9C017C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DD1D5E8-C6FC-BE46-A350-A7876593D16F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合同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335D43AA-D7AC-A64F-BBFF-1F9E969FA2E4}" type="parTrans" cxnId="{0EC3233C-0E66-D748-AA1E-DCBC3070EC2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C328E3C-40C4-0646-8D01-6109D9712696}" type="sibTrans" cxnId="{0EC3233C-0E66-D748-AA1E-DCBC3070EC2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B33AA8C-36EE-9949-A175-74C6200842C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角色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A369FFE0-45D5-D04C-81AC-1DE0294B3A89}" type="parTrans" cxnId="{F792EB8A-68A9-2F40-A7BE-59C0E8874F3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B1D4C4C-A992-CB48-9590-A3284AA8FA06}" type="sibTrans" cxnId="{F792EB8A-68A9-2F40-A7BE-59C0E8874F3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E8A69BB-B704-C54D-AC83-A517E1C1480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盟友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8F618DB6-3745-AE40-8569-B1462B485267}" type="parTrans" cxnId="{3490766F-0914-D44C-98F4-A8C3C222301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A2D8E593-E145-3E47-8848-8EE0D588796F}" type="sibTrans" cxnId="{3490766F-0914-D44C-98F4-A8C3C222301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AFFE62DC-EED0-7544-9F14-39521C209A67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主事务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CDDD5A0B-CE85-2F44-B19E-ECEE3D87B379}" type="parTrans" cxnId="{DE3313EC-F1C1-9C4E-90A4-B4B08A88A480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2846BEA1-7744-DB4A-BF20-A41C7766E00D}" type="sibTrans" cxnId="{DE3313EC-F1C1-9C4E-90A4-B4B08A88A480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2E725ABD-3E4F-424E-B3CA-3CACA46797E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物资库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F3CC3595-6DA8-114D-BE2D-DF99F75F492F}" type="parTrans" cxnId="{F6AC4ADD-61A0-1241-9160-50F0ED75186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6715E37-E686-6E47-9480-C8BAB12E257B}" type="sibTrans" cxnId="{F6AC4ADD-61A0-1241-9160-50F0ED75186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30C337C7-94FE-5244-B27B-CFDD7AD70E7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核销库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19B6605A-BFAA-2F4A-8397-B6727361DF77}" type="parTrans" cxnId="{20C32424-FCE4-8444-9107-5450CFBCEB2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E71BD13-3185-814A-B515-78EE2978C47C}" type="sibTrans" cxnId="{20C32424-FCE4-8444-9107-5450CFBCEB2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CB3EEB3-FC15-0F46-A666-7D7E9917AEBC}">
      <dgm:prSet phldrT="[文本]"/>
      <dgm:spPr/>
      <dgm:t>
        <a:bodyPr/>
        <a:lstStyle/>
        <a:p>
          <a:r>
            <a:rPr lang="zh-CN" altLang="en-US" smtClean="0">
              <a:solidFill>
                <a:schemeClr val="bg2">
                  <a:lumMod val="75000"/>
                </a:schemeClr>
              </a:solidFill>
            </a:rPr>
            <a:t>资金库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E3EDE9B7-BFA4-0B40-AD3B-FEDBD8AF1019}" type="parTrans" cxnId="{B5E6DF94-6814-A44C-81BE-6BB3AD646EE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768D3C38-D5BA-104C-9502-E0BCAE63AC1A}" type="sibTrans" cxnId="{B5E6DF94-6814-A44C-81BE-6BB3AD646EE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9062AD4-F53E-C647-9503-93D52BA48CE6}" type="pres">
      <dgm:prSet presAssocID="{BCE3ABDB-C5EA-A04F-AB7A-2671DE6AD30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8548BC6-5B7D-6246-8092-A29BE2101A3D}" type="pres">
      <dgm:prSet presAssocID="{1BB53472-1C8C-384D-A809-B0D9C6AC2F2B}" presName="hierRoot1" presStyleCnt="0">
        <dgm:presLayoutVars>
          <dgm:hierBranch val="init"/>
        </dgm:presLayoutVars>
      </dgm:prSet>
      <dgm:spPr/>
    </dgm:pt>
    <dgm:pt modelId="{1622E4E8-ECAA-524A-BED7-46E14FFF133A}" type="pres">
      <dgm:prSet presAssocID="{1BB53472-1C8C-384D-A809-B0D9C6AC2F2B}" presName="rootComposite1" presStyleCnt="0"/>
      <dgm:spPr/>
    </dgm:pt>
    <dgm:pt modelId="{C7F274AE-1A96-D04C-81A6-0E9CAD9F6AAB}" type="pres">
      <dgm:prSet presAssocID="{1BB53472-1C8C-384D-A809-B0D9C6AC2F2B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79B81E-2528-9B4F-806F-F5A71CF3BC28}" type="pres">
      <dgm:prSet presAssocID="{1BB53472-1C8C-384D-A809-B0D9C6AC2F2B}" presName="topArc1" presStyleLbl="parChTrans1D1" presStyleIdx="0" presStyleCnt="38"/>
      <dgm:spPr/>
    </dgm:pt>
    <dgm:pt modelId="{6CFC695A-40A4-084F-9FEB-E2E7C9CA9961}" type="pres">
      <dgm:prSet presAssocID="{1BB53472-1C8C-384D-A809-B0D9C6AC2F2B}" presName="bottomArc1" presStyleLbl="parChTrans1D1" presStyleIdx="1" presStyleCnt="38"/>
      <dgm:spPr/>
    </dgm:pt>
    <dgm:pt modelId="{BE6A2DD6-5038-AC4F-8653-9495BEAEA343}" type="pres">
      <dgm:prSet presAssocID="{1BB53472-1C8C-384D-A809-B0D9C6AC2F2B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8E0DECDF-7DFF-D446-9361-AD71C3508BC1}" type="pres">
      <dgm:prSet presAssocID="{1BB53472-1C8C-384D-A809-B0D9C6AC2F2B}" presName="hierChild2" presStyleCnt="0"/>
      <dgm:spPr/>
    </dgm:pt>
    <dgm:pt modelId="{536692DE-849F-5244-AC31-79C1954E2CC3}" type="pres">
      <dgm:prSet presAssocID="{7CA84A29-BD22-8144-A904-44FCB84EA5F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90CAF0A0-38E0-8445-ABBC-3379244621E4}" type="pres">
      <dgm:prSet presAssocID="{B4455C67-2ED0-C84E-A467-25A329A5BCC6}" presName="hierRoot2" presStyleCnt="0">
        <dgm:presLayoutVars>
          <dgm:hierBranch val="init"/>
        </dgm:presLayoutVars>
      </dgm:prSet>
      <dgm:spPr/>
    </dgm:pt>
    <dgm:pt modelId="{7C924664-02E0-C740-B145-E0066830CDFB}" type="pres">
      <dgm:prSet presAssocID="{B4455C67-2ED0-C84E-A467-25A329A5BCC6}" presName="rootComposite2" presStyleCnt="0"/>
      <dgm:spPr/>
    </dgm:pt>
    <dgm:pt modelId="{B41C223D-6288-4F4A-9D45-806EA42D5955}" type="pres">
      <dgm:prSet presAssocID="{B4455C67-2ED0-C84E-A467-25A329A5BCC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7EF4D0-BEB1-754D-A4CD-F4B9A96BE28E}" type="pres">
      <dgm:prSet presAssocID="{B4455C67-2ED0-C84E-A467-25A329A5BCC6}" presName="topArc2" presStyleLbl="parChTrans1D1" presStyleIdx="2" presStyleCnt="38"/>
      <dgm:spPr/>
    </dgm:pt>
    <dgm:pt modelId="{9AEF85AB-13F5-0C47-81A2-AE9A9F76A9CC}" type="pres">
      <dgm:prSet presAssocID="{B4455C67-2ED0-C84E-A467-25A329A5BCC6}" presName="bottomArc2" presStyleLbl="parChTrans1D1" presStyleIdx="3" presStyleCnt="38"/>
      <dgm:spPr/>
    </dgm:pt>
    <dgm:pt modelId="{F1A2CE3D-1DBC-244A-9501-45D38FBB06A6}" type="pres">
      <dgm:prSet presAssocID="{B4455C67-2ED0-C84E-A467-25A329A5BCC6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130F47A4-3D6D-D14A-9A57-EB0E77BFC4FC}" type="pres">
      <dgm:prSet presAssocID="{B4455C67-2ED0-C84E-A467-25A329A5BCC6}" presName="hierChild4" presStyleCnt="0"/>
      <dgm:spPr/>
    </dgm:pt>
    <dgm:pt modelId="{AAEEE1FA-50E2-9F49-8C5D-396C975359DF}" type="pres">
      <dgm:prSet presAssocID="{03923755-670B-FB44-A53E-65C17813E71B}" presName="Name28" presStyleLbl="parChTrans1D3" presStyleIdx="0" presStyleCnt="4"/>
      <dgm:spPr/>
      <dgm:t>
        <a:bodyPr/>
        <a:lstStyle/>
        <a:p>
          <a:endParaRPr lang="zh-CN" altLang="en-US"/>
        </a:p>
      </dgm:t>
    </dgm:pt>
    <dgm:pt modelId="{12C32B6E-CA3C-5145-B3ED-5570D6659F4C}" type="pres">
      <dgm:prSet presAssocID="{5D370CE3-C7D7-9748-B41A-89C4D9C61E10}" presName="hierRoot2" presStyleCnt="0">
        <dgm:presLayoutVars>
          <dgm:hierBranch val="init"/>
        </dgm:presLayoutVars>
      </dgm:prSet>
      <dgm:spPr/>
    </dgm:pt>
    <dgm:pt modelId="{6DB69F38-761E-F549-A470-1D1A459C911E}" type="pres">
      <dgm:prSet presAssocID="{5D370CE3-C7D7-9748-B41A-89C4D9C61E10}" presName="rootComposite2" presStyleCnt="0"/>
      <dgm:spPr/>
    </dgm:pt>
    <dgm:pt modelId="{31C64FFC-D4C7-E643-9379-FB2DDC576521}" type="pres">
      <dgm:prSet presAssocID="{5D370CE3-C7D7-9748-B41A-89C4D9C61E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C55B63-7795-314A-A506-44D4AC362297}" type="pres">
      <dgm:prSet presAssocID="{5D370CE3-C7D7-9748-B41A-89C4D9C61E10}" presName="topArc2" presStyleLbl="parChTrans1D1" presStyleIdx="4" presStyleCnt="38"/>
      <dgm:spPr/>
    </dgm:pt>
    <dgm:pt modelId="{BD9BF7C9-678D-4341-A66B-AB33807EA39C}" type="pres">
      <dgm:prSet presAssocID="{5D370CE3-C7D7-9748-B41A-89C4D9C61E10}" presName="bottomArc2" presStyleLbl="parChTrans1D1" presStyleIdx="5" presStyleCnt="38"/>
      <dgm:spPr/>
    </dgm:pt>
    <dgm:pt modelId="{10C9CADF-B606-894C-9A42-692435ADC202}" type="pres">
      <dgm:prSet presAssocID="{5D370CE3-C7D7-9748-B41A-89C4D9C61E10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34DACBA2-219D-654F-84A7-EA1AF8D49FC7}" type="pres">
      <dgm:prSet presAssocID="{5D370CE3-C7D7-9748-B41A-89C4D9C61E10}" presName="hierChild4" presStyleCnt="0"/>
      <dgm:spPr/>
    </dgm:pt>
    <dgm:pt modelId="{66BFDA77-60CF-8347-A05F-5C5277D94540}" type="pres">
      <dgm:prSet presAssocID="{36D7DE83-60C7-E749-B84B-386512969E63}" presName="Name28" presStyleLbl="parChTrans1D4" presStyleIdx="0" presStyleCnt="11"/>
      <dgm:spPr/>
      <dgm:t>
        <a:bodyPr/>
        <a:lstStyle/>
        <a:p>
          <a:endParaRPr lang="zh-CN" altLang="en-US"/>
        </a:p>
      </dgm:t>
    </dgm:pt>
    <dgm:pt modelId="{68C96496-4640-9F43-BBD1-91CBD2E306C2}" type="pres">
      <dgm:prSet presAssocID="{D6EDC0B8-AC3D-824F-9F12-BA18F329597C}" presName="hierRoot2" presStyleCnt="0">
        <dgm:presLayoutVars>
          <dgm:hierBranch val="init"/>
        </dgm:presLayoutVars>
      </dgm:prSet>
      <dgm:spPr/>
    </dgm:pt>
    <dgm:pt modelId="{B4B561F4-ED1A-C845-B3CE-7137EA066ACF}" type="pres">
      <dgm:prSet presAssocID="{D6EDC0B8-AC3D-824F-9F12-BA18F329597C}" presName="rootComposite2" presStyleCnt="0"/>
      <dgm:spPr/>
    </dgm:pt>
    <dgm:pt modelId="{8E8C402C-D53A-3741-A5B8-A217308E4279}" type="pres">
      <dgm:prSet presAssocID="{D6EDC0B8-AC3D-824F-9F12-BA18F329597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C179DD-BC01-A645-9172-F95D0F513008}" type="pres">
      <dgm:prSet presAssocID="{D6EDC0B8-AC3D-824F-9F12-BA18F329597C}" presName="topArc2" presStyleLbl="parChTrans1D1" presStyleIdx="6" presStyleCnt="38"/>
      <dgm:spPr/>
    </dgm:pt>
    <dgm:pt modelId="{81D533A4-1B43-4947-9B1F-A57CE310ACAF}" type="pres">
      <dgm:prSet presAssocID="{D6EDC0B8-AC3D-824F-9F12-BA18F329597C}" presName="bottomArc2" presStyleLbl="parChTrans1D1" presStyleIdx="7" presStyleCnt="38"/>
      <dgm:spPr/>
    </dgm:pt>
    <dgm:pt modelId="{ECDE6F8F-1ED1-A143-BC72-5BFFB8CA3B3A}" type="pres">
      <dgm:prSet presAssocID="{D6EDC0B8-AC3D-824F-9F12-BA18F329597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AFF7ADA9-F20E-2A48-ACFE-2CCC747B5D92}" type="pres">
      <dgm:prSet presAssocID="{D6EDC0B8-AC3D-824F-9F12-BA18F329597C}" presName="hierChild4" presStyleCnt="0"/>
      <dgm:spPr/>
    </dgm:pt>
    <dgm:pt modelId="{10943516-C846-AE46-BFEF-4A88690BFBC7}" type="pres">
      <dgm:prSet presAssocID="{D6EDC0B8-AC3D-824F-9F12-BA18F329597C}" presName="hierChild5" presStyleCnt="0"/>
      <dgm:spPr/>
    </dgm:pt>
    <dgm:pt modelId="{7A6945F7-DE61-D249-804C-1ADB5FA55845}" type="pres">
      <dgm:prSet presAssocID="{8416ABF4-9D2E-E142-87D4-521B54A8FE65}" presName="Name28" presStyleLbl="parChTrans1D4" presStyleIdx="1" presStyleCnt="11"/>
      <dgm:spPr/>
      <dgm:t>
        <a:bodyPr/>
        <a:lstStyle/>
        <a:p>
          <a:endParaRPr lang="zh-CN" altLang="en-US"/>
        </a:p>
      </dgm:t>
    </dgm:pt>
    <dgm:pt modelId="{CB7D3874-48E8-9E40-BE45-4293D8758C51}" type="pres">
      <dgm:prSet presAssocID="{FAEA0A07-5FDA-EA45-83DD-8C4CF38129F4}" presName="hierRoot2" presStyleCnt="0">
        <dgm:presLayoutVars>
          <dgm:hierBranch val="init"/>
        </dgm:presLayoutVars>
      </dgm:prSet>
      <dgm:spPr/>
    </dgm:pt>
    <dgm:pt modelId="{FAE8C1DF-1491-234F-856D-8EFB8BB33D6D}" type="pres">
      <dgm:prSet presAssocID="{FAEA0A07-5FDA-EA45-83DD-8C4CF38129F4}" presName="rootComposite2" presStyleCnt="0"/>
      <dgm:spPr/>
    </dgm:pt>
    <dgm:pt modelId="{D64274A2-0FBC-1E43-AA06-750DF5B18358}" type="pres">
      <dgm:prSet presAssocID="{FAEA0A07-5FDA-EA45-83DD-8C4CF38129F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9CD2F5-F8CF-844C-92CA-C3667A8E626D}" type="pres">
      <dgm:prSet presAssocID="{FAEA0A07-5FDA-EA45-83DD-8C4CF38129F4}" presName="topArc2" presStyleLbl="parChTrans1D1" presStyleIdx="8" presStyleCnt="38"/>
      <dgm:spPr/>
    </dgm:pt>
    <dgm:pt modelId="{74147ABE-C794-4545-9875-19BDA23552DC}" type="pres">
      <dgm:prSet presAssocID="{FAEA0A07-5FDA-EA45-83DD-8C4CF38129F4}" presName="bottomArc2" presStyleLbl="parChTrans1D1" presStyleIdx="9" presStyleCnt="38"/>
      <dgm:spPr/>
    </dgm:pt>
    <dgm:pt modelId="{F97F2E08-48C0-304A-8247-E2F8B76AF0BC}" type="pres">
      <dgm:prSet presAssocID="{FAEA0A07-5FDA-EA45-83DD-8C4CF38129F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E043EDBC-8D5D-9149-A293-A3BAD233A838}" type="pres">
      <dgm:prSet presAssocID="{FAEA0A07-5FDA-EA45-83DD-8C4CF38129F4}" presName="hierChild4" presStyleCnt="0"/>
      <dgm:spPr/>
    </dgm:pt>
    <dgm:pt modelId="{FA87FF22-945E-194E-A1D6-98EEB2FB14CF}" type="pres">
      <dgm:prSet presAssocID="{FAEA0A07-5FDA-EA45-83DD-8C4CF38129F4}" presName="hierChild5" presStyleCnt="0"/>
      <dgm:spPr/>
    </dgm:pt>
    <dgm:pt modelId="{77DA8E9D-8501-F14A-8A1E-8B08EACA1BF2}" type="pres">
      <dgm:prSet presAssocID="{CC37594B-5B91-0D43-A69D-B8D32A2DC3BF}" presName="Name28" presStyleLbl="parChTrans1D4" presStyleIdx="2" presStyleCnt="11"/>
      <dgm:spPr/>
      <dgm:t>
        <a:bodyPr/>
        <a:lstStyle/>
        <a:p>
          <a:endParaRPr lang="zh-CN" altLang="en-US"/>
        </a:p>
      </dgm:t>
    </dgm:pt>
    <dgm:pt modelId="{A2F3B3D8-2044-F449-883A-F71C9E0B025E}" type="pres">
      <dgm:prSet presAssocID="{82067DF5-2277-5240-B701-CC645455303B}" presName="hierRoot2" presStyleCnt="0">
        <dgm:presLayoutVars>
          <dgm:hierBranch val="init"/>
        </dgm:presLayoutVars>
      </dgm:prSet>
      <dgm:spPr/>
    </dgm:pt>
    <dgm:pt modelId="{74F4EEDE-D116-D84F-8CD0-A09D2B297EE0}" type="pres">
      <dgm:prSet presAssocID="{82067DF5-2277-5240-B701-CC645455303B}" presName="rootComposite2" presStyleCnt="0"/>
      <dgm:spPr/>
    </dgm:pt>
    <dgm:pt modelId="{2F30E805-69C2-D940-BA2A-B606460117AD}" type="pres">
      <dgm:prSet presAssocID="{82067DF5-2277-5240-B701-CC645455303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01286A-6B4E-0D4C-825A-74E5DF07207D}" type="pres">
      <dgm:prSet presAssocID="{82067DF5-2277-5240-B701-CC645455303B}" presName="topArc2" presStyleLbl="parChTrans1D1" presStyleIdx="10" presStyleCnt="38"/>
      <dgm:spPr/>
    </dgm:pt>
    <dgm:pt modelId="{3F45EAF8-74C0-644C-B99D-D14288106A77}" type="pres">
      <dgm:prSet presAssocID="{82067DF5-2277-5240-B701-CC645455303B}" presName="bottomArc2" presStyleLbl="parChTrans1D1" presStyleIdx="11" presStyleCnt="38"/>
      <dgm:spPr/>
    </dgm:pt>
    <dgm:pt modelId="{B2516665-15F5-A440-894F-A0027F5D72B8}" type="pres">
      <dgm:prSet presAssocID="{82067DF5-2277-5240-B701-CC645455303B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66A536-B296-9B4F-890E-E0490C4A1DFA}" type="pres">
      <dgm:prSet presAssocID="{82067DF5-2277-5240-B701-CC645455303B}" presName="hierChild4" presStyleCnt="0"/>
      <dgm:spPr/>
    </dgm:pt>
    <dgm:pt modelId="{E72FCDC4-25D7-1248-89AD-F3EF3BC93DCE}" type="pres">
      <dgm:prSet presAssocID="{82067DF5-2277-5240-B701-CC645455303B}" presName="hierChild5" presStyleCnt="0"/>
      <dgm:spPr/>
    </dgm:pt>
    <dgm:pt modelId="{BB0996F0-4469-AA49-B12B-5440ABECEF76}" type="pres">
      <dgm:prSet presAssocID="{07A3A4A8-17B7-8949-A172-F8283E3BC604}" presName="Name28" presStyleLbl="parChTrans1D4" presStyleIdx="3" presStyleCnt="11"/>
      <dgm:spPr/>
      <dgm:t>
        <a:bodyPr/>
        <a:lstStyle/>
        <a:p>
          <a:endParaRPr lang="zh-CN" altLang="en-US"/>
        </a:p>
      </dgm:t>
    </dgm:pt>
    <dgm:pt modelId="{C650838B-4E55-3147-A678-EE05F9106D2A}" type="pres">
      <dgm:prSet presAssocID="{1C46A050-F7EE-8D43-A558-F31AF79FADD2}" presName="hierRoot2" presStyleCnt="0">
        <dgm:presLayoutVars>
          <dgm:hierBranch val="init"/>
        </dgm:presLayoutVars>
      </dgm:prSet>
      <dgm:spPr/>
    </dgm:pt>
    <dgm:pt modelId="{D33025A1-8CEA-574F-B0E4-6E77C296A942}" type="pres">
      <dgm:prSet presAssocID="{1C46A050-F7EE-8D43-A558-F31AF79FADD2}" presName="rootComposite2" presStyleCnt="0"/>
      <dgm:spPr/>
    </dgm:pt>
    <dgm:pt modelId="{2D23F73E-0DFA-684C-923B-9AE79E0B0CE5}" type="pres">
      <dgm:prSet presAssocID="{1C46A050-F7EE-8D43-A558-F31AF79FADD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F96DCD-C4FA-5842-8E7B-B2E057A88B2F}" type="pres">
      <dgm:prSet presAssocID="{1C46A050-F7EE-8D43-A558-F31AF79FADD2}" presName="topArc2" presStyleLbl="parChTrans1D1" presStyleIdx="12" presStyleCnt="38"/>
      <dgm:spPr/>
    </dgm:pt>
    <dgm:pt modelId="{CC038AE9-073A-DC4A-A3CC-DFC8FDD134A3}" type="pres">
      <dgm:prSet presAssocID="{1C46A050-F7EE-8D43-A558-F31AF79FADD2}" presName="bottomArc2" presStyleLbl="parChTrans1D1" presStyleIdx="13" presStyleCnt="38"/>
      <dgm:spPr/>
    </dgm:pt>
    <dgm:pt modelId="{62F80BD3-BE7C-C64F-B73A-247D31816EEA}" type="pres">
      <dgm:prSet presAssocID="{1C46A050-F7EE-8D43-A558-F31AF79FADD2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51DF50F-F33B-E14D-9804-D380C8587BF8}" type="pres">
      <dgm:prSet presAssocID="{1C46A050-F7EE-8D43-A558-F31AF79FADD2}" presName="hierChild4" presStyleCnt="0"/>
      <dgm:spPr/>
    </dgm:pt>
    <dgm:pt modelId="{465F350D-2CFC-8846-B357-0616E61A3222}" type="pres">
      <dgm:prSet presAssocID="{1C46A050-F7EE-8D43-A558-F31AF79FADD2}" presName="hierChild5" presStyleCnt="0"/>
      <dgm:spPr/>
    </dgm:pt>
    <dgm:pt modelId="{97CED3A0-BB73-D54C-8E8B-F4B6574A63B6}" type="pres">
      <dgm:prSet presAssocID="{335D43AA-D7AC-A64F-BBFF-1F9E969FA2E4}" presName="Name28" presStyleLbl="parChTrans1D4" presStyleIdx="4" presStyleCnt="11"/>
      <dgm:spPr/>
      <dgm:t>
        <a:bodyPr/>
        <a:lstStyle/>
        <a:p>
          <a:endParaRPr lang="zh-CN" altLang="en-US"/>
        </a:p>
      </dgm:t>
    </dgm:pt>
    <dgm:pt modelId="{F522285D-5D33-D643-AF5E-979C92A7AC82}" type="pres">
      <dgm:prSet presAssocID="{6DD1D5E8-C6FC-BE46-A350-A7876593D16F}" presName="hierRoot2" presStyleCnt="0">
        <dgm:presLayoutVars>
          <dgm:hierBranch val="init"/>
        </dgm:presLayoutVars>
      </dgm:prSet>
      <dgm:spPr/>
    </dgm:pt>
    <dgm:pt modelId="{8D475F31-59F5-8B44-BCEC-C8F3CFFD7EB5}" type="pres">
      <dgm:prSet presAssocID="{6DD1D5E8-C6FC-BE46-A350-A7876593D16F}" presName="rootComposite2" presStyleCnt="0"/>
      <dgm:spPr/>
    </dgm:pt>
    <dgm:pt modelId="{3DD271CF-D267-864C-AB29-523D947290A0}" type="pres">
      <dgm:prSet presAssocID="{6DD1D5E8-C6FC-BE46-A350-A7876593D16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0765E4-CCA7-DA4F-A5A5-D36BD572E185}" type="pres">
      <dgm:prSet presAssocID="{6DD1D5E8-C6FC-BE46-A350-A7876593D16F}" presName="topArc2" presStyleLbl="parChTrans1D1" presStyleIdx="14" presStyleCnt="38"/>
      <dgm:spPr/>
    </dgm:pt>
    <dgm:pt modelId="{6703E0B8-716C-E74F-A92C-A66178DD2A14}" type="pres">
      <dgm:prSet presAssocID="{6DD1D5E8-C6FC-BE46-A350-A7876593D16F}" presName="bottomArc2" presStyleLbl="parChTrans1D1" presStyleIdx="15" presStyleCnt="38"/>
      <dgm:spPr/>
    </dgm:pt>
    <dgm:pt modelId="{255786AA-404A-D645-9429-B7B045A6483A}" type="pres">
      <dgm:prSet presAssocID="{6DD1D5E8-C6FC-BE46-A350-A7876593D16F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E6B71BF-E9A0-3745-8974-26ADD4F512DD}" type="pres">
      <dgm:prSet presAssocID="{6DD1D5E8-C6FC-BE46-A350-A7876593D16F}" presName="hierChild4" presStyleCnt="0"/>
      <dgm:spPr/>
    </dgm:pt>
    <dgm:pt modelId="{9B9721FE-E318-374D-8748-20D569FE5E49}" type="pres">
      <dgm:prSet presAssocID="{6DD1D5E8-C6FC-BE46-A350-A7876593D16F}" presName="hierChild5" presStyleCnt="0"/>
      <dgm:spPr/>
    </dgm:pt>
    <dgm:pt modelId="{316CFEBD-B346-0C46-B5D2-43A039196322}" type="pres">
      <dgm:prSet presAssocID="{5D370CE3-C7D7-9748-B41A-89C4D9C61E10}" presName="hierChild5" presStyleCnt="0"/>
      <dgm:spPr/>
    </dgm:pt>
    <dgm:pt modelId="{405AA11B-0D84-F946-9DB2-EF0DCCC5FE2B}" type="pres">
      <dgm:prSet presAssocID="{BB4FF397-9983-CF4A-BFD1-49BAD2A6D3F8}" presName="Name28" presStyleLbl="parChTrans1D3" presStyleIdx="1" presStyleCnt="4"/>
      <dgm:spPr/>
      <dgm:t>
        <a:bodyPr/>
        <a:lstStyle/>
        <a:p>
          <a:endParaRPr lang="zh-CN" altLang="en-US"/>
        </a:p>
      </dgm:t>
    </dgm:pt>
    <dgm:pt modelId="{680D59C9-1BBD-6948-9961-495CA8AD2106}" type="pres">
      <dgm:prSet presAssocID="{DFEFCCCE-F49F-AD4C-9872-0229816FF3AA}" presName="hierRoot2" presStyleCnt="0">
        <dgm:presLayoutVars>
          <dgm:hierBranch val="init"/>
        </dgm:presLayoutVars>
      </dgm:prSet>
      <dgm:spPr/>
    </dgm:pt>
    <dgm:pt modelId="{19885A3C-5807-5444-92DE-B077AB93BDC3}" type="pres">
      <dgm:prSet presAssocID="{DFEFCCCE-F49F-AD4C-9872-0229816FF3AA}" presName="rootComposite2" presStyleCnt="0"/>
      <dgm:spPr/>
    </dgm:pt>
    <dgm:pt modelId="{542CCDAB-14CB-8B4E-AD78-CB758FD38178}" type="pres">
      <dgm:prSet presAssocID="{DFEFCCCE-F49F-AD4C-9872-0229816FF3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CC7F4F-95F0-F54C-9539-2B8AC2AD1B0A}" type="pres">
      <dgm:prSet presAssocID="{DFEFCCCE-F49F-AD4C-9872-0229816FF3AA}" presName="topArc2" presStyleLbl="parChTrans1D1" presStyleIdx="16" presStyleCnt="38"/>
      <dgm:spPr/>
    </dgm:pt>
    <dgm:pt modelId="{199C1F7E-E84E-A94F-A906-67F1B6C09027}" type="pres">
      <dgm:prSet presAssocID="{DFEFCCCE-F49F-AD4C-9872-0229816FF3AA}" presName="bottomArc2" presStyleLbl="parChTrans1D1" presStyleIdx="17" presStyleCnt="38"/>
      <dgm:spPr/>
    </dgm:pt>
    <dgm:pt modelId="{87109F38-0C15-2845-BEAD-F0EDB43748B4}" type="pres">
      <dgm:prSet presAssocID="{DFEFCCCE-F49F-AD4C-9872-0229816FF3A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B217292D-D63E-ED43-AEDF-57B50590F076}" type="pres">
      <dgm:prSet presAssocID="{DFEFCCCE-F49F-AD4C-9872-0229816FF3AA}" presName="hierChild4" presStyleCnt="0"/>
      <dgm:spPr/>
    </dgm:pt>
    <dgm:pt modelId="{A71EEF35-A403-C54C-8D54-2AEF5D1FFB00}" type="pres">
      <dgm:prSet presAssocID="{A369FFE0-45D5-D04C-81AC-1DE0294B3A89}" presName="Name28" presStyleLbl="parChTrans1D4" presStyleIdx="5" presStyleCnt="11"/>
      <dgm:spPr/>
      <dgm:t>
        <a:bodyPr/>
        <a:lstStyle/>
        <a:p>
          <a:endParaRPr lang="zh-CN" altLang="en-US"/>
        </a:p>
      </dgm:t>
    </dgm:pt>
    <dgm:pt modelId="{C4E8B80C-541B-3A4C-A417-E4F6F31D4FF1}" type="pres">
      <dgm:prSet presAssocID="{DB33AA8C-36EE-9949-A175-74C6200842C8}" presName="hierRoot2" presStyleCnt="0">
        <dgm:presLayoutVars>
          <dgm:hierBranch val="init"/>
        </dgm:presLayoutVars>
      </dgm:prSet>
      <dgm:spPr/>
    </dgm:pt>
    <dgm:pt modelId="{FE013F2F-9CCE-3D43-9944-69D90B9259C1}" type="pres">
      <dgm:prSet presAssocID="{DB33AA8C-36EE-9949-A175-74C6200842C8}" presName="rootComposite2" presStyleCnt="0"/>
      <dgm:spPr/>
    </dgm:pt>
    <dgm:pt modelId="{331C1CF7-1CFE-334E-A6E7-1313FB95ABDC}" type="pres">
      <dgm:prSet presAssocID="{DB33AA8C-36EE-9949-A175-74C6200842C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94DC00-D5C8-1A44-A957-A151494D21D3}" type="pres">
      <dgm:prSet presAssocID="{DB33AA8C-36EE-9949-A175-74C6200842C8}" presName="topArc2" presStyleLbl="parChTrans1D1" presStyleIdx="18" presStyleCnt="38"/>
      <dgm:spPr/>
    </dgm:pt>
    <dgm:pt modelId="{1EE9BC71-356E-4441-A75A-61000E852D7D}" type="pres">
      <dgm:prSet presAssocID="{DB33AA8C-36EE-9949-A175-74C6200842C8}" presName="bottomArc2" presStyleLbl="parChTrans1D1" presStyleIdx="19" presStyleCnt="38"/>
      <dgm:spPr/>
    </dgm:pt>
    <dgm:pt modelId="{301EF38D-D259-1540-87CC-660D8248C13B}" type="pres">
      <dgm:prSet presAssocID="{DB33AA8C-36EE-9949-A175-74C6200842C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029C8B9-070E-8241-8519-FB944CBEC71C}" type="pres">
      <dgm:prSet presAssocID="{DB33AA8C-36EE-9949-A175-74C6200842C8}" presName="hierChild4" presStyleCnt="0"/>
      <dgm:spPr/>
    </dgm:pt>
    <dgm:pt modelId="{3CE506B5-87F0-F64B-9F42-541AC49BF247}" type="pres">
      <dgm:prSet presAssocID="{DB33AA8C-36EE-9949-A175-74C6200842C8}" presName="hierChild5" presStyleCnt="0"/>
      <dgm:spPr/>
    </dgm:pt>
    <dgm:pt modelId="{D5E6C953-0273-C14F-9B1E-7DA2D97819CE}" type="pres">
      <dgm:prSet presAssocID="{8F618DB6-3745-AE40-8569-B1462B485267}" presName="Name28" presStyleLbl="parChTrans1D4" presStyleIdx="6" presStyleCnt="11"/>
      <dgm:spPr/>
      <dgm:t>
        <a:bodyPr/>
        <a:lstStyle/>
        <a:p>
          <a:endParaRPr lang="zh-CN" altLang="en-US"/>
        </a:p>
      </dgm:t>
    </dgm:pt>
    <dgm:pt modelId="{3C58715F-5554-7045-9269-1F86558B7FEC}" type="pres">
      <dgm:prSet presAssocID="{DE8A69BB-B704-C54D-AC83-A517E1C1480D}" presName="hierRoot2" presStyleCnt="0">
        <dgm:presLayoutVars>
          <dgm:hierBranch val="init"/>
        </dgm:presLayoutVars>
      </dgm:prSet>
      <dgm:spPr/>
    </dgm:pt>
    <dgm:pt modelId="{87DB4C85-FBE6-DD4D-B986-16CEEC91250C}" type="pres">
      <dgm:prSet presAssocID="{DE8A69BB-B704-C54D-AC83-A517E1C1480D}" presName="rootComposite2" presStyleCnt="0"/>
      <dgm:spPr/>
    </dgm:pt>
    <dgm:pt modelId="{E81830AA-AB1B-FC49-89DB-5F24611F0346}" type="pres">
      <dgm:prSet presAssocID="{DE8A69BB-B704-C54D-AC83-A517E1C1480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806519-11CE-9D46-8EA7-975FE8B387A7}" type="pres">
      <dgm:prSet presAssocID="{DE8A69BB-B704-C54D-AC83-A517E1C1480D}" presName="topArc2" presStyleLbl="parChTrans1D1" presStyleIdx="20" presStyleCnt="38"/>
      <dgm:spPr/>
    </dgm:pt>
    <dgm:pt modelId="{26D6A13B-23F1-4342-8DC9-B9DA46D47984}" type="pres">
      <dgm:prSet presAssocID="{DE8A69BB-B704-C54D-AC83-A517E1C1480D}" presName="bottomArc2" presStyleLbl="parChTrans1D1" presStyleIdx="21" presStyleCnt="38"/>
      <dgm:spPr/>
    </dgm:pt>
    <dgm:pt modelId="{3C4BED6A-0FC3-0E4A-8434-D7406FFF05C2}" type="pres">
      <dgm:prSet presAssocID="{DE8A69BB-B704-C54D-AC83-A517E1C1480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A8BC0544-77AB-9940-9408-E035789BA097}" type="pres">
      <dgm:prSet presAssocID="{DE8A69BB-B704-C54D-AC83-A517E1C1480D}" presName="hierChild4" presStyleCnt="0"/>
      <dgm:spPr/>
    </dgm:pt>
    <dgm:pt modelId="{647C90F7-C183-7D4E-8D39-4087975DDD94}" type="pres">
      <dgm:prSet presAssocID="{DE8A69BB-B704-C54D-AC83-A517E1C1480D}" presName="hierChild5" presStyleCnt="0"/>
      <dgm:spPr/>
    </dgm:pt>
    <dgm:pt modelId="{BACCE687-1650-1843-8E73-4A5FC11FB91A}" type="pres">
      <dgm:prSet presAssocID="{CDDD5A0B-CE85-2F44-B19E-ECEE3D87B379}" presName="Name28" presStyleLbl="parChTrans1D4" presStyleIdx="7" presStyleCnt="11"/>
      <dgm:spPr/>
      <dgm:t>
        <a:bodyPr/>
        <a:lstStyle/>
        <a:p>
          <a:endParaRPr lang="zh-CN" altLang="en-US"/>
        </a:p>
      </dgm:t>
    </dgm:pt>
    <dgm:pt modelId="{C51CFA91-23CA-F046-962A-F3684D74061D}" type="pres">
      <dgm:prSet presAssocID="{AFFE62DC-EED0-7544-9F14-39521C209A67}" presName="hierRoot2" presStyleCnt="0">
        <dgm:presLayoutVars>
          <dgm:hierBranch val="init"/>
        </dgm:presLayoutVars>
      </dgm:prSet>
      <dgm:spPr/>
    </dgm:pt>
    <dgm:pt modelId="{CE778DA3-86AE-DC45-82F7-5341D918352C}" type="pres">
      <dgm:prSet presAssocID="{AFFE62DC-EED0-7544-9F14-39521C209A67}" presName="rootComposite2" presStyleCnt="0"/>
      <dgm:spPr/>
    </dgm:pt>
    <dgm:pt modelId="{D82EB0A9-DBC9-B94F-94A1-11592D195FF9}" type="pres">
      <dgm:prSet presAssocID="{AFFE62DC-EED0-7544-9F14-39521C209A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26BB18-75DE-604A-8090-8170611A4E52}" type="pres">
      <dgm:prSet presAssocID="{AFFE62DC-EED0-7544-9F14-39521C209A67}" presName="topArc2" presStyleLbl="parChTrans1D1" presStyleIdx="22" presStyleCnt="38"/>
      <dgm:spPr/>
    </dgm:pt>
    <dgm:pt modelId="{F097499A-B6B5-8E4C-A245-160C95CD38C7}" type="pres">
      <dgm:prSet presAssocID="{AFFE62DC-EED0-7544-9F14-39521C209A67}" presName="bottomArc2" presStyleLbl="parChTrans1D1" presStyleIdx="23" presStyleCnt="38"/>
      <dgm:spPr/>
    </dgm:pt>
    <dgm:pt modelId="{7D313085-6EB6-B44A-83ED-B518A86B46B8}" type="pres">
      <dgm:prSet presAssocID="{AFFE62DC-EED0-7544-9F14-39521C209A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2A28ECE-7CA1-5E43-9666-8D79022CD6CD}" type="pres">
      <dgm:prSet presAssocID="{AFFE62DC-EED0-7544-9F14-39521C209A67}" presName="hierChild4" presStyleCnt="0"/>
      <dgm:spPr/>
    </dgm:pt>
    <dgm:pt modelId="{26403AC0-E96F-F24E-A2C8-F45B80553F49}" type="pres">
      <dgm:prSet presAssocID="{AFFE62DC-EED0-7544-9F14-39521C209A67}" presName="hierChild5" presStyleCnt="0"/>
      <dgm:spPr/>
    </dgm:pt>
    <dgm:pt modelId="{359D6DFE-AA13-F047-B10A-AC8DD511CBCE}" type="pres">
      <dgm:prSet presAssocID="{DFEFCCCE-F49F-AD4C-9872-0229816FF3AA}" presName="hierChild5" presStyleCnt="0"/>
      <dgm:spPr/>
    </dgm:pt>
    <dgm:pt modelId="{EEEE6341-C02D-5746-A002-1C6356EEF913}" type="pres">
      <dgm:prSet presAssocID="{26FAD0DC-B01A-A04B-A00A-C9F1A17C7A9F}" presName="Name28" presStyleLbl="parChTrans1D3" presStyleIdx="2" presStyleCnt="4"/>
      <dgm:spPr/>
      <dgm:t>
        <a:bodyPr/>
        <a:lstStyle/>
        <a:p>
          <a:endParaRPr lang="zh-CN" altLang="en-US"/>
        </a:p>
      </dgm:t>
    </dgm:pt>
    <dgm:pt modelId="{AF3AC351-87C4-3B40-B84D-4B4B0B60EE2A}" type="pres">
      <dgm:prSet presAssocID="{04B133F9-5CF5-5140-8174-5CBFE6508586}" presName="hierRoot2" presStyleCnt="0">
        <dgm:presLayoutVars>
          <dgm:hierBranch val="init"/>
        </dgm:presLayoutVars>
      </dgm:prSet>
      <dgm:spPr/>
    </dgm:pt>
    <dgm:pt modelId="{860F7296-8E2D-2A43-B657-0310A84DA96E}" type="pres">
      <dgm:prSet presAssocID="{04B133F9-5CF5-5140-8174-5CBFE6508586}" presName="rootComposite2" presStyleCnt="0"/>
      <dgm:spPr/>
    </dgm:pt>
    <dgm:pt modelId="{8A17AD2C-88DB-F841-BC51-4057F528DEE1}" type="pres">
      <dgm:prSet presAssocID="{04B133F9-5CF5-5140-8174-5CBFE650858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667610-3613-DD4B-ABE9-82FDE6F36318}" type="pres">
      <dgm:prSet presAssocID="{04B133F9-5CF5-5140-8174-5CBFE6508586}" presName="topArc2" presStyleLbl="parChTrans1D1" presStyleIdx="24" presStyleCnt="38"/>
      <dgm:spPr/>
    </dgm:pt>
    <dgm:pt modelId="{A4234787-065E-F64C-A9A4-DBD4582E9B14}" type="pres">
      <dgm:prSet presAssocID="{04B133F9-5CF5-5140-8174-5CBFE6508586}" presName="bottomArc2" presStyleLbl="parChTrans1D1" presStyleIdx="25" presStyleCnt="38"/>
      <dgm:spPr/>
    </dgm:pt>
    <dgm:pt modelId="{B528FF78-5FC1-A04C-A611-FC08A9820056}" type="pres">
      <dgm:prSet presAssocID="{04B133F9-5CF5-5140-8174-5CBFE6508586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62CE13F-F15F-AE43-B5D8-3DD5F56802E0}" type="pres">
      <dgm:prSet presAssocID="{04B133F9-5CF5-5140-8174-5CBFE6508586}" presName="hierChild4" presStyleCnt="0"/>
      <dgm:spPr/>
    </dgm:pt>
    <dgm:pt modelId="{7A667726-611C-5043-86F3-6B93B3CA817D}" type="pres">
      <dgm:prSet presAssocID="{F3CC3595-6DA8-114D-BE2D-DF99F75F492F}" presName="Name28" presStyleLbl="parChTrans1D4" presStyleIdx="8" presStyleCnt="11"/>
      <dgm:spPr/>
      <dgm:t>
        <a:bodyPr/>
        <a:lstStyle/>
        <a:p>
          <a:endParaRPr lang="zh-CN" altLang="en-US"/>
        </a:p>
      </dgm:t>
    </dgm:pt>
    <dgm:pt modelId="{8A9DC180-CCCE-E14B-995E-D5D8540D5E37}" type="pres">
      <dgm:prSet presAssocID="{2E725ABD-3E4F-424E-B3CA-3CACA46797E6}" presName="hierRoot2" presStyleCnt="0">
        <dgm:presLayoutVars>
          <dgm:hierBranch val="init"/>
        </dgm:presLayoutVars>
      </dgm:prSet>
      <dgm:spPr/>
    </dgm:pt>
    <dgm:pt modelId="{0627FDE6-7EBE-5B47-854E-192F876B5052}" type="pres">
      <dgm:prSet presAssocID="{2E725ABD-3E4F-424E-B3CA-3CACA46797E6}" presName="rootComposite2" presStyleCnt="0"/>
      <dgm:spPr/>
    </dgm:pt>
    <dgm:pt modelId="{3207D431-7530-0C4F-9729-FC1EB36546F8}" type="pres">
      <dgm:prSet presAssocID="{2E725ABD-3E4F-424E-B3CA-3CACA46797E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390905-0839-464F-9ACF-584CDE64DACF}" type="pres">
      <dgm:prSet presAssocID="{2E725ABD-3E4F-424E-B3CA-3CACA46797E6}" presName="topArc2" presStyleLbl="parChTrans1D1" presStyleIdx="26" presStyleCnt="38"/>
      <dgm:spPr/>
    </dgm:pt>
    <dgm:pt modelId="{8592F853-2959-CB47-ACD7-FA80A4539DAF}" type="pres">
      <dgm:prSet presAssocID="{2E725ABD-3E4F-424E-B3CA-3CACA46797E6}" presName="bottomArc2" presStyleLbl="parChTrans1D1" presStyleIdx="27" presStyleCnt="38"/>
      <dgm:spPr/>
    </dgm:pt>
    <dgm:pt modelId="{1D65BA4F-D6EB-684E-BBD5-3725E96ECB8B}" type="pres">
      <dgm:prSet presAssocID="{2E725ABD-3E4F-424E-B3CA-3CACA46797E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27C72BA-6B83-954D-9048-85F5E647E51D}" type="pres">
      <dgm:prSet presAssocID="{2E725ABD-3E4F-424E-B3CA-3CACA46797E6}" presName="hierChild4" presStyleCnt="0"/>
      <dgm:spPr/>
    </dgm:pt>
    <dgm:pt modelId="{EDE4FB29-AA92-6742-B652-E2E0E5343639}" type="pres">
      <dgm:prSet presAssocID="{2E725ABD-3E4F-424E-B3CA-3CACA46797E6}" presName="hierChild5" presStyleCnt="0"/>
      <dgm:spPr/>
    </dgm:pt>
    <dgm:pt modelId="{A966A620-50FC-5C43-8592-98EFB9FBBECD}" type="pres">
      <dgm:prSet presAssocID="{19B6605A-BFAA-2F4A-8397-B6727361DF77}" presName="Name28" presStyleLbl="parChTrans1D4" presStyleIdx="9" presStyleCnt="11"/>
      <dgm:spPr/>
      <dgm:t>
        <a:bodyPr/>
        <a:lstStyle/>
        <a:p>
          <a:endParaRPr lang="zh-CN" altLang="en-US"/>
        </a:p>
      </dgm:t>
    </dgm:pt>
    <dgm:pt modelId="{1CF7152F-581F-424D-952E-35ADBE24160F}" type="pres">
      <dgm:prSet presAssocID="{30C337C7-94FE-5244-B27B-CFDD7AD70E79}" presName="hierRoot2" presStyleCnt="0">
        <dgm:presLayoutVars>
          <dgm:hierBranch val="init"/>
        </dgm:presLayoutVars>
      </dgm:prSet>
      <dgm:spPr/>
    </dgm:pt>
    <dgm:pt modelId="{B8851FF6-DFFC-BA43-81E6-606E20690831}" type="pres">
      <dgm:prSet presAssocID="{30C337C7-94FE-5244-B27B-CFDD7AD70E79}" presName="rootComposite2" presStyleCnt="0"/>
      <dgm:spPr/>
    </dgm:pt>
    <dgm:pt modelId="{E5EE69D4-F388-5444-B71C-A5027FA22B9F}" type="pres">
      <dgm:prSet presAssocID="{30C337C7-94FE-5244-B27B-CFDD7AD70E7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FC1C97-9D94-CB46-A20D-C1CBB7114B23}" type="pres">
      <dgm:prSet presAssocID="{30C337C7-94FE-5244-B27B-CFDD7AD70E79}" presName="topArc2" presStyleLbl="parChTrans1D1" presStyleIdx="28" presStyleCnt="38"/>
      <dgm:spPr/>
    </dgm:pt>
    <dgm:pt modelId="{7FFB2660-BB8C-6A42-B86E-EFE4D3051CFF}" type="pres">
      <dgm:prSet presAssocID="{30C337C7-94FE-5244-B27B-CFDD7AD70E79}" presName="bottomArc2" presStyleLbl="parChTrans1D1" presStyleIdx="29" presStyleCnt="38"/>
      <dgm:spPr/>
    </dgm:pt>
    <dgm:pt modelId="{0435402D-D294-F844-8F6D-72F00C11554F}" type="pres">
      <dgm:prSet presAssocID="{30C337C7-94FE-5244-B27B-CFDD7AD70E7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3E92D10E-38F2-7F48-832D-5D1ADD06B40D}" type="pres">
      <dgm:prSet presAssocID="{30C337C7-94FE-5244-B27B-CFDD7AD70E79}" presName="hierChild4" presStyleCnt="0"/>
      <dgm:spPr/>
    </dgm:pt>
    <dgm:pt modelId="{AF92DE64-65CC-C04B-851C-9E1EF0259217}" type="pres">
      <dgm:prSet presAssocID="{30C337C7-94FE-5244-B27B-CFDD7AD70E79}" presName="hierChild5" presStyleCnt="0"/>
      <dgm:spPr/>
    </dgm:pt>
    <dgm:pt modelId="{E469CB26-929C-B14F-B039-D81D5056E4DD}" type="pres">
      <dgm:prSet presAssocID="{04B133F9-5CF5-5140-8174-5CBFE6508586}" presName="hierChild5" presStyleCnt="0"/>
      <dgm:spPr/>
    </dgm:pt>
    <dgm:pt modelId="{EC1885C1-D8BC-FB4D-88CF-08AE2E8DAC2A}" type="pres">
      <dgm:prSet presAssocID="{B8993777-38AD-C643-8DF3-9201710C96D3}" presName="Name28" presStyleLbl="parChTrans1D3" presStyleIdx="3" presStyleCnt="4"/>
      <dgm:spPr/>
      <dgm:t>
        <a:bodyPr/>
        <a:lstStyle/>
        <a:p>
          <a:endParaRPr lang="zh-CN" altLang="en-US"/>
        </a:p>
      </dgm:t>
    </dgm:pt>
    <dgm:pt modelId="{5010AA1C-2215-3041-BFD7-1CE71A25DC26}" type="pres">
      <dgm:prSet presAssocID="{308FD6C0-B2B2-B149-8625-3DFFB07B53BB}" presName="hierRoot2" presStyleCnt="0">
        <dgm:presLayoutVars>
          <dgm:hierBranch val="init"/>
        </dgm:presLayoutVars>
      </dgm:prSet>
      <dgm:spPr/>
    </dgm:pt>
    <dgm:pt modelId="{E31E4FBC-B06B-D148-8489-D8BF66CDC9B1}" type="pres">
      <dgm:prSet presAssocID="{308FD6C0-B2B2-B149-8625-3DFFB07B53BB}" presName="rootComposite2" presStyleCnt="0"/>
      <dgm:spPr/>
    </dgm:pt>
    <dgm:pt modelId="{9FE0B94D-5CA3-7945-A578-7E9F4A91E373}" type="pres">
      <dgm:prSet presAssocID="{308FD6C0-B2B2-B149-8625-3DFFB07B53B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1EB146-E685-9640-897D-32440EF7993D}" type="pres">
      <dgm:prSet presAssocID="{308FD6C0-B2B2-B149-8625-3DFFB07B53BB}" presName="topArc2" presStyleLbl="parChTrans1D1" presStyleIdx="30" presStyleCnt="38"/>
      <dgm:spPr/>
    </dgm:pt>
    <dgm:pt modelId="{80CC22FB-D8AC-1142-A779-5718641CFAB8}" type="pres">
      <dgm:prSet presAssocID="{308FD6C0-B2B2-B149-8625-3DFFB07B53BB}" presName="bottomArc2" presStyleLbl="parChTrans1D1" presStyleIdx="31" presStyleCnt="38"/>
      <dgm:spPr/>
    </dgm:pt>
    <dgm:pt modelId="{66EA095A-4A46-8B44-962C-E2657C2BBFBD}" type="pres">
      <dgm:prSet presAssocID="{308FD6C0-B2B2-B149-8625-3DFFB07B53B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2E81005-D5EC-9449-B600-4ABB9BF2215D}" type="pres">
      <dgm:prSet presAssocID="{308FD6C0-B2B2-B149-8625-3DFFB07B53BB}" presName="hierChild4" presStyleCnt="0"/>
      <dgm:spPr/>
    </dgm:pt>
    <dgm:pt modelId="{F1C4B8EF-ED32-1B49-ADF0-044E86D80043}" type="pres">
      <dgm:prSet presAssocID="{E3EDE9B7-BFA4-0B40-AD3B-FEDBD8AF1019}" presName="Name28" presStyleLbl="parChTrans1D4" presStyleIdx="10" presStyleCnt="11"/>
      <dgm:spPr/>
      <dgm:t>
        <a:bodyPr/>
        <a:lstStyle/>
        <a:p>
          <a:endParaRPr lang="zh-CN" altLang="en-US"/>
        </a:p>
      </dgm:t>
    </dgm:pt>
    <dgm:pt modelId="{7C5FF37E-07DE-5E41-AAE9-2276D2EC10AA}" type="pres">
      <dgm:prSet presAssocID="{6CB3EEB3-FC15-0F46-A666-7D7E9917AEBC}" presName="hierRoot2" presStyleCnt="0">
        <dgm:presLayoutVars>
          <dgm:hierBranch val="init"/>
        </dgm:presLayoutVars>
      </dgm:prSet>
      <dgm:spPr/>
    </dgm:pt>
    <dgm:pt modelId="{5EE95D6C-9311-3A43-877D-A00EB038E30D}" type="pres">
      <dgm:prSet presAssocID="{6CB3EEB3-FC15-0F46-A666-7D7E9917AEBC}" presName="rootComposite2" presStyleCnt="0"/>
      <dgm:spPr/>
    </dgm:pt>
    <dgm:pt modelId="{EF82DCE5-A695-8949-BEA9-0D5CA6B9145D}" type="pres">
      <dgm:prSet presAssocID="{6CB3EEB3-FC15-0F46-A666-7D7E9917AEB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F0E19-00E9-F94D-9C7D-FD514FD9E580}" type="pres">
      <dgm:prSet presAssocID="{6CB3EEB3-FC15-0F46-A666-7D7E9917AEBC}" presName="topArc2" presStyleLbl="parChTrans1D1" presStyleIdx="32" presStyleCnt="38"/>
      <dgm:spPr/>
    </dgm:pt>
    <dgm:pt modelId="{17E991AF-004D-FA47-B61C-24B70583BADC}" type="pres">
      <dgm:prSet presAssocID="{6CB3EEB3-FC15-0F46-A666-7D7E9917AEBC}" presName="bottomArc2" presStyleLbl="parChTrans1D1" presStyleIdx="33" presStyleCnt="38"/>
      <dgm:spPr/>
    </dgm:pt>
    <dgm:pt modelId="{495097F6-18B7-A949-958F-AE8365AEF4D2}" type="pres">
      <dgm:prSet presAssocID="{6CB3EEB3-FC15-0F46-A666-7D7E9917AEB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FD2D60A-B0B9-9043-A7E0-E51656B61C4A}" type="pres">
      <dgm:prSet presAssocID="{6CB3EEB3-FC15-0F46-A666-7D7E9917AEBC}" presName="hierChild4" presStyleCnt="0"/>
      <dgm:spPr/>
    </dgm:pt>
    <dgm:pt modelId="{FA6DDA8C-50AB-E643-9191-755D22798767}" type="pres">
      <dgm:prSet presAssocID="{6CB3EEB3-FC15-0F46-A666-7D7E9917AEBC}" presName="hierChild5" presStyleCnt="0"/>
      <dgm:spPr/>
    </dgm:pt>
    <dgm:pt modelId="{91138AFC-7734-B24E-97E1-1D343B96676B}" type="pres">
      <dgm:prSet presAssocID="{308FD6C0-B2B2-B149-8625-3DFFB07B53BB}" presName="hierChild5" presStyleCnt="0"/>
      <dgm:spPr/>
    </dgm:pt>
    <dgm:pt modelId="{7A0F6C6D-418C-944B-8CD9-7AEA8F9A8CD6}" type="pres">
      <dgm:prSet presAssocID="{B4455C67-2ED0-C84E-A467-25A329A5BCC6}" presName="hierChild5" presStyleCnt="0"/>
      <dgm:spPr/>
    </dgm:pt>
    <dgm:pt modelId="{FA9D680E-A3B1-5245-A84A-597B6CF215B7}" type="pres">
      <dgm:prSet presAssocID="{A3E6FC5C-4B68-1749-B7A0-B18936CEF8FD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2887B4F0-7DDF-6644-892A-E1B00BA31943}" type="pres">
      <dgm:prSet presAssocID="{BA2D557D-7132-7C41-828D-1B8991624D03}" presName="hierRoot2" presStyleCnt="0">
        <dgm:presLayoutVars>
          <dgm:hierBranch val="init"/>
        </dgm:presLayoutVars>
      </dgm:prSet>
      <dgm:spPr/>
    </dgm:pt>
    <dgm:pt modelId="{9E1A0FB6-58CF-834A-B0E4-C856CE744B51}" type="pres">
      <dgm:prSet presAssocID="{BA2D557D-7132-7C41-828D-1B8991624D03}" presName="rootComposite2" presStyleCnt="0"/>
      <dgm:spPr/>
    </dgm:pt>
    <dgm:pt modelId="{40F6B4F3-8B1E-B149-BD21-49839F0976A1}" type="pres">
      <dgm:prSet presAssocID="{BA2D557D-7132-7C41-828D-1B8991624D0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8BBBEB-D64C-BE49-BDD8-72EFEE8672DE}" type="pres">
      <dgm:prSet presAssocID="{BA2D557D-7132-7C41-828D-1B8991624D03}" presName="topArc2" presStyleLbl="parChTrans1D1" presStyleIdx="34" presStyleCnt="38"/>
      <dgm:spPr/>
    </dgm:pt>
    <dgm:pt modelId="{B0B61781-8409-CD45-B0ED-455928B08E33}" type="pres">
      <dgm:prSet presAssocID="{BA2D557D-7132-7C41-828D-1B8991624D03}" presName="bottomArc2" presStyleLbl="parChTrans1D1" presStyleIdx="35" presStyleCnt="38"/>
      <dgm:spPr/>
    </dgm:pt>
    <dgm:pt modelId="{D31D6F74-39D3-7144-B9A6-46B985BC6C4D}" type="pres">
      <dgm:prSet presAssocID="{BA2D557D-7132-7C41-828D-1B8991624D03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EE03E76-FD6B-0E4A-AE01-1D6F89EF4FE7}" type="pres">
      <dgm:prSet presAssocID="{BA2D557D-7132-7C41-828D-1B8991624D03}" presName="hierChild4" presStyleCnt="0"/>
      <dgm:spPr/>
    </dgm:pt>
    <dgm:pt modelId="{F0960556-C7EE-BB4F-BBBD-55ACE3CEC54C}" type="pres">
      <dgm:prSet presAssocID="{BA2D557D-7132-7C41-828D-1B8991624D03}" presName="hierChild5" presStyleCnt="0"/>
      <dgm:spPr/>
    </dgm:pt>
    <dgm:pt modelId="{E1CB253D-99BD-6B4B-A700-6BA78135B9CC}" type="pres">
      <dgm:prSet presAssocID="{7D40403D-B350-7C47-A646-EDA6337D1CE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670A66A4-FF12-7B4B-B0F9-F5F17D4FD2EC}" type="pres">
      <dgm:prSet presAssocID="{7AED8E33-B091-EF46-AEDC-E72FFA33451C}" presName="hierRoot2" presStyleCnt="0">
        <dgm:presLayoutVars>
          <dgm:hierBranch val="init"/>
        </dgm:presLayoutVars>
      </dgm:prSet>
      <dgm:spPr/>
    </dgm:pt>
    <dgm:pt modelId="{A7035FB0-2BD3-5A49-A6CC-649C9BB09BA3}" type="pres">
      <dgm:prSet presAssocID="{7AED8E33-B091-EF46-AEDC-E72FFA33451C}" presName="rootComposite2" presStyleCnt="0"/>
      <dgm:spPr/>
    </dgm:pt>
    <dgm:pt modelId="{7EE64320-860C-A440-AE29-653F285E98CC}" type="pres">
      <dgm:prSet presAssocID="{7AED8E33-B091-EF46-AEDC-E72FFA33451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CB94FA-908E-264B-A42A-847C681678A1}" type="pres">
      <dgm:prSet presAssocID="{7AED8E33-B091-EF46-AEDC-E72FFA33451C}" presName="topArc2" presStyleLbl="parChTrans1D1" presStyleIdx="36" presStyleCnt="38"/>
      <dgm:spPr/>
    </dgm:pt>
    <dgm:pt modelId="{B43B0ED1-5F6C-D242-8FFA-6083FCBE04B1}" type="pres">
      <dgm:prSet presAssocID="{7AED8E33-B091-EF46-AEDC-E72FFA33451C}" presName="bottomArc2" presStyleLbl="parChTrans1D1" presStyleIdx="37" presStyleCnt="38"/>
      <dgm:spPr/>
    </dgm:pt>
    <dgm:pt modelId="{FEB4C138-AA9D-324A-8C84-7C7B7F451D0C}" type="pres">
      <dgm:prSet presAssocID="{7AED8E33-B091-EF46-AEDC-E72FFA33451C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19571DC3-8A9D-5F4C-BAD4-EC4709D1FD10}" type="pres">
      <dgm:prSet presAssocID="{7AED8E33-B091-EF46-AEDC-E72FFA33451C}" presName="hierChild4" presStyleCnt="0"/>
      <dgm:spPr/>
    </dgm:pt>
    <dgm:pt modelId="{D48B2338-3856-944B-99D5-79D923BED0BF}" type="pres">
      <dgm:prSet presAssocID="{7AED8E33-B091-EF46-AEDC-E72FFA33451C}" presName="hierChild5" presStyleCnt="0"/>
      <dgm:spPr/>
    </dgm:pt>
    <dgm:pt modelId="{BE688316-2338-9D4C-9C93-D8F72118CBE9}" type="pres">
      <dgm:prSet presAssocID="{1BB53472-1C8C-384D-A809-B0D9C6AC2F2B}" presName="hierChild3" presStyleCnt="0"/>
      <dgm:spPr/>
    </dgm:pt>
  </dgm:ptLst>
  <dgm:cxnLst>
    <dgm:cxn modelId="{9028C935-7E45-6F4D-B0CF-918FBF46D5B1}" srcId="{5D370CE3-C7D7-9748-B41A-89C4D9C61E10}" destId="{D6EDC0B8-AC3D-824F-9F12-BA18F329597C}" srcOrd="0" destOrd="0" parTransId="{36D7DE83-60C7-E749-B84B-386512969E63}" sibTransId="{4740F5C9-54FA-184A-8862-3F3DEF16272D}"/>
    <dgm:cxn modelId="{E630371E-55DE-C345-B262-9970CD43CAAF}" type="presOf" srcId="{6DD1D5E8-C6FC-BE46-A350-A7876593D16F}" destId="{255786AA-404A-D645-9429-B7B045A6483A}" srcOrd="1" destOrd="0" presId="urn:microsoft.com/office/officeart/2008/layout/HalfCircleOrganizationChart"/>
    <dgm:cxn modelId="{D1847A71-FD4D-364F-B10A-DB1178204E7E}" type="presOf" srcId="{A3E6FC5C-4B68-1749-B7A0-B18936CEF8FD}" destId="{FA9D680E-A3B1-5245-A84A-597B6CF215B7}" srcOrd="0" destOrd="0" presId="urn:microsoft.com/office/officeart/2008/layout/HalfCircleOrganizationChart"/>
    <dgm:cxn modelId="{574370D9-C9AB-3C45-B58C-78C143AF2BA8}" type="presOf" srcId="{BB4FF397-9983-CF4A-BFD1-49BAD2A6D3F8}" destId="{405AA11B-0D84-F946-9DB2-EF0DCCC5FE2B}" srcOrd="0" destOrd="0" presId="urn:microsoft.com/office/officeart/2008/layout/HalfCircleOrganizationChart"/>
    <dgm:cxn modelId="{A7C0783E-8E1C-F24C-86D0-07F3D3390F1D}" type="presOf" srcId="{26FAD0DC-B01A-A04B-A00A-C9F1A17C7A9F}" destId="{EEEE6341-C02D-5746-A002-1C6356EEF913}" srcOrd="0" destOrd="0" presId="urn:microsoft.com/office/officeart/2008/layout/HalfCircleOrganizationChart"/>
    <dgm:cxn modelId="{5125FB31-5C1B-F140-96C2-A06F5220DDCA}" type="presOf" srcId="{AFFE62DC-EED0-7544-9F14-39521C209A67}" destId="{D82EB0A9-DBC9-B94F-94A1-11592D195FF9}" srcOrd="0" destOrd="0" presId="urn:microsoft.com/office/officeart/2008/layout/HalfCircleOrganizationChart"/>
    <dgm:cxn modelId="{0EC3233C-0E66-D748-AA1E-DCBC3070EC28}" srcId="{5D370CE3-C7D7-9748-B41A-89C4D9C61E10}" destId="{6DD1D5E8-C6FC-BE46-A350-A7876593D16F}" srcOrd="4" destOrd="0" parTransId="{335D43AA-D7AC-A64F-BBFF-1F9E969FA2E4}" sibTransId="{DC328E3C-40C4-0646-8D01-6109D9712696}"/>
    <dgm:cxn modelId="{E863A20F-8677-B349-A238-95CC73642108}" type="presOf" srcId="{DB33AA8C-36EE-9949-A175-74C6200842C8}" destId="{331C1CF7-1CFE-334E-A6E7-1313FB95ABDC}" srcOrd="0" destOrd="0" presId="urn:microsoft.com/office/officeart/2008/layout/HalfCircleOrganizationChart"/>
    <dgm:cxn modelId="{53C918F3-E62F-5D4F-9CB2-7B5D4EE87725}" type="presOf" srcId="{19B6605A-BFAA-2F4A-8397-B6727361DF77}" destId="{A966A620-50FC-5C43-8592-98EFB9FBBECD}" srcOrd="0" destOrd="0" presId="urn:microsoft.com/office/officeart/2008/layout/HalfCircleOrganizationChart"/>
    <dgm:cxn modelId="{D5A138D8-1A71-1343-B9CB-689A696F6E51}" type="presOf" srcId="{7CA84A29-BD22-8144-A904-44FCB84EA5F0}" destId="{536692DE-849F-5244-AC31-79C1954E2CC3}" srcOrd="0" destOrd="0" presId="urn:microsoft.com/office/officeart/2008/layout/HalfCircleOrganizationChart"/>
    <dgm:cxn modelId="{E947A7AF-351F-D04C-AB11-446BA8076767}" type="presOf" srcId="{D6EDC0B8-AC3D-824F-9F12-BA18F329597C}" destId="{ECDE6F8F-1ED1-A143-BC72-5BFFB8CA3B3A}" srcOrd="1" destOrd="0" presId="urn:microsoft.com/office/officeart/2008/layout/HalfCircleOrganizationChart"/>
    <dgm:cxn modelId="{203B0727-FCB4-A446-BA3A-72F83DFD17DF}" type="presOf" srcId="{8F618DB6-3745-AE40-8569-B1462B485267}" destId="{D5E6C953-0273-C14F-9B1E-7DA2D97819CE}" srcOrd="0" destOrd="0" presId="urn:microsoft.com/office/officeart/2008/layout/HalfCircleOrganizationChart"/>
    <dgm:cxn modelId="{5BF5375A-D0CE-3441-B2A8-8F66A98BEDB4}" type="presOf" srcId="{BCE3ABDB-C5EA-A04F-AB7A-2671DE6AD30F}" destId="{69062AD4-F53E-C647-9503-93D52BA48CE6}" srcOrd="0" destOrd="0" presId="urn:microsoft.com/office/officeart/2008/layout/HalfCircleOrganizationChart"/>
    <dgm:cxn modelId="{0CDDCCE4-E3D9-2142-8F92-9699CB4B7203}" type="presOf" srcId="{30C337C7-94FE-5244-B27B-CFDD7AD70E79}" destId="{0435402D-D294-F844-8F6D-72F00C11554F}" srcOrd="1" destOrd="0" presId="urn:microsoft.com/office/officeart/2008/layout/HalfCircleOrganizationChart"/>
    <dgm:cxn modelId="{E4AB8C8B-31E8-8046-A1D8-52A2871BA3E1}" srcId="{5D370CE3-C7D7-9748-B41A-89C4D9C61E10}" destId="{FAEA0A07-5FDA-EA45-83DD-8C4CF38129F4}" srcOrd="1" destOrd="0" parTransId="{8416ABF4-9D2E-E142-87D4-521B54A8FE65}" sibTransId="{61DE2237-9F65-3D4A-9CB2-ACB6F396C28B}"/>
    <dgm:cxn modelId="{FB6458D9-FA37-EF4F-8E04-DA9AB2398266}" type="presOf" srcId="{1C46A050-F7EE-8D43-A558-F31AF79FADD2}" destId="{2D23F73E-0DFA-684C-923B-9AE79E0B0CE5}" srcOrd="0" destOrd="0" presId="urn:microsoft.com/office/officeart/2008/layout/HalfCircleOrganizationChart"/>
    <dgm:cxn modelId="{79DC17D3-F6D2-4645-8E2A-498D747FAA25}" type="presOf" srcId="{04B133F9-5CF5-5140-8174-5CBFE6508586}" destId="{8A17AD2C-88DB-F841-BC51-4057F528DEE1}" srcOrd="0" destOrd="0" presId="urn:microsoft.com/office/officeart/2008/layout/HalfCircleOrganizationChart"/>
    <dgm:cxn modelId="{FE0E1742-18F6-3641-84EB-ABEA712708FE}" srcId="{B4455C67-2ED0-C84E-A467-25A329A5BCC6}" destId="{308FD6C0-B2B2-B149-8625-3DFFB07B53BB}" srcOrd="3" destOrd="0" parTransId="{B8993777-38AD-C643-8DF3-9201710C96D3}" sibTransId="{600D53B2-3DF2-C34D-86E1-19CADF2E356B}"/>
    <dgm:cxn modelId="{20C32424-FCE4-8444-9107-5450CFBCEB22}" srcId="{04B133F9-5CF5-5140-8174-5CBFE6508586}" destId="{30C337C7-94FE-5244-B27B-CFDD7AD70E79}" srcOrd="1" destOrd="0" parTransId="{19B6605A-BFAA-2F4A-8397-B6727361DF77}" sibTransId="{5E71BD13-3185-814A-B515-78EE2978C47C}"/>
    <dgm:cxn modelId="{8B3E1D6E-149B-6B49-9212-BAB832E0DACD}" type="presOf" srcId="{DFEFCCCE-F49F-AD4C-9872-0229816FF3AA}" destId="{542CCDAB-14CB-8B4E-AD78-CB758FD38178}" srcOrd="0" destOrd="0" presId="urn:microsoft.com/office/officeart/2008/layout/HalfCircleOrganizationChart"/>
    <dgm:cxn modelId="{C0938DED-8990-5F4E-BD57-F68D5FD8610F}" type="presOf" srcId="{82067DF5-2277-5240-B701-CC645455303B}" destId="{2F30E805-69C2-D940-BA2A-B606460117AD}" srcOrd="0" destOrd="0" presId="urn:microsoft.com/office/officeart/2008/layout/HalfCircleOrganizationChart"/>
    <dgm:cxn modelId="{9475DDAF-5D12-DE41-9544-CAA68D01DBD7}" srcId="{B4455C67-2ED0-C84E-A467-25A329A5BCC6}" destId="{04B133F9-5CF5-5140-8174-5CBFE6508586}" srcOrd="2" destOrd="0" parTransId="{26FAD0DC-B01A-A04B-A00A-C9F1A17C7A9F}" sibTransId="{FED61130-9D87-F749-BF3A-2D99D83225B6}"/>
    <dgm:cxn modelId="{3530A1DE-21D1-7944-961B-115CC30B600B}" type="presOf" srcId="{308FD6C0-B2B2-B149-8625-3DFFB07B53BB}" destId="{9FE0B94D-5CA3-7945-A578-7E9F4A91E373}" srcOrd="0" destOrd="0" presId="urn:microsoft.com/office/officeart/2008/layout/HalfCircleOrganizationChart"/>
    <dgm:cxn modelId="{877F8F1A-DCCE-B545-B218-CA5C1C5B82EF}" type="presOf" srcId="{DB33AA8C-36EE-9949-A175-74C6200842C8}" destId="{301EF38D-D259-1540-87CC-660D8248C13B}" srcOrd="1" destOrd="0" presId="urn:microsoft.com/office/officeart/2008/layout/HalfCircleOrganizationChart"/>
    <dgm:cxn modelId="{D52D67CE-A93D-154F-AB9C-D03E8CC01634}" srcId="{1BB53472-1C8C-384D-A809-B0D9C6AC2F2B}" destId="{BA2D557D-7132-7C41-828D-1B8991624D03}" srcOrd="1" destOrd="0" parTransId="{A3E6FC5C-4B68-1749-B7A0-B18936CEF8FD}" sibTransId="{18B83C61-5D93-5047-8317-98CACA0E80FB}"/>
    <dgm:cxn modelId="{0C77EB6A-8FC9-A144-BBC9-AB2A372D8EA3}" type="presOf" srcId="{6CB3EEB3-FC15-0F46-A666-7D7E9917AEBC}" destId="{495097F6-18B7-A949-958F-AE8365AEF4D2}" srcOrd="1" destOrd="0" presId="urn:microsoft.com/office/officeart/2008/layout/HalfCircleOrganizationChart"/>
    <dgm:cxn modelId="{471BC28B-F9AE-D541-8DD7-DBEE09BDAC60}" type="presOf" srcId="{04B133F9-5CF5-5140-8174-5CBFE6508586}" destId="{B528FF78-5FC1-A04C-A611-FC08A9820056}" srcOrd="1" destOrd="0" presId="urn:microsoft.com/office/officeart/2008/layout/HalfCircleOrganizationChart"/>
    <dgm:cxn modelId="{703B05E0-90EA-4048-A585-A67D6DC1D3DC}" type="presOf" srcId="{B4455C67-2ED0-C84E-A467-25A329A5BCC6}" destId="{B41C223D-6288-4F4A-9D45-806EA42D5955}" srcOrd="0" destOrd="0" presId="urn:microsoft.com/office/officeart/2008/layout/HalfCircleOrganizationChart"/>
    <dgm:cxn modelId="{EE015B76-E8EA-DE45-8B15-981539131B83}" type="presOf" srcId="{BA2D557D-7132-7C41-828D-1B8991624D03}" destId="{D31D6F74-39D3-7144-B9A6-46B985BC6C4D}" srcOrd="1" destOrd="0" presId="urn:microsoft.com/office/officeart/2008/layout/HalfCircleOrganizationChart"/>
    <dgm:cxn modelId="{96D7A763-0E60-694E-8632-22A41D85702E}" type="presOf" srcId="{36D7DE83-60C7-E749-B84B-386512969E63}" destId="{66BFDA77-60CF-8347-A05F-5C5277D94540}" srcOrd="0" destOrd="0" presId="urn:microsoft.com/office/officeart/2008/layout/HalfCircleOrganizationChart"/>
    <dgm:cxn modelId="{F792EB8A-68A9-2F40-A7BE-59C0E8874F38}" srcId="{DFEFCCCE-F49F-AD4C-9872-0229816FF3AA}" destId="{DB33AA8C-36EE-9949-A175-74C6200842C8}" srcOrd="0" destOrd="0" parTransId="{A369FFE0-45D5-D04C-81AC-1DE0294B3A89}" sibTransId="{5B1D4C4C-A992-CB48-9590-A3284AA8FA06}"/>
    <dgm:cxn modelId="{7728AD7B-97B9-5942-B174-CA7276BAA06E}" type="presOf" srcId="{DFEFCCCE-F49F-AD4C-9872-0229816FF3AA}" destId="{87109F38-0C15-2845-BEAD-F0EDB43748B4}" srcOrd="1" destOrd="0" presId="urn:microsoft.com/office/officeart/2008/layout/HalfCircleOrganizationChart"/>
    <dgm:cxn modelId="{7D8A6E53-84A3-364F-8D32-31EFECE5893E}" type="presOf" srcId="{F3CC3595-6DA8-114D-BE2D-DF99F75F492F}" destId="{7A667726-611C-5043-86F3-6B93B3CA817D}" srcOrd="0" destOrd="0" presId="urn:microsoft.com/office/officeart/2008/layout/HalfCircleOrganizationChart"/>
    <dgm:cxn modelId="{89278B63-74C2-244E-B13C-12B29AA5B0BC}" type="presOf" srcId="{5D370CE3-C7D7-9748-B41A-89C4D9C61E10}" destId="{31C64FFC-D4C7-E643-9379-FB2DDC576521}" srcOrd="0" destOrd="0" presId="urn:microsoft.com/office/officeart/2008/layout/HalfCircleOrganizationChart"/>
    <dgm:cxn modelId="{927A5B07-0547-8740-BEE0-91DF27ED1F95}" srcId="{B4455C67-2ED0-C84E-A467-25A329A5BCC6}" destId="{5D370CE3-C7D7-9748-B41A-89C4D9C61E10}" srcOrd="0" destOrd="0" parTransId="{03923755-670B-FB44-A53E-65C17813E71B}" sibTransId="{CCEE6967-A1F6-5547-8F5E-BBC3B72750B1}"/>
    <dgm:cxn modelId="{CF20AF58-97A8-8F41-9BDC-CF7314CDA2D7}" type="presOf" srcId="{30C337C7-94FE-5244-B27B-CFDD7AD70E79}" destId="{E5EE69D4-F388-5444-B71C-A5027FA22B9F}" srcOrd="0" destOrd="0" presId="urn:microsoft.com/office/officeart/2008/layout/HalfCircleOrganizationChart"/>
    <dgm:cxn modelId="{70A5A133-4511-CD4C-8B82-0EA50F06B6C4}" type="presOf" srcId="{7AED8E33-B091-EF46-AEDC-E72FFA33451C}" destId="{7EE64320-860C-A440-AE29-653F285E98CC}" srcOrd="0" destOrd="0" presId="urn:microsoft.com/office/officeart/2008/layout/HalfCircleOrganizationChart"/>
    <dgm:cxn modelId="{AF213877-6609-AA47-8569-03B7164FF7D0}" type="presOf" srcId="{DE8A69BB-B704-C54D-AC83-A517E1C1480D}" destId="{E81830AA-AB1B-FC49-89DB-5F24611F0346}" srcOrd="0" destOrd="0" presId="urn:microsoft.com/office/officeart/2008/layout/HalfCircleOrganizationChart"/>
    <dgm:cxn modelId="{3490766F-0914-D44C-98F4-A8C3C222301A}" srcId="{DFEFCCCE-F49F-AD4C-9872-0229816FF3AA}" destId="{DE8A69BB-B704-C54D-AC83-A517E1C1480D}" srcOrd="1" destOrd="0" parTransId="{8F618DB6-3745-AE40-8569-B1462B485267}" sibTransId="{A2D8E593-E145-3E47-8848-8EE0D588796F}"/>
    <dgm:cxn modelId="{C5D1C7E5-AF7D-124A-9EC7-34DE23CEFBA1}" srcId="{1BB53472-1C8C-384D-A809-B0D9C6AC2F2B}" destId="{7AED8E33-B091-EF46-AEDC-E72FFA33451C}" srcOrd="2" destOrd="0" parTransId="{7D40403D-B350-7C47-A646-EDA6337D1CEF}" sibTransId="{1173EFCB-C2D0-7643-AE07-1AF82ED1279C}"/>
    <dgm:cxn modelId="{711FBD08-320D-944A-B9BF-3DC2C70DCBF9}" srcId="{B4455C67-2ED0-C84E-A467-25A329A5BCC6}" destId="{DFEFCCCE-F49F-AD4C-9872-0229816FF3AA}" srcOrd="1" destOrd="0" parTransId="{BB4FF397-9983-CF4A-BFD1-49BAD2A6D3F8}" sibTransId="{EBD45DA1-24F8-CB41-B68F-4DE111B0D50F}"/>
    <dgm:cxn modelId="{DC212F05-E6C0-684B-8277-519B713596E9}" type="presOf" srcId="{DE8A69BB-B704-C54D-AC83-A517E1C1480D}" destId="{3C4BED6A-0FC3-0E4A-8434-D7406FFF05C2}" srcOrd="1" destOrd="0" presId="urn:microsoft.com/office/officeart/2008/layout/HalfCircleOrganizationChart"/>
    <dgm:cxn modelId="{E1EC6A06-D701-A944-9F52-E0D5E5A3BE4B}" type="presOf" srcId="{FAEA0A07-5FDA-EA45-83DD-8C4CF38129F4}" destId="{F97F2E08-48C0-304A-8247-E2F8B76AF0BC}" srcOrd="1" destOrd="0" presId="urn:microsoft.com/office/officeart/2008/layout/HalfCircleOrganizationChart"/>
    <dgm:cxn modelId="{42D972BF-793C-454A-A700-B89C7C44A79D}" type="presOf" srcId="{1BB53472-1C8C-384D-A809-B0D9C6AC2F2B}" destId="{C7F274AE-1A96-D04C-81A6-0E9CAD9F6AAB}" srcOrd="0" destOrd="0" presId="urn:microsoft.com/office/officeart/2008/layout/HalfCircleOrganizationChart"/>
    <dgm:cxn modelId="{39A8833C-6002-EA46-9EFD-7D7F5E6E22D0}" type="presOf" srcId="{E3EDE9B7-BFA4-0B40-AD3B-FEDBD8AF1019}" destId="{F1C4B8EF-ED32-1B49-ADF0-044E86D80043}" srcOrd="0" destOrd="0" presId="urn:microsoft.com/office/officeart/2008/layout/HalfCircleOrganizationChart"/>
    <dgm:cxn modelId="{1A9F265F-1A72-7E4B-A01D-E8D4291C27E1}" type="presOf" srcId="{B4455C67-2ED0-C84E-A467-25A329A5BCC6}" destId="{F1A2CE3D-1DBC-244A-9501-45D38FBB06A6}" srcOrd="1" destOrd="0" presId="urn:microsoft.com/office/officeart/2008/layout/HalfCircleOrganizationChart"/>
    <dgm:cxn modelId="{2D0FD7F2-8064-AB45-9D61-74A3316A6DC1}" type="presOf" srcId="{7AED8E33-B091-EF46-AEDC-E72FFA33451C}" destId="{FEB4C138-AA9D-324A-8C84-7C7B7F451D0C}" srcOrd="1" destOrd="0" presId="urn:microsoft.com/office/officeart/2008/layout/HalfCircleOrganizationChart"/>
    <dgm:cxn modelId="{0FA9A5A5-B7AF-4E4B-9CA2-24E126CA9387}" type="presOf" srcId="{6CB3EEB3-FC15-0F46-A666-7D7E9917AEBC}" destId="{EF82DCE5-A695-8949-BEA9-0D5CA6B9145D}" srcOrd="0" destOrd="0" presId="urn:microsoft.com/office/officeart/2008/layout/HalfCircleOrganizationChart"/>
    <dgm:cxn modelId="{503F4FA3-F3E7-3D45-9CB3-53EC4DF486F1}" type="presOf" srcId="{D6EDC0B8-AC3D-824F-9F12-BA18F329597C}" destId="{8E8C402C-D53A-3741-A5B8-A217308E4279}" srcOrd="0" destOrd="0" presId="urn:microsoft.com/office/officeart/2008/layout/HalfCircleOrganizationChart"/>
    <dgm:cxn modelId="{D89BE1C8-617A-C84A-A308-751C154516A0}" type="presOf" srcId="{CC37594B-5B91-0D43-A69D-B8D32A2DC3BF}" destId="{77DA8E9D-8501-F14A-8A1E-8B08EACA1BF2}" srcOrd="0" destOrd="0" presId="urn:microsoft.com/office/officeart/2008/layout/HalfCircleOrganizationChart"/>
    <dgm:cxn modelId="{911D4B69-0D1A-E44A-8D58-8D4DD9C017C9}" srcId="{5D370CE3-C7D7-9748-B41A-89C4D9C61E10}" destId="{1C46A050-F7EE-8D43-A558-F31AF79FADD2}" srcOrd="3" destOrd="0" parTransId="{07A3A4A8-17B7-8949-A172-F8283E3BC604}" sibTransId="{6F68A240-581A-764E-8D10-DCA05ACC42B1}"/>
    <dgm:cxn modelId="{F4A17BD6-1479-5642-BDC2-3426A30A9760}" type="presOf" srcId="{CDDD5A0B-CE85-2F44-B19E-ECEE3D87B379}" destId="{BACCE687-1650-1843-8E73-4A5FC11FB91A}" srcOrd="0" destOrd="0" presId="urn:microsoft.com/office/officeart/2008/layout/HalfCircleOrganizationChart"/>
    <dgm:cxn modelId="{E011134A-A317-404C-BC0E-8D5D7D801EE9}" type="presOf" srcId="{335D43AA-D7AC-A64F-BBFF-1F9E969FA2E4}" destId="{97CED3A0-BB73-D54C-8E8B-F4B6574A63B6}" srcOrd="0" destOrd="0" presId="urn:microsoft.com/office/officeart/2008/layout/HalfCircleOrganizationChart"/>
    <dgm:cxn modelId="{684F5339-C766-8144-B047-7AD3B2AB17DD}" type="presOf" srcId="{2E725ABD-3E4F-424E-B3CA-3CACA46797E6}" destId="{1D65BA4F-D6EB-684E-BBD5-3725E96ECB8B}" srcOrd="1" destOrd="0" presId="urn:microsoft.com/office/officeart/2008/layout/HalfCircleOrganizationChart"/>
    <dgm:cxn modelId="{C45BDFFE-1344-BF4F-9258-638EC65321B9}" type="presOf" srcId="{AFFE62DC-EED0-7544-9F14-39521C209A67}" destId="{7D313085-6EB6-B44A-83ED-B518A86B46B8}" srcOrd="1" destOrd="0" presId="urn:microsoft.com/office/officeart/2008/layout/HalfCircleOrganizationChart"/>
    <dgm:cxn modelId="{A4E0AC3C-9E57-9544-8DBF-491B971E843F}" type="presOf" srcId="{03923755-670B-FB44-A53E-65C17813E71B}" destId="{AAEEE1FA-50E2-9F49-8C5D-396C975359DF}" srcOrd="0" destOrd="0" presId="urn:microsoft.com/office/officeart/2008/layout/HalfCircleOrganizationChart"/>
    <dgm:cxn modelId="{88C3F15F-0E4B-DA4B-8A7E-33CA5D5C3499}" type="presOf" srcId="{308FD6C0-B2B2-B149-8625-3DFFB07B53BB}" destId="{66EA095A-4A46-8B44-962C-E2657C2BBFBD}" srcOrd="1" destOrd="0" presId="urn:microsoft.com/office/officeart/2008/layout/HalfCircleOrganizationChart"/>
    <dgm:cxn modelId="{89F89714-C991-0847-9AD8-A3F5EB3A83B7}" type="presOf" srcId="{1C46A050-F7EE-8D43-A558-F31AF79FADD2}" destId="{62F80BD3-BE7C-C64F-B73A-247D31816EEA}" srcOrd="1" destOrd="0" presId="urn:microsoft.com/office/officeart/2008/layout/HalfCircleOrganizationChart"/>
    <dgm:cxn modelId="{B5E6DF94-6814-A44C-81BE-6BB3AD646EEA}" srcId="{308FD6C0-B2B2-B149-8625-3DFFB07B53BB}" destId="{6CB3EEB3-FC15-0F46-A666-7D7E9917AEBC}" srcOrd="0" destOrd="0" parTransId="{E3EDE9B7-BFA4-0B40-AD3B-FEDBD8AF1019}" sibTransId="{768D3C38-D5BA-104C-9502-E0BCAE63AC1A}"/>
    <dgm:cxn modelId="{03FD61D1-2BBC-6340-BA78-62D17078EA72}" srcId="{5D370CE3-C7D7-9748-B41A-89C4D9C61E10}" destId="{82067DF5-2277-5240-B701-CC645455303B}" srcOrd="2" destOrd="0" parTransId="{CC37594B-5B91-0D43-A69D-B8D32A2DC3BF}" sibTransId="{1F8A1FB4-4A72-324B-9E36-172D425AD342}"/>
    <dgm:cxn modelId="{6BDC17AE-86A4-5840-814B-39FCDB039433}" type="presOf" srcId="{FAEA0A07-5FDA-EA45-83DD-8C4CF38129F4}" destId="{D64274A2-0FBC-1E43-AA06-750DF5B18358}" srcOrd="0" destOrd="0" presId="urn:microsoft.com/office/officeart/2008/layout/HalfCircleOrganizationChart"/>
    <dgm:cxn modelId="{F6AC4ADD-61A0-1241-9160-50F0ED751869}" srcId="{04B133F9-5CF5-5140-8174-5CBFE6508586}" destId="{2E725ABD-3E4F-424E-B3CA-3CACA46797E6}" srcOrd="0" destOrd="0" parTransId="{F3CC3595-6DA8-114D-BE2D-DF99F75F492F}" sibTransId="{56715E37-E686-6E47-9480-C8BAB12E257B}"/>
    <dgm:cxn modelId="{0524364F-BD3F-8E47-A202-FC5AA65491DA}" type="presOf" srcId="{8416ABF4-9D2E-E142-87D4-521B54A8FE65}" destId="{7A6945F7-DE61-D249-804C-1ADB5FA55845}" srcOrd="0" destOrd="0" presId="urn:microsoft.com/office/officeart/2008/layout/HalfCircleOrganizationChart"/>
    <dgm:cxn modelId="{E6DC4E4A-9E00-2641-BBBA-1AFBE400DC42}" type="presOf" srcId="{B8993777-38AD-C643-8DF3-9201710C96D3}" destId="{EC1885C1-D8BC-FB4D-88CF-08AE2E8DAC2A}" srcOrd="0" destOrd="0" presId="urn:microsoft.com/office/officeart/2008/layout/HalfCircleOrganizationChart"/>
    <dgm:cxn modelId="{3540735D-91DA-8F40-B163-0B46B2F412E7}" type="presOf" srcId="{1BB53472-1C8C-384D-A809-B0D9C6AC2F2B}" destId="{BE6A2DD6-5038-AC4F-8653-9495BEAEA343}" srcOrd="1" destOrd="0" presId="urn:microsoft.com/office/officeart/2008/layout/HalfCircleOrganizationChart"/>
    <dgm:cxn modelId="{7BAED9A8-2677-4048-B63B-526C47826F3E}" srcId="{1BB53472-1C8C-384D-A809-B0D9C6AC2F2B}" destId="{B4455C67-2ED0-C84E-A467-25A329A5BCC6}" srcOrd="0" destOrd="0" parTransId="{7CA84A29-BD22-8144-A904-44FCB84EA5F0}" sibTransId="{B7F8B936-571C-8D47-8B19-80DA73B1BB87}"/>
    <dgm:cxn modelId="{6F0EA127-1703-A34B-AE68-6F7740A645A0}" type="presOf" srcId="{5D370CE3-C7D7-9748-B41A-89C4D9C61E10}" destId="{10C9CADF-B606-894C-9A42-692435ADC202}" srcOrd="1" destOrd="0" presId="urn:microsoft.com/office/officeart/2008/layout/HalfCircleOrganizationChart"/>
    <dgm:cxn modelId="{78B5B2C0-7CDD-4D4D-ACD5-CD02C65BB49D}" srcId="{BCE3ABDB-C5EA-A04F-AB7A-2671DE6AD30F}" destId="{1BB53472-1C8C-384D-A809-B0D9C6AC2F2B}" srcOrd="0" destOrd="0" parTransId="{9888C740-92D9-F54F-81BC-CA47540BF051}" sibTransId="{9A452A13-2B38-F24C-82FD-9DD2FAA6C5EE}"/>
    <dgm:cxn modelId="{491E9D54-803A-9C41-8B02-0D0F542C49A1}" type="presOf" srcId="{7D40403D-B350-7C47-A646-EDA6337D1CEF}" destId="{E1CB253D-99BD-6B4B-A700-6BA78135B9CC}" srcOrd="0" destOrd="0" presId="urn:microsoft.com/office/officeart/2008/layout/HalfCircleOrganizationChart"/>
    <dgm:cxn modelId="{503EBB7D-C057-EA4E-A562-CA27BDD4C4E4}" type="presOf" srcId="{6DD1D5E8-C6FC-BE46-A350-A7876593D16F}" destId="{3DD271CF-D267-864C-AB29-523D947290A0}" srcOrd="0" destOrd="0" presId="urn:microsoft.com/office/officeart/2008/layout/HalfCircleOrganizationChart"/>
    <dgm:cxn modelId="{77FDEB0C-485A-C84B-95FC-5C0C41726B5A}" type="presOf" srcId="{82067DF5-2277-5240-B701-CC645455303B}" destId="{B2516665-15F5-A440-894F-A0027F5D72B8}" srcOrd="1" destOrd="0" presId="urn:microsoft.com/office/officeart/2008/layout/HalfCircleOrganizationChart"/>
    <dgm:cxn modelId="{DE3313EC-F1C1-9C4E-90A4-B4B08A88A480}" srcId="{DFEFCCCE-F49F-AD4C-9872-0229816FF3AA}" destId="{AFFE62DC-EED0-7544-9F14-39521C209A67}" srcOrd="2" destOrd="0" parTransId="{CDDD5A0B-CE85-2F44-B19E-ECEE3D87B379}" sibTransId="{2846BEA1-7744-DB4A-BF20-A41C7766E00D}"/>
    <dgm:cxn modelId="{E07D515C-3760-E641-92E6-B3E512936E5E}" type="presOf" srcId="{2E725ABD-3E4F-424E-B3CA-3CACA46797E6}" destId="{3207D431-7530-0C4F-9729-FC1EB36546F8}" srcOrd="0" destOrd="0" presId="urn:microsoft.com/office/officeart/2008/layout/HalfCircleOrganizationChart"/>
    <dgm:cxn modelId="{598EC5D6-EC5E-C346-BA87-533753DCAEBF}" type="presOf" srcId="{07A3A4A8-17B7-8949-A172-F8283E3BC604}" destId="{BB0996F0-4469-AA49-B12B-5440ABECEF76}" srcOrd="0" destOrd="0" presId="urn:microsoft.com/office/officeart/2008/layout/HalfCircleOrganizationChart"/>
    <dgm:cxn modelId="{CDB09D98-DE6A-804E-A117-95F8409D4F16}" type="presOf" srcId="{BA2D557D-7132-7C41-828D-1B8991624D03}" destId="{40F6B4F3-8B1E-B149-BD21-49839F0976A1}" srcOrd="0" destOrd="0" presId="urn:microsoft.com/office/officeart/2008/layout/HalfCircleOrganizationChart"/>
    <dgm:cxn modelId="{38DA0309-687B-744F-A7F7-20084CC4DFD4}" type="presOf" srcId="{A369FFE0-45D5-D04C-81AC-1DE0294B3A89}" destId="{A71EEF35-A403-C54C-8D54-2AEF5D1FFB00}" srcOrd="0" destOrd="0" presId="urn:microsoft.com/office/officeart/2008/layout/HalfCircleOrganizationChart"/>
    <dgm:cxn modelId="{1E718BCA-F533-CC44-8498-46CCD35BD249}" type="presParOf" srcId="{69062AD4-F53E-C647-9503-93D52BA48CE6}" destId="{18548BC6-5B7D-6246-8092-A29BE2101A3D}" srcOrd="0" destOrd="0" presId="urn:microsoft.com/office/officeart/2008/layout/HalfCircleOrganizationChart"/>
    <dgm:cxn modelId="{D5B8B9CB-2428-9D45-B531-35EBBBAF54D2}" type="presParOf" srcId="{18548BC6-5B7D-6246-8092-A29BE2101A3D}" destId="{1622E4E8-ECAA-524A-BED7-46E14FFF133A}" srcOrd="0" destOrd="0" presId="urn:microsoft.com/office/officeart/2008/layout/HalfCircleOrganizationChart"/>
    <dgm:cxn modelId="{C33924AF-B850-234A-93CB-CB9D95B9DFD0}" type="presParOf" srcId="{1622E4E8-ECAA-524A-BED7-46E14FFF133A}" destId="{C7F274AE-1A96-D04C-81A6-0E9CAD9F6AAB}" srcOrd="0" destOrd="0" presId="urn:microsoft.com/office/officeart/2008/layout/HalfCircleOrganizationChart"/>
    <dgm:cxn modelId="{DF7B8C1A-3BEB-4945-9859-A9DA55B04FF8}" type="presParOf" srcId="{1622E4E8-ECAA-524A-BED7-46E14FFF133A}" destId="{E779B81E-2528-9B4F-806F-F5A71CF3BC28}" srcOrd="1" destOrd="0" presId="urn:microsoft.com/office/officeart/2008/layout/HalfCircleOrganizationChart"/>
    <dgm:cxn modelId="{44CF604E-3B73-A24E-9432-B9B7B5C8D64B}" type="presParOf" srcId="{1622E4E8-ECAA-524A-BED7-46E14FFF133A}" destId="{6CFC695A-40A4-084F-9FEB-E2E7C9CA9961}" srcOrd="2" destOrd="0" presId="urn:microsoft.com/office/officeart/2008/layout/HalfCircleOrganizationChart"/>
    <dgm:cxn modelId="{72016751-033C-AA4E-8F5E-6D15DE51698D}" type="presParOf" srcId="{1622E4E8-ECAA-524A-BED7-46E14FFF133A}" destId="{BE6A2DD6-5038-AC4F-8653-9495BEAEA343}" srcOrd="3" destOrd="0" presId="urn:microsoft.com/office/officeart/2008/layout/HalfCircleOrganizationChart"/>
    <dgm:cxn modelId="{A84E6F58-FA4F-3043-818F-09C3EFDDC566}" type="presParOf" srcId="{18548BC6-5B7D-6246-8092-A29BE2101A3D}" destId="{8E0DECDF-7DFF-D446-9361-AD71C3508BC1}" srcOrd="1" destOrd="0" presId="urn:microsoft.com/office/officeart/2008/layout/HalfCircleOrganizationChart"/>
    <dgm:cxn modelId="{1DEA6E9E-AB60-BB40-B535-4175A6E43ECC}" type="presParOf" srcId="{8E0DECDF-7DFF-D446-9361-AD71C3508BC1}" destId="{536692DE-849F-5244-AC31-79C1954E2CC3}" srcOrd="0" destOrd="0" presId="urn:microsoft.com/office/officeart/2008/layout/HalfCircleOrganizationChart"/>
    <dgm:cxn modelId="{1D5E617F-D845-DE40-83EA-05D22D5B849A}" type="presParOf" srcId="{8E0DECDF-7DFF-D446-9361-AD71C3508BC1}" destId="{90CAF0A0-38E0-8445-ABBC-3379244621E4}" srcOrd="1" destOrd="0" presId="urn:microsoft.com/office/officeart/2008/layout/HalfCircleOrganizationChart"/>
    <dgm:cxn modelId="{FBA449C1-6679-014D-AE31-E628439FBBF4}" type="presParOf" srcId="{90CAF0A0-38E0-8445-ABBC-3379244621E4}" destId="{7C924664-02E0-C740-B145-E0066830CDFB}" srcOrd="0" destOrd="0" presId="urn:microsoft.com/office/officeart/2008/layout/HalfCircleOrganizationChart"/>
    <dgm:cxn modelId="{CC4C1734-4FAE-9B4F-8C7D-74E93F68C4BA}" type="presParOf" srcId="{7C924664-02E0-C740-B145-E0066830CDFB}" destId="{B41C223D-6288-4F4A-9D45-806EA42D5955}" srcOrd="0" destOrd="0" presId="urn:microsoft.com/office/officeart/2008/layout/HalfCircleOrganizationChart"/>
    <dgm:cxn modelId="{BD879948-90DB-4D4E-B6A6-32520F0064FA}" type="presParOf" srcId="{7C924664-02E0-C740-B145-E0066830CDFB}" destId="{E27EF4D0-BEB1-754D-A4CD-F4B9A96BE28E}" srcOrd="1" destOrd="0" presId="urn:microsoft.com/office/officeart/2008/layout/HalfCircleOrganizationChart"/>
    <dgm:cxn modelId="{4849A61D-845E-664B-AD66-1CD5541E6B29}" type="presParOf" srcId="{7C924664-02E0-C740-B145-E0066830CDFB}" destId="{9AEF85AB-13F5-0C47-81A2-AE9A9F76A9CC}" srcOrd="2" destOrd="0" presId="urn:microsoft.com/office/officeart/2008/layout/HalfCircleOrganizationChart"/>
    <dgm:cxn modelId="{27ADCD5B-5D3A-AB4B-83C9-4FE613DD8F8C}" type="presParOf" srcId="{7C924664-02E0-C740-B145-E0066830CDFB}" destId="{F1A2CE3D-1DBC-244A-9501-45D38FBB06A6}" srcOrd="3" destOrd="0" presId="urn:microsoft.com/office/officeart/2008/layout/HalfCircleOrganizationChart"/>
    <dgm:cxn modelId="{EC4EB194-5FB9-F54F-B327-469A6A2E3BCE}" type="presParOf" srcId="{90CAF0A0-38E0-8445-ABBC-3379244621E4}" destId="{130F47A4-3D6D-D14A-9A57-EB0E77BFC4FC}" srcOrd="1" destOrd="0" presId="urn:microsoft.com/office/officeart/2008/layout/HalfCircleOrganizationChart"/>
    <dgm:cxn modelId="{E859126B-A337-AD47-AC4F-88C2F1595449}" type="presParOf" srcId="{130F47A4-3D6D-D14A-9A57-EB0E77BFC4FC}" destId="{AAEEE1FA-50E2-9F49-8C5D-396C975359DF}" srcOrd="0" destOrd="0" presId="urn:microsoft.com/office/officeart/2008/layout/HalfCircleOrganizationChart"/>
    <dgm:cxn modelId="{82F918FE-2038-914A-8ABB-339AFE3F9C63}" type="presParOf" srcId="{130F47A4-3D6D-D14A-9A57-EB0E77BFC4FC}" destId="{12C32B6E-CA3C-5145-B3ED-5570D6659F4C}" srcOrd="1" destOrd="0" presId="urn:microsoft.com/office/officeart/2008/layout/HalfCircleOrganizationChart"/>
    <dgm:cxn modelId="{05E05269-38F9-E94C-9792-79D395A7885F}" type="presParOf" srcId="{12C32B6E-CA3C-5145-B3ED-5570D6659F4C}" destId="{6DB69F38-761E-F549-A470-1D1A459C911E}" srcOrd="0" destOrd="0" presId="urn:microsoft.com/office/officeart/2008/layout/HalfCircleOrganizationChart"/>
    <dgm:cxn modelId="{B30FCA08-4203-304F-907D-0905CDDEE1BA}" type="presParOf" srcId="{6DB69F38-761E-F549-A470-1D1A459C911E}" destId="{31C64FFC-D4C7-E643-9379-FB2DDC576521}" srcOrd="0" destOrd="0" presId="urn:microsoft.com/office/officeart/2008/layout/HalfCircleOrganizationChart"/>
    <dgm:cxn modelId="{A62553FE-7211-134A-9B4D-6D69A3429F36}" type="presParOf" srcId="{6DB69F38-761E-F549-A470-1D1A459C911E}" destId="{E1C55B63-7795-314A-A506-44D4AC362297}" srcOrd="1" destOrd="0" presId="urn:microsoft.com/office/officeart/2008/layout/HalfCircleOrganizationChart"/>
    <dgm:cxn modelId="{8D6B896B-9BC2-8B41-A887-537C922A85B3}" type="presParOf" srcId="{6DB69F38-761E-F549-A470-1D1A459C911E}" destId="{BD9BF7C9-678D-4341-A66B-AB33807EA39C}" srcOrd="2" destOrd="0" presId="urn:microsoft.com/office/officeart/2008/layout/HalfCircleOrganizationChart"/>
    <dgm:cxn modelId="{A63DC2AB-1277-0640-BC4C-2C64D3988396}" type="presParOf" srcId="{6DB69F38-761E-F549-A470-1D1A459C911E}" destId="{10C9CADF-B606-894C-9A42-692435ADC202}" srcOrd="3" destOrd="0" presId="urn:microsoft.com/office/officeart/2008/layout/HalfCircleOrganizationChart"/>
    <dgm:cxn modelId="{82597F5A-A17D-E948-A406-CB7B8D162072}" type="presParOf" srcId="{12C32B6E-CA3C-5145-B3ED-5570D6659F4C}" destId="{34DACBA2-219D-654F-84A7-EA1AF8D49FC7}" srcOrd="1" destOrd="0" presId="urn:microsoft.com/office/officeart/2008/layout/HalfCircleOrganizationChart"/>
    <dgm:cxn modelId="{B3AEDBE3-F3DF-0943-88BF-E7C1BE38A598}" type="presParOf" srcId="{34DACBA2-219D-654F-84A7-EA1AF8D49FC7}" destId="{66BFDA77-60CF-8347-A05F-5C5277D94540}" srcOrd="0" destOrd="0" presId="urn:microsoft.com/office/officeart/2008/layout/HalfCircleOrganizationChart"/>
    <dgm:cxn modelId="{BE1F323E-E892-F347-ABE6-98F1362F86DF}" type="presParOf" srcId="{34DACBA2-219D-654F-84A7-EA1AF8D49FC7}" destId="{68C96496-4640-9F43-BBD1-91CBD2E306C2}" srcOrd="1" destOrd="0" presId="urn:microsoft.com/office/officeart/2008/layout/HalfCircleOrganizationChart"/>
    <dgm:cxn modelId="{88D14BD4-68F6-424D-A350-3DDACF2722D7}" type="presParOf" srcId="{68C96496-4640-9F43-BBD1-91CBD2E306C2}" destId="{B4B561F4-ED1A-C845-B3CE-7137EA066ACF}" srcOrd="0" destOrd="0" presId="urn:microsoft.com/office/officeart/2008/layout/HalfCircleOrganizationChart"/>
    <dgm:cxn modelId="{088CA9C9-B3C0-7E4B-8636-D4B7D6931C07}" type="presParOf" srcId="{B4B561F4-ED1A-C845-B3CE-7137EA066ACF}" destId="{8E8C402C-D53A-3741-A5B8-A217308E4279}" srcOrd="0" destOrd="0" presId="urn:microsoft.com/office/officeart/2008/layout/HalfCircleOrganizationChart"/>
    <dgm:cxn modelId="{61857FBB-3E4A-C446-83C1-3AE7815B6BBA}" type="presParOf" srcId="{B4B561F4-ED1A-C845-B3CE-7137EA066ACF}" destId="{11C179DD-BC01-A645-9172-F95D0F513008}" srcOrd="1" destOrd="0" presId="urn:microsoft.com/office/officeart/2008/layout/HalfCircleOrganizationChart"/>
    <dgm:cxn modelId="{0C6768CE-17A9-4A43-A7F6-00C3AE220757}" type="presParOf" srcId="{B4B561F4-ED1A-C845-B3CE-7137EA066ACF}" destId="{81D533A4-1B43-4947-9B1F-A57CE310ACAF}" srcOrd="2" destOrd="0" presId="urn:microsoft.com/office/officeart/2008/layout/HalfCircleOrganizationChart"/>
    <dgm:cxn modelId="{6F3607DA-0EB9-844C-BAB4-71FB311605F3}" type="presParOf" srcId="{B4B561F4-ED1A-C845-B3CE-7137EA066ACF}" destId="{ECDE6F8F-1ED1-A143-BC72-5BFFB8CA3B3A}" srcOrd="3" destOrd="0" presId="urn:microsoft.com/office/officeart/2008/layout/HalfCircleOrganizationChart"/>
    <dgm:cxn modelId="{0E551436-BD35-D940-97B5-92C8C1127D1B}" type="presParOf" srcId="{68C96496-4640-9F43-BBD1-91CBD2E306C2}" destId="{AFF7ADA9-F20E-2A48-ACFE-2CCC747B5D92}" srcOrd="1" destOrd="0" presId="urn:microsoft.com/office/officeart/2008/layout/HalfCircleOrganizationChart"/>
    <dgm:cxn modelId="{F3C46C9D-E6EE-9747-9732-EBC96AC5070F}" type="presParOf" srcId="{68C96496-4640-9F43-BBD1-91CBD2E306C2}" destId="{10943516-C846-AE46-BFEF-4A88690BFBC7}" srcOrd="2" destOrd="0" presId="urn:microsoft.com/office/officeart/2008/layout/HalfCircleOrganizationChart"/>
    <dgm:cxn modelId="{79EDACA2-DE4B-1B4B-A46F-96B20FC55809}" type="presParOf" srcId="{34DACBA2-219D-654F-84A7-EA1AF8D49FC7}" destId="{7A6945F7-DE61-D249-804C-1ADB5FA55845}" srcOrd="2" destOrd="0" presId="urn:microsoft.com/office/officeart/2008/layout/HalfCircleOrganizationChart"/>
    <dgm:cxn modelId="{AD5E95BB-5634-B842-AB26-1C624068CB8F}" type="presParOf" srcId="{34DACBA2-219D-654F-84A7-EA1AF8D49FC7}" destId="{CB7D3874-48E8-9E40-BE45-4293D8758C51}" srcOrd="3" destOrd="0" presId="urn:microsoft.com/office/officeart/2008/layout/HalfCircleOrganizationChart"/>
    <dgm:cxn modelId="{3D3BEB91-2013-8D43-B95C-37E09F0C2C4A}" type="presParOf" srcId="{CB7D3874-48E8-9E40-BE45-4293D8758C51}" destId="{FAE8C1DF-1491-234F-856D-8EFB8BB33D6D}" srcOrd="0" destOrd="0" presId="urn:microsoft.com/office/officeart/2008/layout/HalfCircleOrganizationChart"/>
    <dgm:cxn modelId="{E3DC73D0-2B5C-4544-A57D-236E3615DBEC}" type="presParOf" srcId="{FAE8C1DF-1491-234F-856D-8EFB8BB33D6D}" destId="{D64274A2-0FBC-1E43-AA06-750DF5B18358}" srcOrd="0" destOrd="0" presId="urn:microsoft.com/office/officeart/2008/layout/HalfCircleOrganizationChart"/>
    <dgm:cxn modelId="{8010B43B-FE21-244F-8032-FE2C4A22F760}" type="presParOf" srcId="{FAE8C1DF-1491-234F-856D-8EFB8BB33D6D}" destId="{189CD2F5-F8CF-844C-92CA-C3667A8E626D}" srcOrd="1" destOrd="0" presId="urn:microsoft.com/office/officeart/2008/layout/HalfCircleOrganizationChart"/>
    <dgm:cxn modelId="{B5FBE6CB-7E5D-0447-8C90-1CB1E8ED0704}" type="presParOf" srcId="{FAE8C1DF-1491-234F-856D-8EFB8BB33D6D}" destId="{74147ABE-C794-4545-9875-19BDA23552DC}" srcOrd="2" destOrd="0" presId="urn:microsoft.com/office/officeart/2008/layout/HalfCircleOrganizationChart"/>
    <dgm:cxn modelId="{17280092-2323-A44A-879B-67D6528B4DC7}" type="presParOf" srcId="{FAE8C1DF-1491-234F-856D-8EFB8BB33D6D}" destId="{F97F2E08-48C0-304A-8247-E2F8B76AF0BC}" srcOrd="3" destOrd="0" presId="urn:microsoft.com/office/officeart/2008/layout/HalfCircleOrganizationChart"/>
    <dgm:cxn modelId="{1839D64F-679C-5A4B-9E2F-5CD1BC01ADF0}" type="presParOf" srcId="{CB7D3874-48E8-9E40-BE45-4293D8758C51}" destId="{E043EDBC-8D5D-9149-A293-A3BAD233A838}" srcOrd="1" destOrd="0" presId="urn:microsoft.com/office/officeart/2008/layout/HalfCircleOrganizationChart"/>
    <dgm:cxn modelId="{C0B16008-888F-FD48-829F-2DD9E5C79501}" type="presParOf" srcId="{CB7D3874-48E8-9E40-BE45-4293D8758C51}" destId="{FA87FF22-945E-194E-A1D6-98EEB2FB14CF}" srcOrd="2" destOrd="0" presId="urn:microsoft.com/office/officeart/2008/layout/HalfCircleOrganizationChart"/>
    <dgm:cxn modelId="{FAD7AAFF-E661-4B40-B8AA-A195BD485EC4}" type="presParOf" srcId="{34DACBA2-219D-654F-84A7-EA1AF8D49FC7}" destId="{77DA8E9D-8501-F14A-8A1E-8B08EACA1BF2}" srcOrd="4" destOrd="0" presId="urn:microsoft.com/office/officeart/2008/layout/HalfCircleOrganizationChart"/>
    <dgm:cxn modelId="{26EF2746-881E-7247-85C3-7B008C03C755}" type="presParOf" srcId="{34DACBA2-219D-654F-84A7-EA1AF8D49FC7}" destId="{A2F3B3D8-2044-F449-883A-F71C9E0B025E}" srcOrd="5" destOrd="0" presId="urn:microsoft.com/office/officeart/2008/layout/HalfCircleOrganizationChart"/>
    <dgm:cxn modelId="{8310CB28-76AE-1940-99CD-4063B358E97E}" type="presParOf" srcId="{A2F3B3D8-2044-F449-883A-F71C9E0B025E}" destId="{74F4EEDE-D116-D84F-8CD0-A09D2B297EE0}" srcOrd="0" destOrd="0" presId="urn:microsoft.com/office/officeart/2008/layout/HalfCircleOrganizationChart"/>
    <dgm:cxn modelId="{50262206-BF90-674D-9499-94FCD395F3D0}" type="presParOf" srcId="{74F4EEDE-D116-D84F-8CD0-A09D2B297EE0}" destId="{2F30E805-69C2-D940-BA2A-B606460117AD}" srcOrd="0" destOrd="0" presId="urn:microsoft.com/office/officeart/2008/layout/HalfCircleOrganizationChart"/>
    <dgm:cxn modelId="{5785F126-064A-C64B-92E3-076E7FD5ED1A}" type="presParOf" srcId="{74F4EEDE-D116-D84F-8CD0-A09D2B297EE0}" destId="{8201286A-6B4E-0D4C-825A-74E5DF07207D}" srcOrd="1" destOrd="0" presId="urn:microsoft.com/office/officeart/2008/layout/HalfCircleOrganizationChart"/>
    <dgm:cxn modelId="{EE9D5B9C-C403-CC4D-83D6-447A0B1C397F}" type="presParOf" srcId="{74F4EEDE-D116-D84F-8CD0-A09D2B297EE0}" destId="{3F45EAF8-74C0-644C-B99D-D14288106A77}" srcOrd="2" destOrd="0" presId="urn:microsoft.com/office/officeart/2008/layout/HalfCircleOrganizationChart"/>
    <dgm:cxn modelId="{5BBA51C0-35E6-BF4D-BA52-00EFA269735C}" type="presParOf" srcId="{74F4EEDE-D116-D84F-8CD0-A09D2B297EE0}" destId="{B2516665-15F5-A440-894F-A0027F5D72B8}" srcOrd="3" destOrd="0" presId="urn:microsoft.com/office/officeart/2008/layout/HalfCircleOrganizationChart"/>
    <dgm:cxn modelId="{FDF1BEA0-2601-5547-BF0C-33428564EC97}" type="presParOf" srcId="{A2F3B3D8-2044-F449-883A-F71C9E0B025E}" destId="{5166A536-B296-9B4F-890E-E0490C4A1DFA}" srcOrd="1" destOrd="0" presId="urn:microsoft.com/office/officeart/2008/layout/HalfCircleOrganizationChart"/>
    <dgm:cxn modelId="{1D7CE5F3-6319-544B-9C61-21C60116014F}" type="presParOf" srcId="{A2F3B3D8-2044-F449-883A-F71C9E0B025E}" destId="{E72FCDC4-25D7-1248-89AD-F3EF3BC93DCE}" srcOrd="2" destOrd="0" presId="urn:microsoft.com/office/officeart/2008/layout/HalfCircleOrganizationChart"/>
    <dgm:cxn modelId="{49AD336B-28CB-944C-8FD0-9BED78479479}" type="presParOf" srcId="{34DACBA2-219D-654F-84A7-EA1AF8D49FC7}" destId="{BB0996F0-4469-AA49-B12B-5440ABECEF76}" srcOrd="6" destOrd="0" presId="urn:microsoft.com/office/officeart/2008/layout/HalfCircleOrganizationChart"/>
    <dgm:cxn modelId="{AFDBFFA9-B9CF-4D44-B984-5A54876E6129}" type="presParOf" srcId="{34DACBA2-219D-654F-84A7-EA1AF8D49FC7}" destId="{C650838B-4E55-3147-A678-EE05F9106D2A}" srcOrd="7" destOrd="0" presId="urn:microsoft.com/office/officeart/2008/layout/HalfCircleOrganizationChart"/>
    <dgm:cxn modelId="{4AAF3470-8AE5-224E-820C-843345F76B59}" type="presParOf" srcId="{C650838B-4E55-3147-A678-EE05F9106D2A}" destId="{D33025A1-8CEA-574F-B0E4-6E77C296A942}" srcOrd="0" destOrd="0" presId="urn:microsoft.com/office/officeart/2008/layout/HalfCircleOrganizationChart"/>
    <dgm:cxn modelId="{DE1D0C00-2B70-8B40-8228-87D9DCB87547}" type="presParOf" srcId="{D33025A1-8CEA-574F-B0E4-6E77C296A942}" destId="{2D23F73E-0DFA-684C-923B-9AE79E0B0CE5}" srcOrd="0" destOrd="0" presId="urn:microsoft.com/office/officeart/2008/layout/HalfCircleOrganizationChart"/>
    <dgm:cxn modelId="{8A2543B3-A9AC-3441-B473-37207130DCC4}" type="presParOf" srcId="{D33025A1-8CEA-574F-B0E4-6E77C296A942}" destId="{C7F96DCD-C4FA-5842-8E7B-B2E057A88B2F}" srcOrd="1" destOrd="0" presId="urn:microsoft.com/office/officeart/2008/layout/HalfCircleOrganizationChart"/>
    <dgm:cxn modelId="{2F0CC6F9-74D2-7B43-8034-9EE0595E7323}" type="presParOf" srcId="{D33025A1-8CEA-574F-B0E4-6E77C296A942}" destId="{CC038AE9-073A-DC4A-A3CC-DFC8FDD134A3}" srcOrd="2" destOrd="0" presId="urn:microsoft.com/office/officeart/2008/layout/HalfCircleOrganizationChart"/>
    <dgm:cxn modelId="{91EFB06D-0F4F-6E48-88B6-90AFCCE9E95A}" type="presParOf" srcId="{D33025A1-8CEA-574F-B0E4-6E77C296A942}" destId="{62F80BD3-BE7C-C64F-B73A-247D31816EEA}" srcOrd="3" destOrd="0" presId="urn:microsoft.com/office/officeart/2008/layout/HalfCircleOrganizationChart"/>
    <dgm:cxn modelId="{5724E8C0-9E05-5144-8048-66880259262D}" type="presParOf" srcId="{C650838B-4E55-3147-A678-EE05F9106D2A}" destId="{B51DF50F-F33B-E14D-9804-D380C8587BF8}" srcOrd="1" destOrd="0" presId="urn:microsoft.com/office/officeart/2008/layout/HalfCircleOrganizationChart"/>
    <dgm:cxn modelId="{E6D4F4DF-7049-9F48-B9B1-BFF4C4DF9F15}" type="presParOf" srcId="{C650838B-4E55-3147-A678-EE05F9106D2A}" destId="{465F350D-2CFC-8846-B357-0616E61A3222}" srcOrd="2" destOrd="0" presId="urn:microsoft.com/office/officeart/2008/layout/HalfCircleOrganizationChart"/>
    <dgm:cxn modelId="{5368A71B-2763-034F-B14C-DCE57D44DDFF}" type="presParOf" srcId="{34DACBA2-219D-654F-84A7-EA1AF8D49FC7}" destId="{97CED3A0-BB73-D54C-8E8B-F4B6574A63B6}" srcOrd="8" destOrd="0" presId="urn:microsoft.com/office/officeart/2008/layout/HalfCircleOrganizationChart"/>
    <dgm:cxn modelId="{845EFD42-7E9D-1B45-B1F8-5AC5100247DE}" type="presParOf" srcId="{34DACBA2-219D-654F-84A7-EA1AF8D49FC7}" destId="{F522285D-5D33-D643-AF5E-979C92A7AC82}" srcOrd="9" destOrd="0" presId="urn:microsoft.com/office/officeart/2008/layout/HalfCircleOrganizationChart"/>
    <dgm:cxn modelId="{228D91F3-F559-0D43-9DB5-0DC14F9078BB}" type="presParOf" srcId="{F522285D-5D33-D643-AF5E-979C92A7AC82}" destId="{8D475F31-59F5-8B44-BCEC-C8F3CFFD7EB5}" srcOrd="0" destOrd="0" presId="urn:microsoft.com/office/officeart/2008/layout/HalfCircleOrganizationChart"/>
    <dgm:cxn modelId="{0773D80A-BF56-F34B-A876-411F487A1CC9}" type="presParOf" srcId="{8D475F31-59F5-8B44-BCEC-C8F3CFFD7EB5}" destId="{3DD271CF-D267-864C-AB29-523D947290A0}" srcOrd="0" destOrd="0" presId="urn:microsoft.com/office/officeart/2008/layout/HalfCircleOrganizationChart"/>
    <dgm:cxn modelId="{3D4C6D15-C4BD-7940-8511-EA4FB2114217}" type="presParOf" srcId="{8D475F31-59F5-8B44-BCEC-C8F3CFFD7EB5}" destId="{5D0765E4-CCA7-DA4F-A5A5-D36BD572E185}" srcOrd="1" destOrd="0" presId="urn:microsoft.com/office/officeart/2008/layout/HalfCircleOrganizationChart"/>
    <dgm:cxn modelId="{C35B1285-475D-6442-9346-AE12B8662EA0}" type="presParOf" srcId="{8D475F31-59F5-8B44-BCEC-C8F3CFFD7EB5}" destId="{6703E0B8-716C-E74F-A92C-A66178DD2A14}" srcOrd="2" destOrd="0" presId="urn:microsoft.com/office/officeart/2008/layout/HalfCircleOrganizationChart"/>
    <dgm:cxn modelId="{2C823D44-A9C4-6143-8FE3-5768A6AFC242}" type="presParOf" srcId="{8D475F31-59F5-8B44-BCEC-C8F3CFFD7EB5}" destId="{255786AA-404A-D645-9429-B7B045A6483A}" srcOrd="3" destOrd="0" presId="urn:microsoft.com/office/officeart/2008/layout/HalfCircleOrganizationChart"/>
    <dgm:cxn modelId="{300EDBCD-4841-5D4F-9A1A-150B97C1447D}" type="presParOf" srcId="{F522285D-5D33-D643-AF5E-979C92A7AC82}" destId="{7E6B71BF-E9A0-3745-8974-26ADD4F512DD}" srcOrd="1" destOrd="0" presId="urn:microsoft.com/office/officeart/2008/layout/HalfCircleOrganizationChart"/>
    <dgm:cxn modelId="{46F727E3-105B-8D41-B82A-B86A9CEBB4FA}" type="presParOf" srcId="{F522285D-5D33-D643-AF5E-979C92A7AC82}" destId="{9B9721FE-E318-374D-8748-20D569FE5E49}" srcOrd="2" destOrd="0" presId="urn:microsoft.com/office/officeart/2008/layout/HalfCircleOrganizationChart"/>
    <dgm:cxn modelId="{F960CFB1-3246-AB4A-AD8E-AD0641B0E2F7}" type="presParOf" srcId="{12C32B6E-CA3C-5145-B3ED-5570D6659F4C}" destId="{316CFEBD-B346-0C46-B5D2-43A039196322}" srcOrd="2" destOrd="0" presId="urn:microsoft.com/office/officeart/2008/layout/HalfCircleOrganizationChart"/>
    <dgm:cxn modelId="{6C1D16F2-8772-F246-92CC-64E575B4284A}" type="presParOf" srcId="{130F47A4-3D6D-D14A-9A57-EB0E77BFC4FC}" destId="{405AA11B-0D84-F946-9DB2-EF0DCCC5FE2B}" srcOrd="2" destOrd="0" presId="urn:microsoft.com/office/officeart/2008/layout/HalfCircleOrganizationChart"/>
    <dgm:cxn modelId="{527A5267-1606-2F4B-A9EC-A4435419F8BC}" type="presParOf" srcId="{130F47A4-3D6D-D14A-9A57-EB0E77BFC4FC}" destId="{680D59C9-1BBD-6948-9961-495CA8AD2106}" srcOrd="3" destOrd="0" presId="urn:microsoft.com/office/officeart/2008/layout/HalfCircleOrganizationChart"/>
    <dgm:cxn modelId="{6D05EC4D-5DA0-8649-BD0A-A2E2B8C84F73}" type="presParOf" srcId="{680D59C9-1BBD-6948-9961-495CA8AD2106}" destId="{19885A3C-5807-5444-92DE-B077AB93BDC3}" srcOrd="0" destOrd="0" presId="urn:microsoft.com/office/officeart/2008/layout/HalfCircleOrganizationChart"/>
    <dgm:cxn modelId="{415BF0EA-0F89-FD4B-B6B8-6C8492FE966F}" type="presParOf" srcId="{19885A3C-5807-5444-92DE-B077AB93BDC3}" destId="{542CCDAB-14CB-8B4E-AD78-CB758FD38178}" srcOrd="0" destOrd="0" presId="urn:microsoft.com/office/officeart/2008/layout/HalfCircleOrganizationChart"/>
    <dgm:cxn modelId="{4763FA82-DFD5-1D44-BA03-CD40580618B2}" type="presParOf" srcId="{19885A3C-5807-5444-92DE-B077AB93BDC3}" destId="{51CC7F4F-95F0-F54C-9539-2B8AC2AD1B0A}" srcOrd="1" destOrd="0" presId="urn:microsoft.com/office/officeart/2008/layout/HalfCircleOrganizationChart"/>
    <dgm:cxn modelId="{BC8AB512-0F3F-434B-B56A-F955375403DB}" type="presParOf" srcId="{19885A3C-5807-5444-92DE-B077AB93BDC3}" destId="{199C1F7E-E84E-A94F-A906-67F1B6C09027}" srcOrd="2" destOrd="0" presId="urn:microsoft.com/office/officeart/2008/layout/HalfCircleOrganizationChart"/>
    <dgm:cxn modelId="{E0681C4A-A9E4-6740-8175-B625C8DC952E}" type="presParOf" srcId="{19885A3C-5807-5444-92DE-B077AB93BDC3}" destId="{87109F38-0C15-2845-BEAD-F0EDB43748B4}" srcOrd="3" destOrd="0" presId="urn:microsoft.com/office/officeart/2008/layout/HalfCircleOrganizationChart"/>
    <dgm:cxn modelId="{848B0CE8-1696-6744-ADD0-C7A597F5CB9E}" type="presParOf" srcId="{680D59C9-1BBD-6948-9961-495CA8AD2106}" destId="{B217292D-D63E-ED43-AEDF-57B50590F076}" srcOrd="1" destOrd="0" presId="urn:microsoft.com/office/officeart/2008/layout/HalfCircleOrganizationChart"/>
    <dgm:cxn modelId="{E4863764-196E-554B-B55E-D4215091D401}" type="presParOf" srcId="{B217292D-D63E-ED43-AEDF-57B50590F076}" destId="{A71EEF35-A403-C54C-8D54-2AEF5D1FFB00}" srcOrd="0" destOrd="0" presId="urn:microsoft.com/office/officeart/2008/layout/HalfCircleOrganizationChart"/>
    <dgm:cxn modelId="{7F0971F5-4F27-8B44-AFD5-C7D44F1BE24A}" type="presParOf" srcId="{B217292D-D63E-ED43-AEDF-57B50590F076}" destId="{C4E8B80C-541B-3A4C-A417-E4F6F31D4FF1}" srcOrd="1" destOrd="0" presId="urn:microsoft.com/office/officeart/2008/layout/HalfCircleOrganizationChart"/>
    <dgm:cxn modelId="{69D1835C-6661-B646-A156-F210542D1F16}" type="presParOf" srcId="{C4E8B80C-541B-3A4C-A417-E4F6F31D4FF1}" destId="{FE013F2F-9CCE-3D43-9944-69D90B9259C1}" srcOrd="0" destOrd="0" presId="urn:microsoft.com/office/officeart/2008/layout/HalfCircleOrganizationChart"/>
    <dgm:cxn modelId="{6D2186BE-0484-514F-9980-5B3C83918D7F}" type="presParOf" srcId="{FE013F2F-9CCE-3D43-9944-69D90B9259C1}" destId="{331C1CF7-1CFE-334E-A6E7-1313FB95ABDC}" srcOrd="0" destOrd="0" presId="urn:microsoft.com/office/officeart/2008/layout/HalfCircleOrganizationChart"/>
    <dgm:cxn modelId="{D9AF6285-D20D-B54D-8414-23AAA50393B9}" type="presParOf" srcId="{FE013F2F-9CCE-3D43-9944-69D90B9259C1}" destId="{5D94DC00-D5C8-1A44-A957-A151494D21D3}" srcOrd="1" destOrd="0" presId="urn:microsoft.com/office/officeart/2008/layout/HalfCircleOrganizationChart"/>
    <dgm:cxn modelId="{F1DD9FC9-8D64-8C47-BA3C-4A0533D2B354}" type="presParOf" srcId="{FE013F2F-9CCE-3D43-9944-69D90B9259C1}" destId="{1EE9BC71-356E-4441-A75A-61000E852D7D}" srcOrd="2" destOrd="0" presId="urn:microsoft.com/office/officeart/2008/layout/HalfCircleOrganizationChart"/>
    <dgm:cxn modelId="{BA9FA312-C2C0-E44B-B6AD-14F1AC350F20}" type="presParOf" srcId="{FE013F2F-9CCE-3D43-9944-69D90B9259C1}" destId="{301EF38D-D259-1540-87CC-660D8248C13B}" srcOrd="3" destOrd="0" presId="urn:microsoft.com/office/officeart/2008/layout/HalfCircleOrganizationChart"/>
    <dgm:cxn modelId="{E8560728-511B-5E4D-869A-3A17486E9EF5}" type="presParOf" srcId="{C4E8B80C-541B-3A4C-A417-E4F6F31D4FF1}" destId="{F029C8B9-070E-8241-8519-FB944CBEC71C}" srcOrd="1" destOrd="0" presId="urn:microsoft.com/office/officeart/2008/layout/HalfCircleOrganizationChart"/>
    <dgm:cxn modelId="{9551627F-288D-AB4D-BBDF-9C0B6C8C71A0}" type="presParOf" srcId="{C4E8B80C-541B-3A4C-A417-E4F6F31D4FF1}" destId="{3CE506B5-87F0-F64B-9F42-541AC49BF247}" srcOrd="2" destOrd="0" presId="urn:microsoft.com/office/officeart/2008/layout/HalfCircleOrganizationChart"/>
    <dgm:cxn modelId="{C536B20B-1FB1-244B-A221-27E9D6D74504}" type="presParOf" srcId="{B217292D-D63E-ED43-AEDF-57B50590F076}" destId="{D5E6C953-0273-C14F-9B1E-7DA2D97819CE}" srcOrd="2" destOrd="0" presId="urn:microsoft.com/office/officeart/2008/layout/HalfCircleOrganizationChart"/>
    <dgm:cxn modelId="{ACDED95C-0FC2-FC40-9454-36F7AAF4A196}" type="presParOf" srcId="{B217292D-D63E-ED43-AEDF-57B50590F076}" destId="{3C58715F-5554-7045-9269-1F86558B7FEC}" srcOrd="3" destOrd="0" presId="urn:microsoft.com/office/officeart/2008/layout/HalfCircleOrganizationChart"/>
    <dgm:cxn modelId="{C17B602B-3F67-2943-8A05-902B473B2D83}" type="presParOf" srcId="{3C58715F-5554-7045-9269-1F86558B7FEC}" destId="{87DB4C85-FBE6-DD4D-B986-16CEEC91250C}" srcOrd="0" destOrd="0" presId="urn:microsoft.com/office/officeart/2008/layout/HalfCircleOrganizationChart"/>
    <dgm:cxn modelId="{633C5D37-6A87-8F4D-B77A-453FCE909F04}" type="presParOf" srcId="{87DB4C85-FBE6-DD4D-B986-16CEEC91250C}" destId="{E81830AA-AB1B-FC49-89DB-5F24611F0346}" srcOrd="0" destOrd="0" presId="urn:microsoft.com/office/officeart/2008/layout/HalfCircleOrganizationChart"/>
    <dgm:cxn modelId="{F5CF6FF4-4DAD-0F41-BBD6-1E6DD5B5D70F}" type="presParOf" srcId="{87DB4C85-FBE6-DD4D-B986-16CEEC91250C}" destId="{E1806519-11CE-9D46-8EA7-975FE8B387A7}" srcOrd="1" destOrd="0" presId="urn:microsoft.com/office/officeart/2008/layout/HalfCircleOrganizationChart"/>
    <dgm:cxn modelId="{A0064F4D-C822-634A-A5B7-5855D1FA9CEB}" type="presParOf" srcId="{87DB4C85-FBE6-DD4D-B986-16CEEC91250C}" destId="{26D6A13B-23F1-4342-8DC9-B9DA46D47984}" srcOrd="2" destOrd="0" presId="urn:microsoft.com/office/officeart/2008/layout/HalfCircleOrganizationChart"/>
    <dgm:cxn modelId="{44129B39-3048-4E45-BD23-101A2D64B1A7}" type="presParOf" srcId="{87DB4C85-FBE6-DD4D-B986-16CEEC91250C}" destId="{3C4BED6A-0FC3-0E4A-8434-D7406FFF05C2}" srcOrd="3" destOrd="0" presId="urn:microsoft.com/office/officeart/2008/layout/HalfCircleOrganizationChart"/>
    <dgm:cxn modelId="{E52CFC82-7F95-F940-8D6F-DBEABD3701A2}" type="presParOf" srcId="{3C58715F-5554-7045-9269-1F86558B7FEC}" destId="{A8BC0544-77AB-9940-9408-E035789BA097}" srcOrd="1" destOrd="0" presId="urn:microsoft.com/office/officeart/2008/layout/HalfCircleOrganizationChart"/>
    <dgm:cxn modelId="{5CCB760D-E5F3-944A-9CC8-BF3840D00AD5}" type="presParOf" srcId="{3C58715F-5554-7045-9269-1F86558B7FEC}" destId="{647C90F7-C183-7D4E-8D39-4087975DDD94}" srcOrd="2" destOrd="0" presId="urn:microsoft.com/office/officeart/2008/layout/HalfCircleOrganizationChart"/>
    <dgm:cxn modelId="{04AB0416-CEC4-F041-B7DA-FBDEB879BD12}" type="presParOf" srcId="{B217292D-D63E-ED43-AEDF-57B50590F076}" destId="{BACCE687-1650-1843-8E73-4A5FC11FB91A}" srcOrd="4" destOrd="0" presId="urn:microsoft.com/office/officeart/2008/layout/HalfCircleOrganizationChart"/>
    <dgm:cxn modelId="{16FB76B4-11BE-F845-932D-73A76304A685}" type="presParOf" srcId="{B217292D-D63E-ED43-AEDF-57B50590F076}" destId="{C51CFA91-23CA-F046-962A-F3684D74061D}" srcOrd="5" destOrd="0" presId="urn:microsoft.com/office/officeart/2008/layout/HalfCircleOrganizationChart"/>
    <dgm:cxn modelId="{7B7ADC81-C22B-AE4E-8823-CF56345AF973}" type="presParOf" srcId="{C51CFA91-23CA-F046-962A-F3684D74061D}" destId="{CE778DA3-86AE-DC45-82F7-5341D918352C}" srcOrd="0" destOrd="0" presId="urn:microsoft.com/office/officeart/2008/layout/HalfCircleOrganizationChart"/>
    <dgm:cxn modelId="{01322071-C240-8A4F-B951-C7129D3D5415}" type="presParOf" srcId="{CE778DA3-86AE-DC45-82F7-5341D918352C}" destId="{D82EB0A9-DBC9-B94F-94A1-11592D195FF9}" srcOrd="0" destOrd="0" presId="urn:microsoft.com/office/officeart/2008/layout/HalfCircleOrganizationChart"/>
    <dgm:cxn modelId="{A11DDE94-7731-A643-8158-801C3C28BB42}" type="presParOf" srcId="{CE778DA3-86AE-DC45-82F7-5341D918352C}" destId="{9626BB18-75DE-604A-8090-8170611A4E52}" srcOrd="1" destOrd="0" presId="urn:microsoft.com/office/officeart/2008/layout/HalfCircleOrganizationChart"/>
    <dgm:cxn modelId="{3FD4FA79-60BF-3842-BE06-C3D2A1BC9488}" type="presParOf" srcId="{CE778DA3-86AE-DC45-82F7-5341D918352C}" destId="{F097499A-B6B5-8E4C-A245-160C95CD38C7}" srcOrd="2" destOrd="0" presId="urn:microsoft.com/office/officeart/2008/layout/HalfCircleOrganizationChart"/>
    <dgm:cxn modelId="{5207B235-8E0D-8C40-BE15-9800D34700C0}" type="presParOf" srcId="{CE778DA3-86AE-DC45-82F7-5341D918352C}" destId="{7D313085-6EB6-B44A-83ED-B518A86B46B8}" srcOrd="3" destOrd="0" presId="urn:microsoft.com/office/officeart/2008/layout/HalfCircleOrganizationChart"/>
    <dgm:cxn modelId="{2A3DA338-00D3-EB45-BF62-9C13AF5408E6}" type="presParOf" srcId="{C51CFA91-23CA-F046-962A-F3684D74061D}" destId="{D2A28ECE-7CA1-5E43-9666-8D79022CD6CD}" srcOrd="1" destOrd="0" presId="urn:microsoft.com/office/officeart/2008/layout/HalfCircleOrganizationChart"/>
    <dgm:cxn modelId="{676F2CDE-D6DD-7448-9ABE-430B6EA05FD2}" type="presParOf" srcId="{C51CFA91-23CA-F046-962A-F3684D74061D}" destId="{26403AC0-E96F-F24E-A2C8-F45B80553F49}" srcOrd="2" destOrd="0" presId="urn:microsoft.com/office/officeart/2008/layout/HalfCircleOrganizationChart"/>
    <dgm:cxn modelId="{A2B9B480-6C41-354C-9664-19169F1D15EE}" type="presParOf" srcId="{680D59C9-1BBD-6948-9961-495CA8AD2106}" destId="{359D6DFE-AA13-F047-B10A-AC8DD511CBCE}" srcOrd="2" destOrd="0" presId="urn:microsoft.com/office/officeart/2008/layout/HalfCircleOrganizationChart"/>
    <dgm:cxn modelId="{788A5620-9718-3643-BF40-805C0007D73F}" type="presParOf" srcId="{130F47A4-3D6D-D14A-9A57-EB0E77BFC4FC}" destId="{EEEE6341-C02D-5746-A002-1C6356EEF913}" srcOrd="4" destOrd="0" presId="urn:microsoft.com/office/officeart/2008/layout/HalfCircleOrganizationChart"/>
    <dgm:cxn modelId="{D2E2A449-4AC3-BD40-854C-F0EFBEF15CA5}" type="presParOf" srcId="{130F47A4-3D6D-D14A-9A57-EB0E77BFC4FC}" destId="{AF3AC351-87C4-3B40-B84D-4B4B0B60EE2A}" srcOrd="5" destOrd="0" presId="urn:microsoft.com/office/officeart/2008/layout/HalfCircleOrganizationChart"/>
    <dgm:cxn modelId="{F8D6A2A0-6A68-274B-8804-5D1C7981C121}" type="presParOf" srcId="{AF3AC351-87C4-3B40-B84D-4B4B0B60EE2A}" destId="{860F7296-8E2D-2A43-B657-0310A84DA96E}" srcOrd="0" destOrd="0" presId="urn:microsoft.com/office/officeart/2008/layout/HalfCircleOrganizationChart"/>
    <dgm:cxn modelId="{60F8859A-4437-714C-8E38-53F8A076E1E2}" type="presParOf" srcId="{860F7296-8E2D-2A43-B657-0310A84DA96E}" destId="{8A17AD2C-88DB-F841-BC51-4057F528DEE1}" srcOrd="0" destOrd="0" presId="urn:microsoft.com/office/officeart/2008/layout/HalfCircleOrganizationChart"/>
    <dgm:cxn modelId="{2AFBDF6B-C7B5-3F49-B1A4-825C65EA56A6}" type="presParOf" srcId="{860F7296-8E2D-2A43-B657-0310A84DA96E}" destId="{2E667610-3613-DD4B-ABE9-82FDE6F36318}" srcOrd="1" destOrd="0" presId="urn:microsoft.com/office/officeart/2008/layout/HalfCircleOrganizationChart"/>
    <dgm:cxn modelId="{E3241071-14E3-614C-AFB1-45DCE9AF2544}" type="presParOf" srcId="{860F7296-8E2D-2A43-B657-0310A84DA96E}" destId="{A4234787-065E-F64C-A9A4-DBD4582E9B14}" srcOrd="2" destOrd="0" presId="urn:microsoft.com/office/officeart/2008/layout/HalfCircleOrganizationChart"/>
    <dgm:cxn modelId="{2086AA70-CCFD-7B43-A9E9-8BE0E25E42F2}" type="presParOf" srcId="{860F7296-8E2D-2A43-B657-0310A84DA96E}" destId="{B528FF78-5FC1-A04C-A611-FC08A9820056}" srcOrd="3" destOrd="0" presId="urn:microsoft.com/office/officeart/2008/layout/HalfCircleOrganizationChart"/>
    <dgm:cxn modelId="{4BEA6E7D-AAA3-FF4C-9813-B3BB6A0E5F57}" type="presParOf" srcId="{AF3AC351-87C4-3B40-B84D-4B4B0B60EE2A}" destId="{E62CE13F-F15F-AE43-B5D8-3DD5F56802E0}" srcOrd="1" destOrd="0" presId="urn:microsoft.com/office/officeart/2008/layout/HalfCircleOrganizationChart"/>
    <dgm:cxn modelId="{5D426CE4-FEB9-6340-8DD0-21360851F5B6}" type="presParOf" srcId="{E62CE13F-F15F-AE43-B5D8-3DD5F56802E0}" destId="{7A667726-611C-5043-86F3-6B93B3CA817D}" srcOrd="0" destOrd="0" presId="urn:microsoft.com/office/officeart/2008/layout/HalfCircleOrganizationChart"/>
    <dgm:cxn modelId="{BACD7172-0F7E-6E4C-9BCB-07A504439676}" type="presParOf" srcId="{E62CE13F-F15F-AE43-B5D8-3DD5F56802E0}" destId="{8A9DC180-CCCE-E14B-995E-D5D8540D5E37}" srcOrd="1" destOrd="0" presId="urn:microsoft.com/office/officeart/2008/layout/HalfCircleOrganizationChart"/>
    <dgm:cxn modelId="{7A9C9CA5-F39C-4041-BD5E-3A26EB3AED09}" type="presParOf" srcId="{8A9DC180-CCCE-E14B-995E-D5D8540D5E37}" destId="{0627FDE6-7EBE-5B47-854E-192F876B5052}" srcOrd="0" destOrd="0" presId="urn:microsoft.com/office/officeart/2008/layout/HalfCircleOrganizationChart"/>
    <dgm:cxn modelId="{8A96973C-5367-D545-88FD-7728189D8480}" type="presParOf" srcId="{0627FDE6-7EBE-5B47-854E-192F876B5052}" destId="{3207D431-7530-0C4F-9729-FC1EB36546F8}" srcOrd="0" destOrd="0" presId="urn:microsoft.com/office/officeart/2008/layout/HalfCircleOrganizationChart"/>
    <dgm:cxn modelId="{A370182F-8E44-0A4E-AF6B-24DCFA302982}" type="presParOf" srcId="{0627FDE6-7EBE-5B47-854E-192F876B5052}" destId="{11390905-0839-464F-9ACF-584CDE64DACF}" srcOrd="1" destOrd="0" presId="urn:microsoft.com/office/officeart/2008/layout/HalfCircleOrganizationChart"/>
    <dgm:cxn modelId="{BEE9DEA9-F662-B944-83F0-0BFD42174891}" type="presParOf" srcId="{0627FDE6-7EBE-5B47-854E-192F876B5052}" destId="{8592F853-2959-CB47-ACD7-FA80A4539DAF}" srcOrd="2" destOrd="0" presId="urn:microsoft.com/office/officeart/2008/layout/HalfCircleOrganizationChart"/>
    <dgm:cxn modelId="{08F482B9-BF64-AF4C-97D6-25FA7D2FD219}" type="presParOf" srcId="{0627FDE6-7EBE-5B47-854E-192F876B5052}" destId="{1D65BA4F-D6EB-684E-BBD5-3725E96ECB8B}" srcOrd="3" destOrd="0" presId="urn:microsoft.com/office/officeart/2008/layout/HalfCircleOrganizationChart"/>
    <dgm:cxn modelId="{66E4B64D-E5F5-924F-A7BF-BABFBDD159DA}" type="presParOf" srcId="{8A9DC180-CCCE-E14B-995E-D5D8540D5E37}" destId="{C27C72BA-6B83-954D-9048-85F5E647E51D}" srcOrd="1" destOrd="0" presId="urn:microsoft.com/office/officeart/2008/layout/HalfCircleOrganizationChart"/>
    <dgm:cxn modelId="{6EA6712B-5FD9-CE41-A5DB-5AEBD87F318F}" type="presParOf" srcId="{8A9DC180-CCCE-E14B-995E-D5D8540D5E37}" destId="{EDE4FB29-AA92-6742-B652-E2E0E5343639}" srcOrd="2" destOrd="0" presId="urn:microsoft.com/office/officeart/2008/layout/HalfCircleOrganizationChart"/>
    <dgm:cxn modelId="{E74D563D-7428-BA43-BC34-78C0711BEBB7}" type="presParOf" srcId="{E62CE13F-F15F-AE43-B5D8-3DD5F56802E0}" destId="{A966A620-50FC-5C43-8592-98EFB9FBBECD}" srcOrd="2" destOrd="0" presId="urn:microsoft.com/office/officeart/2008/layout/HalfCircleOrganizationChart"/>
    <dgm:cxn modelId="{8639ACF0-BC89-D44E-B628-997F33ABF1C3}" type="presParOf" srcId="{E62CE13F-F15F-AE43-B5D8-3DD5F56802E0}" destId="{1CF7152F-581F-424D-952E-35ADBE24160F}" srcOrd="3" destOrd="0" presId="urn:microsoft.com/office/officeart/2008/layout/HalfCircleOrganizationChart"/>
    <dgm:cxn modelId="{E7C75A92-E1E6-1D4E-9DF6-9FB3A0476385}" type="presParOf" srcId="{1CF7152F-581F-424D-952E-35ADBE24160F}" destId="{B8851FF6-DFFC-BA43-81E6-606E20690831}" srcOrd="0" destOrd="0" presId="urn:microsoft.com/office/officeart/2008/layout/HalfCircleOrganizationChart"/>
    <dgm:cxn modelId="{3D914813-0169-C54D-B02F-37B5452E14A2}" type="presParOf" srcId="{B8851FF6-DFFC-BA43-81E6-606E20690831}" destId="{E5EE69D4-F388-5444-B71C-A5027FA22B9F}" srcOrd="0" destOrd="0" presId="urn:microsoft.com/office/officeart/2008/layout/HalfCircleOrganizationChart"/>
    <dgm:cxn modelId="{8C90E30F-039C-1C47-99C0-9275239D6174}" type="presParOf" srcId="{B8851FF6-DFFC-BA43-81E6-606E20690831}" destId="{59FC1C97-9D94-CB46-A20D-C1CBB7114B23}" srcOrd="1" destOrd="0" presId="urn:microsoft.com/office/officeart/2008/layout/HalfCircleOrganizationChart"/>
    <dgm:cxn modelId="{7906CC30-395A-7F44-937C-05F252D1EBAC}" type="presParOf" srcId="{B8851FF6-DFFC-BA43-81E6-606E20690831}" destId="{7FFB2660-BB8C-6A42-B86E-EFE4D3051CFF}" srcOrd="2" destOrd="0" presId="urn:microsoft.com/office/officeart/2008/layout/HalfCircleOrganizationChart"/>
    <dgm:cxn modelId="{0DEF050D-BAF9-F140-8F21-89AD8479442A}" type="presParOf" srcId="{B8851FF6-DFFC-BA43-81E6-606E20690831}" destId="{0435402D-D294-F844-8F6D-72F00C11554F}" srcOrd="3" destOrd="0" presId="urn:microsoft.com/office/officeart/2008/layout/HalfCircleOrganizationChart"/>
    <dgm:cxn modelId="{08BD1433-B979-D94F-9848-AD8388420121}" type="presParOf" srcId="{1CF7152F-581F-424D-952E-35ADBE24160F}" destId="{3E92D10E-38F2-7F48-832D-5D1ADD06B40D}" srcOrd="1" destOrd="0" presId="urn:microsoft.com/office/officeart/2008/layout/HalfCircleOrganizationChart"/>
    <dgm:cxn modelId="{A8A12E31-C6C5-024E-8E8E-4ABCB158EC3B}" type="presParOf" srcId="{1CF7152F-581F-424D-952E-35ADBE24160F}" destId="{AF92DE64-65CC-C04B-851C-9E1EF0259217}" srcOrd="2" destOrd="0" presId="urn:microsoft.com/office/officeart/2008/layout/HalfCircleOrganizationChart"/>
    <dgm:cxn modelId="{10B37DB2-2B26-8A46-BC6D-A788F84DB3F7}" type="presParOf" srcId="{AF3AC351-87C4-3B40-B84D-4B4B0B60EE2A}" destId="{E469CB26-929C-B14F-B039-D81D5056E4DD}" srcOrd="2" destOrd="0" presId="urn:microsoft.com/office/officeart/2008/layout/HalfCircleOrganizationChart"/>
    <dgm:cxn modelId="{F8FD53E8-E66D-2142-B966-D672361B9259}" type="presParOf" srcId="{130F47A4-3D6D-D14A-9A57-EB0E77BFC4FC}" destId="{EC1885C1-D8BC-FB4D-88CF-08AE2E8DAC2A}" srcOrd="6" destOrd="0" presId="urn:microsoft.com/office/officeart/2008/layout/HalfCircleOrganizationChart"/>
    <dgm:cxn modelId="{AE264D78-7418-554B-8699-64D7787D0055}" type="presParOf" srcId="{130F47A4-3D6D-D14A-9A57-EB0E77BFC4FC}" destId="{5010AA1C-2215-3041-BFD7-1CE71A25DC26}" srcOrd="7" destOrd="0" presId="urn:microsoft.com/office/officeart/2008/layout/HalfCircleOrganizationChart"/>
    <dgm:cxn modelId="{EE20B287-DE3C-2B49-8B3E-DFF275E2924F}" type="presParOf" srcId="{5010AA1C-2215-3041-BFD7-1CE71A25DC26}" destId="{E31E4FBC-B06B-D148-8489-D8BF66CDC9B1}" srcOrd="0" destOrd="0" presId="urn:microsoft.com/office/officeart/2008/layout/HalfCircleOrganizationChart"/>
    <dgm:cxn modelId="{3E6E06F1-505E-6648-8B6E-492F5FD0340F}" type="presParOf" srcId="{E31E4FBC-B06B-D148-8489-D8BF66CDC9B1}" destId="{9FE0B94D-5CA3-7945-A578-7E9F4A91E373}" srcOrd="0" destOrd="0" presId="urn:microsoft.com/office/officeart/2008/layout/HalfCircleOrganizationChart"/>
    <dgm:cxn modelId="{5403DDE7-2D01-5A42-AA89-F8E283B0B49E}" type="presParOf" srcId="{E31E4FBC-B06B-D148-8489-D8BF66CDC9B1}" destId="{A11EB146-E685-9640-897D-32440EF7993D}" srcOrd="1" destOrd="0" presId="urn:microsoft.com/office/officeart/2008/layout/HalfCircleOrganizationChart"/>
    <dgm:cxn modelId="{8ABA5932-7DDF-BD4B-A6C1-28DE934DA1C5}" type="presParOf" srcId="{E31E4FBC-B06B-D148-8489-D8BF66CDC9B1}" destId="{80CC22FB-D8AC-1142-A779-5718641CFAB8}" srcOrd="2" destOrd="0" presId="urn:microsoft.com/office/officeart/2008/layout/HalfCircleOrganizationChart"/>
    <dgm:cxn modelId="{99761AEC-1268-E140-B0ED-FFC81971B739}" type="presParOf" srcId="{E31E4FBC-B06B-D148-8489-D8BF66CDC9B1}" destId="{66EA095A-4A46-8B44-962C-E2657C2BBFBD}" srcOrd="3" destOrd="0" presId="urn:microsoft.com/office/officeart/2008/layout/HalfCircleOrganizationChart"/>
    <dgm:cxn modelId="{DB1128DE-61CD-2E4D-A29C-D56AF8FBC70D}" type="presParOf" srcId="{5010AA1C-2215-3041-BFD7-1CE71A25DC26}" destId="{C2E81005-D5EC-9449-B600-4ABB9BF2215D}" srcOrd="1" destOrd="0" presId="urn:microsoft.com/office/officeart/2008/layout/HalfCircleOrganizationChart"/>
    <dgm:cxn modelId="{0EDD9C13-3182-344F-BB36-7D6BF3BDC398}" type="presParOf" srcId="{C2E81005-D5EC-9449-B600-4ABB9BF2215D}" destId="{F1C4B8EF-ED32-1B49-ADF0-044E86D80043}" srcOrd="0" destOrd="0" presId="urn:microsoft.com/office/officeart/2008/layout/HalfCircleOrganizationChart"/>
    <dgm:cxn modelId="{5F801F5A-E3A2-4047-8291-6AEC3C306AF9}" type="presParOf" srcId="{C2E81005-D5EC-9449-B600-4ABB9BF2215D}" destId="{7C5FF37E-07DE-5E41-AAE9-2276D2EC10AA}" srcOrd="1" destOrd="0" presId="urn:microsoft.com/office/officeart/2008/layout/HalfCircleOrganizationChart"/>
    <dgm:cxn modelId="{8568728C-8624-2C41-BCB7-A99FDEBC4DDE}" type="presParOf" srcId="{7C5FF37E-07DE-5E41-AAE9-2276D2EC10AA}" destId="{5EE95D6C-9311-3A43-877D-A00EB038E30D}" srcOrd="0" destOrd="0" presId="urn:microsoft.com/office/officeart/2008/layout/HalfCircleOrganizationChart"/>
    <dgm:cxn modelId="{4CDF56B2-5DC4-874B-AB71-466487B3CC76}" type="presParOf" srcId="{5EE95D6C-9311-3A43-877D-A00EB038E30D}" destId="{EF82DCE5-A695-8949-BEA9-0D5CA6B9145D}" srcOrd="0" destOrd="0" presId="urn:microsoft.com/office/officeart/2008/layout/HalfCircleOrganizationChart"/>
    <dgm:cxn modelId="{F33D7BB6-21A3-E345-B01C-BF3013B88332}" type="presParOf" srcId="{5EE95D6C-9311-3A43-877D-A00EB038E30D}" destId="{44DF0E19-00E9-F94D-9C7D-FD514FD9E580}" srcOrd="1" destOrd="0" presId="urn:microsoft.com/office/officeart/2008/layout/HalfCircleOrganizationChart"/>
    <dgm:cxn modelId="{89033E40-0C30-3F45-841E-A3634146A9B1}" type="presParOf" srcId="{5EE95D6C-9311-3A43-877D-A00EB038E30D}" destId="{17E991AF-004D-FA47-B61C-24B70583BADC}" srcOrd="2" destOrd="0" presId="urn:microsoft.com/office/officeart/2008/layout/HalfCircleOrganizationChart"/>
    <dgm:cxn modelId="{3167B8D1-F3C4-C742-9DB0-6C0C2A459E6F}" type="presParOf" srcId="{5EE95D6C-9311-3A43-877D-A00EB038E30D}" destId="{495097F6-18B7-A949-958F-AE8365AEF4D2}" srcOrd="3" destOrd="0" presId="urn:microsoft.com/office/officeart/2008/layout/HalfCircleOrganizationChart"/>
    <dgm:cxn modelId="{413F4CD1-87DD-B645-A1CF-5EE1000AF3E1}" type="presParOf" srcId="{7C5FF37E-07DE-5E41-AAE9-2276D2EC10AA}" destId="{7FD2D60A-B0B9-9043-A7E0-E51656B61C4A}" srcOrd="1" destOrd="0" presId="urn:microsoft.com/office/officeart/2008/layout/HalfCircleOrganizationChart"/>
    <dgm:cxn modelId="{40F2770C-6F05-7043-827A-45332565944B}" type="presParOf" srcId="{7C5FF37E-07DE-5E41-AAE9-2276D2EC10AA}" destId="{FA6DDA8C-50AB-E643-9191-755D22798767}" srcOrd="2" destOrd="0" presId="urn:microsoft.com/office/officeart/2008/layout/HalfCircleOrganizationChart"/>
    <dgm:cxn modelId="{5A583D90-76F6-1045-9F82-8C189D023845}" type="presParOf" srcId="{5010AA1C-2215-3041-BFD7-1CE71A25DC26}" destId="{91138AFC-7734-B24E-97E1-1D343B96676B}" srcOrd="2" destOrd="0" presId="urn:microsoft.com/office/officeart/2008/layout/HalfCircleOrganizationChart"/>
    <dgm:cxn modelId="{3AE5B763-FB8C-F940-9EE5-3BF63B6EDE09}" type="presParOf" srcId="{90CAF0A0-38E0-8445-ABBC-3379244621E4}" destId="{7A0F6C6D-418C-944B-8CD9-7AEA8F9A8CD6}" srcOrd="2" destOrd="0" presId="urn:microsoft.com/office/officeart/2008/layout/HalfCircleOrganizationChart"/>
    <dgm:cxn modelId="{BFC9EA58-9509-D54A-ACC6-E1885F3C9229}" type="presParOf" srcId="{8E0DECDF-7DFF-D446-9361-AD71C3508BC1}" destId="{FA9D680E-A3B1-5245-A84A-597B6CF215B7}" srcOrd="2" destOrd="0" presId="urn:microsoft.com/office/officeart/2008/layout/HalfCircleOrganizationChart"/>
    <dgm:cxn modelId="{7112D46A-0B6C-574A-8359-522AF5135C24}" type="presParOf" srcId="{8E0DECDF-7DFF-D446-9361-AD71C3508BC1}" destId="{2887B4F0-7DDF-6644-892A-E1B00BA31943}" srcOrd="3" destOrd="0" presId="urn:microsoft.com/office/officeart/2008/layout/HalfCircleOrganizationChart"/>
    <dgm:cxn modelId="{09B6C0E5-0E80-5A40-8514-2F0830D3881F}" type="presParOf" srcId="{2887B4F0-7DDF-6644-892A-E1B00BA31943}" destId="{9E1A0FB6-58CF-834A-B0E4-C856CE744B51}" srcOrd="0" destOrd="0" presId="urn:microsoft.com/office/officeart/2008/layout/HalfCircleOrganizationChart"/>
    <dgm:cxn modelId="{218E0F9A-41B1-1F45-95EB-6019ADE5864C}" type="presParOf" srcId="{9E1A0FB6-58CF-834A-B0E4-C856CE744B51}" destId="{40F6B4F3-8B1E-B149-BD21-49839F0976A1}" srcOrd="0" destOrd="0" presId="urn:microsoft.com/office/officeart/2008/layout/HalfCircleOrganizationChart"/>
    <dgm:cxn modelId="{55B593B6-D6B3-E846-914B-9BA12A527CE1}" type="presParOf" srcId="{9E1A0FB6-58CF-834A-B0E4-C856CE744B51}" destId="{A88BBBEB-D64C-BE49-BDD8-72EFEE8672DE}" srcOrd="1" destOrd="0" presId="urn:microsoft.com/office/officeart/2008/layout/HalfCircleOrganizationChart"/>
    <dgm:cxn modelId="{9B3216BE-359D-174C-B7FD-415A6C4DF023}" type="presParOf" srcId="{9E1A0FB6-58CF-834A-B0E4-C856CE744B51}" destId="{B0B61781-8409-CD45-B0ED-455928B08E33}" srcOrd="2" destOrd="0" presId="urn:microsoft.com/office/officeart/2008/layout/HalfCircleOrganizationChart"/>
    <dgm:cxn modelId="{5973DA77-C29C-1442-BB4E-B136C9F3D46D}" type="presParOf" srcId="{9E1A0FB6-58CF-834A-B0E4-C856CE744B51}" destId="{D31D6F74-39D3-7144-B9A6-46B985BC6C4D}" srcOrd="3" destOrd="0" presId="urn:microsoft.com/office/officeart/2008/layout/HalfCircleOrganizationChart"/>
    <dgm:cxn modelId="{C9BD8D8F-3429-9943-BCED-BDF5AE3E405B}" type="presParOf" srcId="{2887B4F0-7DDF-6644-892A-E1B00BA31943}" destId="{EEE03E76-FD6B-0E4A-AE01-1D6F89EF4FE7}" srcOrd="1" destOrd="0" presId="urn:microsoft.com/office/officeart/2008/layout/HalfCircleOrganizationChart"/>
    <dgm:cxn modelId="{1ABDDB70-C57D-E649-9410-0DA71FE04BE7}" type="presParOf" srcId="{2887B4F0-7DDF-6644-892A-E1B00BA31943}" destId="{F0960556-C7EE-BB4F-BBBD-55ACE3CEC54C}" srcOrd="2" destOrd="0" presId="urn:microsoft.com/office/officeart/2008/layout/HalfCircleOrganizationChart"/>
    <dgm:cxn modelId="{7A15B2E3-31BC-484F-BCE9-9748A9F2A51E}" type="presParOf" srcId="{8E0DECDF-7DFF-D446-9361-AD71C3508BC1}" destId="{E1CB253D-99BD-6B4B-A700-6BA78135B9CC}" srcOrd="4" destOrd="0" presId="urn:microsoft.com/office/officeart/2008/layout/HalfCircleOrganizationChart"/>
    <dgm:cxn modelId="{2E46B478-B92C-0B42-9EC1-6029CA5E29BF}" type="presParOf" srcId="{8E0DECDF-7DFF-D446-9361-AD71C3508BC1}" destId="{670A66A4-FF12-7B4B-B0F9-F5F17D4FD2EC}" srcOrd="5" destOrd="0" presId="urn:microsoft.com/office/officeart/2008/layout/HalfCircleOrganizationChart"/>
    <dgm:cxn modelId="{19AB0D7D-B3B3-9E40-A2B1-EB8B3B7BB3BB}" type="presParOf" srcId="{670A66A4-FF12-7B4B-B0F9-F5F17D4FD2EC}" destId="{A7035FB0-2BD3-5A49-A6CC-649C9BB09BA3}" srcOrd="0" destOrd="0" presId="urn:microsoft.com/office/officeart/2008/layout/HalfCircleOrganizationChart"/>
    <dgm:cxn modelId="{8646CF35-ED55-A740-8676-1AF096E98B1D}" type="presParOf" srcId="{A7035FB0-2BD3-5A49-A6CC-649C9BB09BA3}" destId="{7EE64320-860C-A440-AE29-653F285E98CC}" srcOrd="0" destOrd="0" presId="urn:microsoft.com/office/officeart/2008/layout/HalfCircleOrganizationChart"/>
    <dgm:cxn modelId="{7519AB0B-CA5D-554A-A09C-7AF105EED1F6}" type="presParOf" srcId="{A7035FB0-2BD3-5A49-A6CC-649C9BB09BA3}" destId="{4ECB94FA-908E-264B-A42A-847C681678A1}" srcOrd="1" destOrd="0" presId="urn:microsoft.com/office/officeart/2008/layout/HalfCircleOrganizationChart"/>
    <dgm:cxn modelId="{7D8DC3B5-43BE-444D-9F64-86988B0D4DE3}" type="presParOf" srcId="{A7035FB0-2BD3-5A49-A6CC-649C9BB09BA3}" destId="{B43B0ED1-5F6C-D242-8FFA-6083FCBE04B1}" srcOrd="2" destOrd="0" presId="urn:microsoft.com/office/officeart/2008/layout/HalfCircleOrganizationChart"/>
    <dgm:cxn modelId="{07DAA756-D3F2-3D4F-911A-C3DFB7A3F0BF}" type="presParOf" srcId="{A7035FB0-2BD3-5A49-A6CC-649C9BB09BA3}" destId="{FEB4C138-AA9D-324A-8C84-7C7B7F451D0C}" srcOrd="3" destOrd="0" presId="urn:microsoft.com/office/officeart/2008/layout/HalfCircleOrganizationChart"/>
    <dgm:cxn modelId="{474B48C9-4D9D-9C4A-AFE8-70C8D359117D}" type="presParOf" srcId="{670A66A4-FF12-7B4B-B0F9-F5F17D4FD2EC}" destId="{19571DC3-8A9D-5F4C-BAD4-EC4709D1FD10}" srcOrd="1" destOrd="0" presId="urn:microsoft.com/office/officeart/2008/layout/HalfCircleOrganizationChart"/>
    <dgm:cxn modelId="{EC07DB23-25CD-5442-95D3-AAB6C9C17C60}" type="presParOf" srcId="{670A66A4-FF12-7B4B-B0F9-F5F17D4FD2EC}" destId="{D48B2338-3856-944B-99D5-79D923BED0BF}" srcOrd="2" destOrd="0" presId="urn:microsoft.com/office/officeart/2008/layout/HalfCircleOrganizationChart"/>
    <dgm:cxn modelId="{D8896E19-F6B4-1E4B-A02C-BF3BE53C55F8}" type="presParOf" srcId="{18548BC6-5B7D-6246-8092-A29BE2101A3D}" destId="{BE688316-2338-9D4C-9C93-D8F72118CBE9}" srcOrd="2" destOrd="0" presId="urn:microsoft.com/office/officeart/2008/layout/HalfCircleOrganizationChart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CE3ABDB-C5EA-A04F-AB7A-2671DE6AD30F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B53472-1C8C-384D-A809-B0D9C6AC2F2B}">
      <dgm:prSet phldrT="[文本]"/>
      <dgm:spPr/>
      <dgm:t>
        <a:bodyPr/>
        <a:lstStyle/>
        <a:p>
          <a:r>
            <a:rPr lang="en-US" altLang="zh-CN" dirty="0" smtClean="0">
              <a:solidFill>
                <a:schemeClr val="bg2">
                  <a:lumMod val="75000"/>
                </a:schemeClr>
              </a:solidFill>
            </a:rPr>
            <a:t>New</a:t>
          </a:r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 </a:t>
          </a:r>
          <a:r>
            <a:rPr lang="en-US" altLang="zh-CN" dirty="0" err="1" smtClean="0">
              <a:solidFill>
                <a:schemeClr val="bg2">
                  <a:lumMod val="75000"/>
                </a:schemeClr>
              </a:solidFill>
            </a:rPr>
            <a:t>SuperID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9888C740-92D9-F54F-81BC-CA47540BF051}" type="parTrans" cxnId="{78B5B2C0-7CDD-4D4D-ACD5-CD02C65BB49D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9A452A13-2B38-F24C-82FD-9DD2FAA6C5EE}" type="sibTrans" cxnId="{78B5B2C0-7CDD-4D4D-ACD5-CD02C65BB49D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39B3746-3987-E749-9A04-225F4DA61B38}" type="asst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个人账户中心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877BC0AB-1E96-5842-9AC2-6C84A4189FCE}" type="parTrans" cxnId="{48DF8D5C-A83D-2F44-8936-D95D90812AE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30BCA221-26F6-0B43-A91A-761B3A765753}" type="sibTrans" cxnId="{48DF8D5C-A83D-2F44-8936-D95D90812AE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4455C67-2ED0-C84E-A467-25A329A5BCC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事务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7CA84A29-BD22-8144-A904-44FCB84EA5F0}" type="parTrans" cxnId="{7BAED9A8-2677-4048-B63B-526C47826F3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7F8B936-571C-8D47-8B19-80DA73B1BB87}" type="sibTrans" cxnId="{7BAED9A8-2677-4048-B63B-526C47826F3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A2D557D-7132-7C41-828D-1B8991624D0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盟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A3E6FC5C-4B68-1749-B7A0-B18936CEF8FD}" type="parTrans" cxnId="{D52D67CE-A93D-154F-AB9C-D03E8CC01634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8B83C61-5D93-5047-8317-98CACA0E80FB}" type="sibTrans" cxnId="{D52D67CE-A93D-154F-AB9C-D03E8CC01634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985DB39B-0D2D-C847-97A7-EE2D36560A72}" type="asst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消息与通知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CC0DDA24-0AC3-9641-A66B-C3E8EA72FA50}" type="parTrans" cxnId="{DEC8E471-64A7-494B-B3AD-404CD209E9A7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37D7BBDC-93DC-4E41-9236-8C87257EE860}" type="sibTrans" cxnId="{DEC8E471-64A7-494B-B3AD-404CD209E9A7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B4CC796C-393D-F24E-AD01-E01451535838}" type="asst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会话体系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ACDF5FB8-E43F-7046-A347-9019D1340EE0}" type="parTrans" cxnId="{50271968-61FA-3545-A724-8C0F8061B8EB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3E9A031A-78C4-864F-8374-D701B4E236F9}" type="sibTrans" cxnId="{50271968-61FA-3545-A724-8C0F8061B8EB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E562599B-8C4A-D042-B327-6FF16F52713D}" type="asst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角色与权限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85776A1A-9313-4D44-AA45-097B290B6965}" type="parTrans" cxnId="{0F6A3ADD-F4CD-F041-951C-8B02ABCD771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4F0FDE3B-F756-5A4A-BBD4-CED5668395EC}" type="sibTrans" cxnId="{0F6A3ADD-F4CD-F041-951C-8B02ABCD771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7AED8E33-B091-EF46-AEDC-E72FFA33451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我的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7D40403D-B350-7C47-A646-EDA6337D1CEF}" type="parTrans" cxnId="{C5D1C7E5-AF7D-124A-9EC7-34DE23CEFBA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173EFCB-C2D0-7643-AE07-1AF82ED1279C}" type="sibTrans" cxnId="{C5D1C7E5-AF7D-124A-9EC7-34DE23CEFBA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D370CE3-C7D7-9748-B41A-89C4D9C61E1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事务树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03923755-670B-FB44-A53E-65C17813E71B}" type="parTrans" cxnId="{927A5B07-0547-8740-BEE0-91DF27ED1F95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CCEE6967-A1F6-5547-8F5E-BBC3B72750B1}" type="sibTrans" cxnId="{927A5B07-0547-8740-BEE0-91DF27ED1F95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FEFCCCE-F49F-AD4C-9872-0229816FF3A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人力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BB4FF397-9983-CF4A-BFD1-49BAD2A6D3F8}" type="parTrans" cxnId="{711FBD08-320D-944A-B9BF-3DC2C70DCBF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EBD45DA1-24F8-CB41-B68F-4DE111B0D50F}" type="sibTrans" cxnId="{711FBD08-320D-944A-B9BF-3DC2C70DCBF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04B133F9-5CF5-5140-8174-5CBFE650858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物力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26FAD0DC-B01A-A04B-A00A-C9F1A17C7A9F}" type="parTrans" cxnId="{9475DDAF-5D12-DE41-9544-CAA68D01DBD7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FED61130-9D87-F749-BF3A-2D99D83225B6}" type="sibTrans" cxnId="{9475DDAF-5D12-DE41-9544-CAA68D01DBD7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308FD6C0-B2B2-B149-8625-3DFFB07B53B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财力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B8993777-38AD-C643-8DF3-9201710C96D3}" type="parTrans" cxnId="{FE0E1742-18F6-3641-84EB-ABEA712708F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00D53B2-3DF2-C34D-86E1-19CADF2E356B}" type="sibTrans" cxnId="{FE0E1742-18F6-3641-84EB-ABEA712708FE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6EDC0B8-AC3D-824F-9F12-BA18F329597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公告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36D7DE83-60C7-E749-B84B-386512969E63}" type="parTrans" cxnId="{9028C935-7E45-6F4D-B0CF-918FBF46D5B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4740F5C9-54FA-184A-8862-3F3DEF16272D}" type="sibTrans" cxnId="{9028C935-7E45-6F4D-B0CF-918FBF46D5B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FAEA0A07-5FDA-EA45-83DD-8C4CF38129F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任务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8416ABF4-9D2E-E142-87D4-521B54A8FE65}" type="parTrans" cxnId="{E4AB8C8B-31E8-8046-A1D8-52A2871BA3E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1DE2237-9F65-3D4A-9CB2-ACB6F396C28B}" type="sibTrans" cxnId="{E4AB8C8B-31E8-8046-A1D8-52A2871BA3E1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82067DF5-2277-5240-B701-CC645455303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文件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CC37594B-5B91-0D43-A69D-B8D32A2DC3BF}" type="parTrans" cxnId="{03FD61D1-2BBC-6340-BA78-62D17078EA7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F8A1FB4-4A72-324B-9E36-172D425AD342}" type="sibTrans" cxnId="{03FD61D1-2BBC-6340-BA78-62D17078EA7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1C46A050-F7EE-8D43-A558-F31AF79FADD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交易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07A3A4A8-17B7-8949-A172-F8283E3BC604}" type="parTrans" cxnId="{911D4B69-0D1A-E44A-8D58-8D4DD9C017C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F68A240-581A-764E-8D10-DCA05ACC42B1}" type="sibTrans" cxnId="{911D4B69-0D1A-E44A-8D58-8D4DD9C017C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DD1D5E8-C6FC-BE46-A350-A7876593D16F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合同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335D43AA-D7AC-A64F-BBFF-1F9E969FA2E4}" type="parTrans" cxnId="{0EC3233C-0E66-D748-AA1E-DCBC3070EC2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C328E3C-40C4-0646-8D01-6109D9712696}" type="sibTrans" cxnId="{0EC3233C-0E66-D748-AA1E-DCBC3070EC2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B33AA8C-36EE-9949-A175-74C6200842C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角色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A369FFE0-45D5-D04C-81AC-1DE0294B3A89}" type="parTrans" cxnId="{F792EB8A-68A9-2F40-A7BE-59C0E8874F3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B1D4C4C-A992-CB48-9590-A3284AA8FA06}" type="sibTrans" cxnId="{F792EB8A-68A9-2F40-A7BE-59C0E8874F38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DE8A69BB-B704-C54D-AC83-A517E1C1480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盟友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8F618DB6-3745-AE40-8569-B1462B485267}" type="parTrans" cxnId="{3490766F-0914-D44C-98F4-A8C3C222301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A2D8E593-E145-3E47-8848-8EE0D588796F}" type="sibTrans" cxnId="{3490766F-0914-D44C-98F4-A8C3C222301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AFFE62DC-EED0-7544-9F14-39521C209A67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主事务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CDDD5A0B-CE85-2F44-B19E-ECEE3D87B379}" type="parTrans" cxnId="{DE3313EC-F1C1-9C4E-90A4-B4B08A88A480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2846BEA1-7744-DB4A-BF20-A41C7766E00D}" type="sibTrans" cxnId="{DE3313EC-F1C1-9C4E-90A4-B4B08A88A480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2E725ABD-3E4F-424E-B3CA-3CACA46797E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物资库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F3CC3595-6DA8-114D-BE2D-DF99F75F492F}" type="parTrans" cxnId="{F6AC4ADD-61A0-1241-9160-50F0ED75186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6715E37-E686-6E47-9480-C8BAB12E257B}" type="sibTrans" cxnId="{F6AC4ADD-61A0-1241-9160-50F0ED751869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30C337C7-94FE-5244-B27B-CFDD7AD70E7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核销库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19B6605A-BFAA-2F4A-8397-B6727361DF77}" type="parTrans" cxnId="{20C32424-FCE4-8444-9107-5450CFBCEB2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5E71BD13-3185-814A-B515-78EE2978C47C}" type="sibTrans" cxnId="{20C32424-FCE4-8444-9107-5450CFBCEB22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CB3EEB3-FC15-0F46-A666-7D7E9917AEB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2">
                  <a:lumMod val="75000"/>
                </a:schemeClr>
              </a:solidFill>
            </a:rPr>
            <a:t>资金库</a:t>
          </a:r>
          <a:endParaRPr lang="zh-CN" altLang="en-US" dirty="0">
            <a:solidFill>
              <a:schemeClr val="bg2">
                <a:lumMod val="75000"/>
              </a:schemeClr>
            </a:solidFill>
          </a:endParaRPr>
        </a:p>
      </dgm:t>
    </dgm:pt>
    <dgm:pt modelId="{E3EDE9B7-BFA4-0B40-AD3B-FEDBD8AF1019}" type="parTrans" cxnId="{B5E6DF94-6814-A44C-81BE-6BB3AD646EE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768D3C38-D5BA-104C-9502-E0BCAE63AC1A}" type="sibTrans" cxnId="{B5E6DF94-6814-A44C-81BE-6BB3AD646EEA}">
      <dgm:prSet/>
      <dgm:spPr/>
      <dgm:t>
        <a:bodyPr/>
        <a:lstStyle/>
        <a:p>
          <a:endParaRPr lang="zh-CN" altLang="en-US">
            <a:solidFill>
              <a:schemeClr val="bg2">
                <a:lumMod val="75000"/>
              </a:schemeClr>
            </a:solidFill>
          </a:endParaRPr>
        </a:p>
      </dgm:t>
    </dgm:pt>
    <dgm:pt modelId="{69062AD4-F53E-C647-9503-93D52BA48CE6}" type="pres">
      <dgm:prSet presAssocID="{BCE3ABDB-C5EA-A04F-AB7A-2671DE6AD30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8548BC6-5B7D-6246-8092-A29BE2101A3D}" type="pres">
      <dgm:prSet presAssocID="{1BB53472-1C8C-384D-A809-B0D9C6AC2F2B}" presName="hierRoot1" presStyleCnt="0">
        <dgm:presLayoutVars>
          <dgm:hierBranch val="init"/>
        </dgm:presLayoutVars>
      </dgm:prSet>
      <dgm:spPr/>
    </dgm:pt>
    <dgm:pt modelId="{1622E4E8-ECAA-524A-BED7-46E14FFF133A}" type="pres">
      <dgm:prSet presAssocID="{1BB53472-1C8C-384D-A809-B0D9C6AC2F2B}" presName="rootComposite1" presStyleCnt="0"/>
      <dgm:spPr/>
    </dgm:pt>
    <dgm:pt modelId="{C7F274AE-1A96-D04C-81A6-0E9CAD9F6AAB}" type="pres">
      <dgm:prSet presAssocID="{1BB53472-1C8C-384D-A809-B0D9C6AC2F2B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79B81E-2528-9B4F-806F-F5A71CF3BC28}" type="pres">
      <dgm:prSet presAssocID="{1BB53472-1C8C-384D-A809-B0D9C6AC2F2B}" presName="topArc1" presStyleLbl="parChTrans1D1" presStyleIdx="0" presStyleCnt="46"/>
      <dgm:spPr/>
    </dgm:pt>
    <dgm:pt modelId="{6CFC695A-40A4-084F-9FEB-E2E7C9CA9961}" type="pres">
      <dgm:prSet presAssocID="{1BB53472-1C8C-384D-A809-B0D9C6AC2F2B}" presName="bottomArc1" presStyleLbl="parChTrans1D1" presStyleIdx="1" presStyleCnt="46"/>
      <dgm:spPr/>
    </dgm:pt>
    <dgm:pt modelId="{BE6A2DD6-5038-AC4F-8653-9495BEAEA343}" type="pres">
      <dgm:prSet presAssocID="{1BB53472-1C8C-384D-A809-B0D9C6AC2F2B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8E0DECDF-7DFF-D446-9361-AD71C3508BC1}" type="pres">
      <dgm:prSet presAssocID="{1BB53472-1C8C-384D-A809-B0D9C6AC2F2B}" presName="hierChild2" presStyleCnt="0"/>
      <dgm:spPr/>
    </dgm:pt>
    <dgm:pt modelId="{536692DE-849F-5244-AC31-79C1954E2CC3}" type="pres">
      <dgm:prSet presAssocID="{7CA84A29-BD22-8144-A904-44FCB84EA5F0}" presName="Name28" presStyleLbl="parChTrans1D2" presStyleIdx="0" presStyleCnt="7"/>
      <dgm:spPr/>
      <dgm:t>
        <a:bodyPr/>
        <a:lstStyle/>
        <a:p>
          <a:endParaRPr lang="zh-CN" altLang="en-US"/>
        </a:p>
      </dgm:t>
    </dgm:pt>
    <dgm:pt modelId="{90CAF0A0-38E0-8445-ABBC-3379244621E4}" type="pres">
      <dgm:prSet presAssocID="{B4455C67-2ED0-C84E-A467-25A329A5BCC6}" presName="hierRoot2" presStyleCnt="0">
        <dgm:presLayoutVars>
          <dgm:hierBranch val="init"/>
        </dgm:presLayoutVars>
      </dgm:prSet>
      <dgm:spPr/>
    </dgm:pt>
    <dgm:pt modelId="{7C924664-02E0-C740-B145-E0066830CDFB}" type="pres">
      <dgm:prSet presAssocID="{B4455C67-2ED0-C84E-A467-25A329A5BCC6}" presName="rootComposite2" presStyleCnt="0"/>
      <dgm:spPr/>
    </dgm:pt>
    <dgm:pt modelId="{B41C223D-6288-4F4A-9D45-806EA42D5955}" type="pres">
      <dgm:prSet presAssocID="{B4455C67-2ED0-C84E-A467-25A329A5BCC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7EF4D0-BEB1-754D-A4CD-F4B9A96BE28E}" type="pres">
      <dgm:prSet presAssocID="{B4455C67-2ED0-C84E-A467-25A329A5BCC6}" presName="topArc2" presStyleLbl="parChTrans1D1" presStyleIdx="2" presStyleCnt="46"/>
      <dgm:spPr/>
    </dgm:pt>
    <dgm:pt modelId="{9AEF85AB-13F5-0C47-81A2-AE9A9F76A9CC}" type="pres">
      <dgm:prSet presAssocID="{B4455C67-2ED0-C84E-A467-25A329A5BCC6}" presName="bottomArc2" presStyleLbl="parChTrans1D1" presStyleIdx="3" presStyleCnt="46"/>
      <dgm:spPr/>
    </dgm:pt>
    <dgm:pt modelId="{F1A2CE3D-1DBC-244A-9501-45D38FBB06A6}" type="pres">
      <dgm:prSet presAssocID="{B4455C67-2ED0-C84E-A467-25A329A5BCC6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130F47A4-3D6D-D14A-9A57-EB0E77BFC4FC}" type="pres">
      <dgm:prSet presAssocID="{B4455C67-2ED0-C84E-A467-25A329A5BCC6}" presName="hierChild4" presStyleCnt="0"/>
      <dgm:spPr/>
    </dgm:pt>
    <dgm:pt modelId="{AAEEE1FA-50E2-9F49-8C5D-396C975359DF}" type="pres">
      <dgm:prSet presAssocID="{03923755-670B-FB44-A53E-65C17813E71B}" presName="Name28" presStyleLbl="parChTrans1D3" presStyleIdx="0" presStyleCnt="4"/>
      <dgm:spPr/>
      <dgm:t>
        <a:bodyPr/>
        <a:lstStyle/>
        <a:p>
          <a:endParaRPr lang="zh-CN" altLang="en-US"/>
        </a:p>
      </dgm:t>
    </dgm:pt>
    <dgm:pt modelId="{12C32B6E-CA3C-5145-B3ED-5570D6659F4C}" type="pres">
      <dgm:prSet presAssocID="{5D370CE3-C7D7-9748-B41A-89C4D9C61E10}" presName="hierRoot2" presStyleCnt="0">
        <dgm:presLayoutVars>
          <dgm:hierBranch val="init"/>
        </dgm:presLayoutVars>
      </dgm:prSet>
      <dgm:spPr/>
    </dgm:pt>
    <dgm:pt modelId="{6DB69F38-761E-F549-A470-1D1A459C911E}" type="pres">
      <dgm:prSet presAssocID="{5D370CE3-C7D7-9748-B41A-89C4D9C61E10}" presName="rootComposite2" presStyleCnt="0"/>
      <dgm:spPr/>
    </dgm:pt>
    <dgm:pt modelId="{31C64FFC-D4C7-E643-9379-FB2DDC576521}" type="pres">
      <dgm:prSet presAssocID="{5D370CE3-C7D7-9748-B41A-89C4D9C61E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C55B63-7795-314A-A506-44D4AC362297}" type="pres">
      <dgm:prSet presAssocID="{5D370CE3-C7D7-9748-B41A-89C4D9C61E10}" presName="topArc2" presStyleLbl="parChTrans1D1" presStyleIdx="4" presStyleCnt="46"/>
      <dgm:spPr/>
    </dgm:pt>
    <dgm:pt modelId="{BD9BF7C9-678D-4341-A66B-AB33807EA39C}" type="pres">
      <dgm:prSet presAssocID="{5D370CE3-C7D7-9748-B41A-89C4D9C61E10}" presName="bottomArc2" presStyleLbl="parChTrans1D1" presStyleIdx="5" presStyleCnt="46"/>
      <dgm:spPr/>
    </dgm:pt>
    <dgm:pt modelId="{10C9CADF-B606-894C-9A42-692435ADC202}" type="pres">
      <dgm:prSet presAssocID="{5D370CE3-C7D7-9748-B41A-89C4D9C61E10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34DACBA2-219D-654F-84A7-EA1AF8D49FC7}" type="pres">
      <dgm:prSet presAssocID="{5D370CE3-C7D7-9748-B41A-89C4D9C61E10}" presName="hierChild4" presStyleCnt="0"/>
      <dgm:spPr/>
    </dgm:pt>
    <dgm:pt modelId="{66BFDA77-60CF-8347-A05F-5C5277D94540}" type="pres">
      <dgm:prSet presAssocID="{36D7DE83-60C7-E749-B84B-386512969E63}" presName="Name28" presStyleLbl="parChTrans1D4" presStyleIdx="0" presStyleCnt="11"/>
      <dgm:spPr/>
      <dgm:t>
        <a:bodyPr/>
        <a:lstStyle/>
        <a:p>
          <a:endParaRPr lang="zh-CN" altLang="en-US"/>
        </a:p>
      </dgm:t>
    </dgm:pt>
    <dgm:pt modelId="{68C96496-4640-9F43-BBD1-91CBD2E306C2}" type="pres">
      <dgm:prSet presAssocID="{D6EDC0B8-AC3D-824F-9F12-BA18F329597C}" presName="hierRoot2" presStyleCnt="0">
        <dgm:presLayoutVars>
          <dgm:hierBranch val="init"/>
        </dgm:presLayoutVars>
      </dgm:prSet>
      <dgm:spPr/>
    </dgm:pt>
    <dgm:pt modelId="{B4B561F4-ED1A-C845-B3CE-7137EA066ACF}" type="pres">
      <dgm:prSet presAssocID="{D6EDC0B8-AC3D-824F-9F12-BA18F329597C}" presName="rootComposite2" presStyleCnt="0"/>
      <dgm:spPr/>
    </dgm:pt>
    <dgm:pt modelId="{8E8C402C-D53A-3741-A5B8-A217308E4279}" type="pres">
      <dgm:prSet presAssocID="{D6EDC0B8-AC3D-824F-9F12-BA18F329597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C179DD-BC01-A645-9172-F95D0F513008}" type="pres">
      <dgm:prSet presAssocID="{D6EDC0B8-AC3D-824F-9F12-BA18F329597C}" presName="topArc2" presStyleLbl="parChTrans1D1" presStyleIdx="6" presStyleCnt="46"/>
      <dgm:spPr/>
    </dgm:pt>
    <dgm:pt modelId="{81D533A4-1B43-4947-9B1F-A57CE310ACAF}" type="pres">
      <dgm:prSet presAssocID="{D6EDC0B8-AC3D-824F-9F12-BA18F329597C}" presName="bottomArc2" presStyleLbl="parChTrans1D1" presStyleIdx="7" presStyleCnt="46"/>
      <dgm:spPr/>
    </dgm:pt>
    <dgm:pt modelId="{ECDE6F8F-1ED1-A143-BC72-5BFFB8CA3B3A}" type="pres">
      <dgm:prSet presAssocID="{D6EDC0B8-AC3D-824F-9F12-BA18F329597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AFF7ADA9-F20E-2A48-ACFE-2CCC747B5D92}" type="pres">
      <dgm:prSet presAssocID="{D6EDC0B8-AC3D-824F-9F12-BA18F329597C}" presName="hierChild4" presStyleCnt="0"/>
      <dgm:spPr/>
    </dgm:pt>
    <dgm:pt modelId="{10943516-C846-AE46-BFEF-4A88690BFBC7}" type="pres">
      <dgm:prSet presAssocID="{D6EDC0B8-AC3D-824F-9F12-BA18F329597C}" presName="hierChild5" presStyleCnt="0"/>
      <dgm:spPr/>
    </dgm:pt>
    <dgm:pt modelId="{7A6945F7-DE61-D249-804C-1ADB5FA55845}" type="pres">
      <dgm:prSet presAssocID="{8416ABF4-9D2E-E142-87D4-521B54A8FE65}" presName="Name28" presStyleLbl="parChTrans1D4" presStyleIdx="1" presStyleCnt="11"/>
      <dgm:spPr/>
      <dgm:t>
        <a:bodyPr/>
        <a:lstStyle/>
        <a:p>
          <a:endParaRPr lang="zh-CN" altLang="en-US"/>
        </a:p>
      </dgm:t>
    </dgm:pt>
    <dgm:pt modelId="{CB7D3874-48E8-9E40-BE45-4293D8758C51}" type="pres">
      <dgm:prSet presAssocID="{FAEA0A07-5FDA-EA45-83DD-8C4CF38129F4}" presName="hierRoot2" presStyleCnt="0">
        <dgm:presLayoutVars>
          <dgm:hierBranch val="init"/>
        </dgm:presLayoutVars>
      </dgm:prSet>
      <dgm:spPr/>
    </dgm:pt>
    <dgm:pt modelId="{FAE8C1DF-1491-234F-856D-8EFB8BB33D6D}" type="pres">
      <dgm:prSet presAssocID="{FAEA0A07-5FDA-EA45-83DD-8C4CF38129F4}" presName="rootComposite2" presStyleCnt="0"/>
      <dgm:spPr/>
    </dgm:pt>
    <dgm:pt modelId="{D64274A2-0FBC-1E43-AA06-750DF5B18358}" type="pres">
      <dgm:prSet presAssocID="{FAEA0A07-5FDA-EA45-83DD-8C4CF38129F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9CD2F5-F8CF-844C-92CA-C3667A8E626D}" type="pres">
      <dgm:prSet presAssocID="{FAEA0A07-5FDA-EA45-83DD-8C4CF38129F4}" presName="topArc2" presStyleLbl="parChTrans1D1" presStyleIdx="8" presStyleCnt="46"/>
      <dgm:spPr/>
    </dgm:pt>
    <dgm:pt modelId="{74147ABE-C794-4545-9875-19BDA23552DC}" type="pres">
      <dgm:prSet presAssocID="{FAEA0A07-5FDA-EA45-83DD-8C4CF38129F4}" presName="bottomArc2" presStyleLbl="parChTrans1D1" presStyleIdx="9" presStyleCnt="46"/>
      <dgm:spPr/>
    </dgm:pt>
    <dgm:pt modelId="{F97F2E08-48C0-304A-8247-E2F8B76AF0BC}" type="pres">
      <dgm:prSet presAssocID="{FAEA0A07-5FDA-EA45-83DD-8C4CF38129F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E043EDBC-8D5D-9149-A293-A3BAD233A838}" type="pres">
      <dgm:prSet presAssocID="{FAEA0A07-5FDA-EA45-83DD-8C4CF38129F4}" presName="hierChild4" presStyleCnt="0"/>
      <dgm:spPr/>
    </dgm:pt>
    <dgm:pt modelId="{FA87FF22-945E-194E-A1D6-98EEB2FB14CF}" type="pres">
      <dgm:prSet presAssocID="{FAEA0A07-5FDA-EA45-83DD-8C4CF38129F4}" presName="hierChild5" presStyleCnt="0"/>
      <dgm:spPr/>
    </dgm:pt>
    <dgm:pt modelId="{77DA8E9D-8501-F14A-8A1E-8B08EACA1BF2}" type="pres">
      <dgm:prSet presAssocID="{CC37594B-5B91-0D43-A69D-B8D32A2DC3BF}" presName="Name28" presStyleLbl="parChTrans1D4" presStyleIdx="2" presStyleCnt="11"/>
      <dgm:spPr/>
      <dgm:t>
        <a:bodyPr/>
        <a:lstStyle/>
        <a:p>
          <a:endParaRPr lang="zh-CN" altLang="en-US"/>
        </a:p>
      </dgm:t>
    </dgm:pt>
    <dgm:pt modelId="{A2F3B3D8-2044-F449-883A-F71C9E0B025E}" type="pres">
      <dgm:prSet presAssocID="{82067DF5-2277-5240-B701-CC645455303B}" presName="hierRoot2" presStyleCnt="0">
        <dgm:presLayoutVars>
          <dgm:hierBranch val="init"/>
        </dgm:presLayoutVars>
      </dgm:prSet>
      <dgm:spPr/>
    </dgm:pt>
    <dgm:pt modelId="{74F4EEDE-D116-D84F-8CD0-A09D2B297EE0}" type="pres">
      <dgm:prSet presAssocID="{82067DF5-2277-5240-B701-CC645455303B}" presName="rootComposite2" presStyleCnt="0"/>
      <dgm:spPr/>
    </dgm:pt>
    <dgm:pt modelId="{2F30E805-69C2-D940-BA2A-B606460117AD}" type="pres">
      <dgm:prSet presAssocID="{82067DF5-2277-5240-B701-CC645455303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01286A-6B4E-0D4C-825A-74E5DF07207D}" type="pres">
      <dgm:prSet presAssocID="{82067DF5-2277-5240-B701-CC645455303B}" presName="topArc2" presStyleLbl="parChTrans1D1" presStyleIdx="10" presStyleCnt="46"/>
      <dgm:spPr/>
    </dgm:pt>
    <dgm:pt modelId="{3F45EAF8-74C0-644C-B99D-D14288106A77}" type="pres">
      <dgm:prSet presAssocID="{82067DF5-2277-5240-B701-CC645455303B}" presName="bottomArc2" presStyleLbl="parChTrans1D1" presStyleIdx="11" presStyleCnt="46"/>
      <dgm:spPr/>
    </dgm:pt>
    <dgm:pt modelId="{B2516665-15F5-A440-894F-A0027F5D72B8}" type="pres">
      <dgm:prSet presAssocID="{82067DF5-2277-5240-B701-CC645455303B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66A536-B296-9B4F-890E-E0490C4A1DFA}" type="pres">
      <dgm:prSet presAssocID="{82067DF5-2277-5240-B701-CC645455303B}" presName="hierChild4" presStyleCnt="0"/>
      <dgm:spPr/>
    </dgm:pt>
    <dgm:pt modelId="{E72FCDC4-25D7-1248-89AD-F3EF3BC93DCE}" type="pres">
      <dgm:prSet presAssocID="{82067DF5-2277-5240-B701-CC645455303B}" presName="hierChild5" presStyleCnt="0"/>
      <dgm:spPr/>
    </dgm:pt>
    <dgm:pt modelId="{BB0996F0-4469-AA49-B12B-5440ABECEF76}" type="pres">
      <dgm:prSet presAssocID="{07A3A4A8-17B7-8949-A172-F8283E3BC604}" presName="Name28" presStyleLbl="parChTrans1D4" presStyleIdx="3" presStyleCnt="11"/>
      <dgm:spPr/>
      <dgm:t>
        <a:bodyPr/>
        <a:lstStyle/>
        <a:p>
          <a:endParaRPr lang="zh-CN" altLang="en-US"/>
        </a:p>
      </dgm:t>
    </dgm:pt>
    <dgm:pt modelId="{C650838B-4E55-3147-A678-EE05F9106D2A}" type="pres">
      <dgm:prSet presAssocID="{1C46A050-F7EE-8D43-A558-F31AF79FADD2}" presName="hierRoot2" presStyleCnt="0">
        <dgm:presLayoutVars>
          <dgm:hierBranch val="init"/>
        </dgm:presLayoutVars>
      </dgm:prSet>
      <dgm:spPr/>
    </dgm:pt>
    <dgm:pt modelId="{D33025A1-8CEA-574F-B0E4-6E77C296A942}" type="pres">
      <dgm:prSet presAssocID="{1C46A050-F7EE-8D43-A558-F31AF79FADD2}" presName="rootComposite2" presStyleCnt="0"/>
      <dgm:spPr/>
    </dgm:pt>
    <dgm:pt modelId="{2D23F73E-0DFA-684C-923B-9AE79E0B0CE5}" type="pres">
      <dgm:prSet presAssocID="{1C46A050-F7EE-8D43-A558-F31AF79FADD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F96DCD-C4FA-5842-8E7B-B2E057A88B2F}" type="pres">
      <dgm:prSet presAssocID="{1C46A050-F7EE-8D43-A558-F31AF79FADD2}" presName="topArc2" presStyleLbl="parChTrans1D1" presStyleIdx="12" presStyleCnt="46"/>
      <dgm:spPr/>
    </dgm:pt>
    <dgm:pt modelId="{CC038AE9-073A-DC4A-A3CC-DFC8FDD134A3}" type="pres">
      <dgm:prSet presAssocID="{1C46A050-F7EE-8D43-A558-F31AF79FADD2}" presName="bottomArc2" presStyleLbl="parChTrans1D1" presStyleIdx="13" presStyleCnt="46"/>
      <dgm:spPr/>
    </dgm:pt>
    <dgm:pt modelId="{62F80BD3-BE7C-C64F-B73A-247D31816EEA}" type="pres">
      <dgm:prSet presAssocID="{1C46A050-F7EE-8D43-A558-F31AF79FADD2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51DF50F-F33B-E14D-9804-D380C8587BF8}" type="pres">
      <dgm:prSet presAssocID="{1C46A050-F7EE-8D43-A558-F31AF79FADD2}" presName="hierChild4" presStyleCnt="0"/>
      <dgm:spPr/>
    </dgm:pt>
    <dgm:pt modelId="{465F350D-2CFC-8846-B357-0616E61A3222}" type="pres">
      <dgm:prSet presAssocID="{1C46A050-F7EE-8D43-A558-F31AF79FADD2}" presName="hierChild5" presStyleCnt="0"/>
      <dgm:spPr/>
    </dgm:pt>
    <dgm:pt modelId="{97CED3A0-BB73-D54C-8E8B-F4B6574A63B6}" type="pres">
      <dgm:prSet presAssocID="{335D43AA-D7AC-A64F-BBFF-1F9E969FA2E4}" presName="Name28" presStyleLbl="parChTrans1D4" presStyleIdx="4" presStyleCnt="11"/>
      <dgm:spPr/>
      <dgm:t>
        <a:bodyPr/>
        <a:lstStyle/>
        <a:p>
          <a:endParaRPr lang="zh-CN" altLang="en-US"/>
        </a:p>
      </dgm:t>
    </dgm:pt>
    <dgm:pt modelId="{F522285D-5D33-D643-AF5E-979C92A7AC82}" type="pres">
      <dgm:prSet presAssocID="{6DD1D5E8-C6FC-BE46-A350-A7876593D16F}" presName="hierRoot2" presStyleCnt="0">
        <dgm:presLayoutVars>
          <dgm:hierBranch val="init"/>
        </dgm:presLayoutVars>
      </dgm:prSet>
      <dgm:spPr/>
    </dgm:pt>
    <dgm:pt modelId="{8D475F31-59F5-8B44-BCEC-C8F3CFFD7EB5}" type="pres">
      <dgm:prSet presAssocID="{6DD1D5E8-C6FC-BE46-A350-A7876593D16F}" presName="rootComposite2" presStyleCnt="0"/>
      <dgm:spPr/>
    </dgm:pt>
    <dgm:pt modelId="{3DD271CF-D267-864C-AB29-523D947290A0}" type="pres">
      <dgm:prSet presAssocID="{6DD1D5E8-C6FC-BE46-A350-A7876593D16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0765E4-CCA7-DA4F-A5A5-D36BD572E185}" type="pres">
      <dgm:prSet presAssocID="{6DD1D5E8-C6FC-BE46-A350-A7876593D16F}" presName="topArc2" presStyleLbl="parChTrans1D1" presStyleIdx="14" presStyleCnt="46"/>
      <dgm:spPr/>
    </dgm:pt>
    <dgm:pt modelId="{6703E0B8-716C-E74F-A92C-A66178DD2A14}" type="pres">
      <dgm:prSet presAssocID="{6DD1D5E8-C6FC-BE46-A350-A7876593D16F}" presName="bottomArc2" presStyleLbl="parChTrans1D1" presStyleIdx="15" presStyleCnt="46"/>
      <dgm:spPr/>
    </dgm:pt>
    <dgm:pt modelId="{255786AA-404A-D645-9429-B7B045A6483A}" type="pres">
      <dgm:prSet presAssocID="{6DD1D5E8-C6FC-BE46-A350-A7876593D16F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E6B71BF-E9A0-3745-8974-26ADD4F512DD}" type="pres">
      <dgm:prSet presAssocID="{6DD1D5E8-C6FC-BE46-A350-A7876593D16F}" presName="hierChild4" presStyleCnt="0"/>
      <dgm:spPr/>
    </dgm:pt>
    <dgm:pt modelId="{9B9721FE-E318-374D-8748-20D569FE5E49}" type="pres">
      <dgm:prSet presAssocID="{6DD1D5E8-C6FC-BE46-A350-A7876593D16F}" presName="hierChild5" presStyleCnt="0"/>
      <dgm:spPr/>
    </dgm:pt>
    <dgm:pt modelId="{316CFEBD-B346-0C46-B5D2-43A039196322}" type="pres">
      <dgm:prSet presAssocID="{5D370CE3-C7D7-9748-B41A-89C4D9C61E10}" presName="hierChild5" presStyleCnt="0"/>
      <dgm:spPr/>
    </dgm:pt>
    <dgm:pt modelId="{405AA11B-0D84-F946-9DB2-EF0DCCC5FE2B}" type="pres">
      <dgm:prSet presAssocID="{BB4FF397-9983-CF4A-BFD1-49BAD2A6D3F8}" presName="Name28" presStyleLbl="parChTrans1D3" presStyleIdx="1" presStyleCnt="4"/>
      <dgm:spPr/>
      <dgm:t>
        <a:bodyPr/>
        <a:lstStyle/>
        <a:p>
          <a:endParaRPr lang="zh-CN" altLang="en-US"/>
        </a:p>
      </dgm:t>
    </dgm:pt>
    <dgm:pt modelId="{680D59C9-1BBD-6948-9961-495CA8AD2106}" type="pres">
      <dgm:prSet presAssocID="{DFEFCCCE-F49F-AD4C-9872-0229816FF3AA}" presName="hierRoot2" presStyleCnt="0">
        <dgm:presLayoutVars>
          <dgm:hierBranch val="init"/>
        </dgm:presLayoutVars>
      </dgm:prSet>
      <dgm:spPr/>
    </dgm:pt>
    <dgm:pt modelId="{19885A3C-5807-5444-92DE-B077AB93BDC3}" type="pres">
      <dgm:prSet presAssocID="{DFEFCCCE-F49F-AD4C-9872-0229816FF3AA}" presName="rootComposite2" presStyleCnt="0"/>
      <dgm:spPr/>
    </dgm:pt>
    <dgm:pt modelId="{542CCDAB-14CB-8B4E-AD78-CB758FD38178}" type="pres">
      <dgm:prSet presAssocID="{DFEFCCCE-F49F-AD4C-9872-0229816FF3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CC7F4F-95F0-F54C-9539-2B8AC2AD1B0A}" type="pres">
      <dgm:prSet presAssocID="{DFEFCCCE-F49F-AD4C-9872-0229816FF3AA}" presName="topArc2" presStyleLbl="parChTrans1D1" presStyleIdx="16" presStyleCnt="46"/>
      <dgm:spPr/>
    </dgm:pt>
    <dgm:pt modelId="{199C1F7E-E84E-A94F-A906-67F1B6C09027}" type="pres">
      <dgm:prSet presAssocID="{DFEFCCCE-F49F-AD4C-9872-0229816FF3AA}" presName="bottomArc2" presStyleLbl="parChTrans1D1" presStyleIdx="17" presStyleCnt="46"/>
      <dgm:spPr/>
    </dgm:pt>
    <dgm:pt modelId="{87109F38-0C15-2845-BEAD-F0EDB43748B4}" type="pres">
      <dgm:prSet presAssocID="{DFEFCCCE-F49F-AD4C-9872-0229816FF3A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B217292D-D63E-ED43-AEDF-57B50590F076}" type="pres">
      <dgm:prSet presAssocID="{DFEFCCCE-F49F-AD4C-9872-0229816FF3AA}" presName="hierChild4" presStyleCnt="0"/>
      <dgm:spPr/>
    </dgm:pt>
    <dgm:pt modelId="{A71EEF35-A403-C54C-8D54-2AEF5D1FFB00}" type="pres">
      <dgm:prSet presAssocID="{A369FFE0-45D5-D04C-81AC-1DE0294B3A89}" presName="Name28" presStyleLbl="parChTrans1D4" presStyleIdx="5" presStyleCnt="11"/>
      <dgm:spPr/>
      <dgm:t>
        <a:bodyPr/>
        <a:lstStyle/>
        <a:p>
          <a:endParaRPr lang="zh-CN" altLang="en-US"/>
        </a:p>
      </dgm:t>
    </dgm:pt>
    <dgm:pt modelId="{C4E8B80C-541B-3A4C-A417-E4F6F31D4FF1}" type="pres">
      <dgm:prSet presAssocID="{DB33AA8C-36EE-9949-A175-74C6200842C8}" presName="hierRoot2" presStyleCnt="0">
        <dgm:presLayoutVars>
          <dgm:hierBranch val="init"/>
        </dgm:presLayoutVars>
      </dgm:prSet>
      <dgm:spPr/>
    </dgm:pt>
    <dgm:pt modelId="{FE013F2F-9CCE-3D43-9944-69D90B9259C1}" type="pres">
      <dgm:prSet presAssocID="{DB33AA8C-36EE-9949-A175-74C6200842C8}" presName="rootComposite2" presStyleCnt="0"/>
      <dgm:spPr/>
    </dgm:pt>
    <dgm:pt modelId="{331C1CF7-1CFE-334E-A6E7-1313FB95ABDC}" type="pres">
      <dgm:prSet presAssocID="{DB33AA8C-36EE-9949-A175-74C6200842C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94DC00-D5C8-1A44-A957-A151494D21D3}" type="pres">
      <dgm:prSet presAssocID="{DB33AA8C-36EE-9949-A175-74C6200842C8}" presName="topArc2" presStyleLbl="parChTrans1D1" presStyleIdx="18" presStyleCnt="46"/>
      <dgm:spPr/>
    </dgm:pt>
    <dgm:pt modelId="{1EE9BC71-356E-4441-A75A-61000E852D7D}" type="pres">
      <dgm:prSet presAssocID="{DB33AA8C-36EE-9949-A175-74C6200842C8}" presName="bottomArc2" presStyleLbl="parChTrans1D1" presStyleIdx="19" presStyleCnt="46"/>
      <dgm:spPr/>
    </dgm:pt>
    <dgm:pt modelId="{301EF38D-D259-1540-87CC-660D8248C13B}" type="pres">
      <dgm:prSet presAssocID="{DB33AA8C-36EE-9949-A175-74C6200842C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029C8B9-070E-8241-8519-FB944CBEC71C}" type="pres">
      <dgm:prSet presAssocID="{DB33AA8C-36EE-9949-A175-74C6200842C8}" presName="hierChild4" presStyleCnt="0"/>
      <dgm:spPr/>
    </dgm:pt>
    <dgm:pt modelId="{3CE506B5-87F0-F64B-9F42-541AC49BF247}" type="pres">
      <dgm:prSet presAssocID="{DB33AA8C-36EE-9949-A175-74C6200842C8}" presName="hierChild5" presStyleCnt="0"/>
      <dgm:spPr/>
    </dgm:pt>
    <dgm:pt modelId="{D5E6C953-0273-C14F-9B1E-7DA2D97819CE}" type="pres">
      <dgm:prSet presAssocID="{8F618DB6-3745-AE40-8569-B1462B485267}" presName="Name28" presStyleLbl="parChTrans1D4" presStyleIdx="6" presStyleCnt="11"/>
      <dgm:spPr/>
      <dgm:t>
        <a:bodyPr/>
        <a:lstStyle/>
        <a:p>
          <a:endParaRPr lang="zh-CN" altLang="en-US"/>
        </a:p>
      </dgm:t>
    </dgm:pt>
    <dgm:pt modelId="{3C58715F-5554-7045-9269-1F86558B7FEC}" type="pres">
      <dgm:prSet presAssocID="{DE8A69BB-B704-C54D-AC83-A517E1C1480D}" presName="hierRoot2" presStyleCnt="0">
        <dgm:presLayoutVars>
          <dgm:hierBranch val="init"/>
        </dgm:presLayoutVars>
      </dgm:prSet>
      <dgm:spPr/>
    </dgm:pt>
    <dgm:pt modelId="{87DB4C85-FBE6-DD4D-B986-16CEEC91250C}" type="pres">
      <dgm:prSet presAssocID="{DE8A69BB-B704-C54D-AC83-A517E1C1480D}" presName="rootComposite2" presStyleCnt="0"/>
      <dgm:spPr/>
    </dgm:pt>
    <dgm:pt modelId="{E81830AA-AB1B-FC49-89DB-5F24611F0346}" type="pres">
      <dgm:prSet presAssocID="{DE8A69BB-B704-C54D-AC83-A517E1C1480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806519-11CE-9D46-8EA7-975FE8B387A7}" type="pres">
      <dgm:prSet presAssocID="{DE8A69BB-B704-C54D-AC83-A517E1C1480D}" presName="topArc2" presStyleLbl="parChTrans1D1" presStyleIdx="20" presStyleCnt="46"/>
      <dgm:spPr/>
    </dgm:pt>
    <dgm:pt modelId="{26D6A13B-23F1-4342-8DC9-B9DA46D47984}" type="pres">
      <dgm:prSet presAssocID="{DE8A69BB-B704-C54D-AC83-A517E1C1480D}" presName="bottomArc2" presStyleLbl="parChTrans1D1" presStyleIdx="21" presStyleCnt="46"/>
      <dgm:spPr/>
    </dgm:pt>
    <dgm:pt modelId="{3C4BED6A-0FC3-0E4A-8434-D7406FFF05C2}" type="pres">
      <dgm:prSet presAssocID="{DE8A69BB-B704-C54D-AC83-A517E1C1480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A8BC0544-77AB-9940-9408-E035789BA097}" type="pres">
      <dgm:prSet presAssocID="{DE8A69BB-B704-C54D-AC83-A517E1C1480D}" presName="hierChild4" presStyleCnt="0"/>
      <dgm:spPr/>
    </dgm:pt>
    <dgm:pt modelId="{647C90F7-C183-7D4E-8D39-4087975DDD94}" type="pres">
      <dgm:prSet presAssocID="{DE8A69BB-B704-C54D-AC83-A517E1C1480D}" presName="hierChild5" presStyleCnt="0"/>
      <dgm:spPr/>
    </dgm:pt>
    <dgm:pt modelId="{BACCE687-1650-1843-8E73-4A5FC11FB91A}" type="pres">
      <dgm:prSet presAssocID="{CDDD5A0B-CE85-2F44-B19E-ECEE3D87B379}" presName="Name28" presStyleLbl="parChTrans1D4" presStyleIdx="7" presStyleCnt="11"/>
      <dgm:spPr/>
      <dgm:t>
        <a:bodyPr/>
        <a:lstStyle/>
        <a:p>
          <a:endParaRPr lang="zh-CN" altLang="en-US"/>
        </a:p>
      </dgm:t>
    </dgm:pt>
    <dgm:pt modelId="{C51CFA91-23CA-F046-962A-F3684D74061D}" type="pres">
      <dgm:prSet presAssocID="{AFFE62DC-EED0-7544-9F14-39521C209A67}" presName="hierRoot2" presStyleCnt="0">
        <dgm:presLayoutVars>
          <dgm:hierBranch val="init"/>
        </dgm:presLayoutVars>
      </dgm:prSet>
      <dgm:spPr/>
    </dgm:pt>
    <dgm:pt modelId="{CE778DA3-86AE-DC45-82F7-5341D918352C}" type="pres">
      <dgm:prSet presAssocID="{AFFE62DC-EED0-7544-9F14-39521C209A67}" presName="rootComposite2" presStyleCnt="0"/>
      <dgm:spPr/>
    </dgm:pt>
    <dgm:pt modelId="{D82EB0A9-DBC9-B94F-94A1-11592D195FF9}" type="pres">
      <dgm:prSet presAssocID="{AFFE62DC-EED0-7544-9F14-39521C209A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26BB18-75DE-604A-8090-8170611A4E52}" type="pres">
      <dgm:prSet presAssocID="{AFFE62DC-EED0-7544-9F14-39521C209A67}" presName="topArc2" presStyleLbl="parChTrans1D1" presStyleIdx="22" presStyleCnt="46"/>
      <dgm:spPr/>
    </dgm:pt>
    <dgm:pt modelId="{F097499A-B6B5-8E4C-A245-160C95CD38C7}" type="pres">
      <dgm:prSet presAssocID="{AFFE62DC-EED0-7544-9F14-39521C209A67}" presName="bottomArc2" presStyleLbl="parChTrans1D1" presStyleIdx="23" presStyleCnt="46"/>
      <dgm:spPr/>
    </dgm:pt>
    <dgm:pt modelId="{7D313085-6EB6-B44A-83ED-B518A86B46B8}" type="pres">
      <dgm:prSet presAssocID="{AFFE62DC-EED0-7544-9F14-39521C209A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2A28ECE-7CA1-5E43-9666-8D79022CD6CD}" type="pres">
      <dgm:prSet presAssocID="{AFFE62DC-EED0-7544-9F14-39521C209A67}" presName="hierChild4" presStyleCnt="0"/>
      <dgm:spPr/>
    </dgm:pt>
    <dgm:pt modelId="{26403AC0-E96F-F24E-A2C8-F45B80553F49}" type="pres">
      <dgm:prSet presAssocID="{AFFE62DC-EED0-7544-9F14-39521C209A67}" presName="hierChild5" presStyleCnt="0"/>
      <dgm:spPr/>
    </dgm:pt>
    <dgm:pt modelId="{359D6DFE-AA13-F047-B10A-AC8DD511CBCE}" type="pres">
      <dgm:prSet presAssocID="{DFEFCCCE-F49F-AD4C-9872-0229816FF3AA}" presName="hierChild5" presStyleCnt="0"/>
      <dgm:spPr/>
    </dgm:pt>
    <dgm:pt modelId="{EEEE6341-C02D-5746-A002-1C6356EEF913}" type="pres">
      <dgm:prSet presAssocID="{26FAD0DC-B01A-A04B-A00A-C9F1A17C7A9F}" presName="Name28" presStyleLbl="parChTrans1D3" presStyleIdx="2" presStyleCnt="4"/>
      <dgm:spPr/>
      <dgm:t>
        <a:bodyPr/>
        <a:lstStyle/>
        <a:p>
          <a:endParaRPr lang="zh-CN" altLang="en-US"/>
        </a:p>
      </dgm:t>
    </dgm:pt>
    <dgm:pt modelId="{AF3AC351-87C4-3B40-B84D-4B4B0B60EE2A}" type="pres">
      <dgm:prSet presAssocID="{04B133F9-5CF5-5140-8174-5CBFE6508586}" presName="hierRoot2" presStyleCnt="0">
        <dgm:presLayoutVars>
          <dgm:hierBranch val="init"/>
        </dgm:presLayoutVars>
      </dgm:prSet>
      <dgm:spPr/>
    </dgm:pt>
    <dgm:pt modelId="{860F7296-8E2D-2A43-B657-0310A84DA96E}" type="pres">
      <dgm:prSet presAssocID="{04B133F9-5CF5-5140-8174-5CBFE6508586}" presName="rootComposite2" presStyleCnt="0"/>
      <dgm:spPr/>
    </dgm:pt>
    <dgm:pt modelId="{8A17AD2C-88DB-F841-BC51-4057F528DEE1}" type="pres">
      <dgm:prSet presAssocID="{04B133F9-5CF5-5140-8174-5CBFE650858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667610-3613-DD4B-ABE9-82FDE6F36318}" type="pres">
      <dgm:prSet presAssocID="{04B133F9-5CF5-5140-8174-5CBFE6508586}" presName="topArc2" presStyleLbl="parChTrans1D1" presStyleIdx="24" presStyleCnt="46"/>
      <dgm:spPr/>
    </dgm:pt>
    <dgm:pt modelId="{A4234787-065E-F64C-A9A4-DBD4582E9B14}" type="pres">
      <dgm:prSet presAssocID="{04B133F9-5CF5-5140-8174-5CBFE6508586}" presName="bottomArc2" presStyleLbl="parChTrans1D1" presStyleIdx="25" presStyleCnt="46"/>
      <dgm:spPr/>
    </dgm:pt>
    <dgm:pt modelId="{B528FF78-5FC1-A04C-A611-FC08A9820056}" type="pres">
      <dgm:prSet presAssocID="{04B133F9-5CF5-5140-8174-5CBFE6508586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62CE13F-F15F-AE43-B5D8-3DD5F56802E0}" type="pres">
      <dgm:prSet presAssocID="{04B133F9-5CF5-5140-8174-5CBFE6508586}" presName="hierChild4" presStyleCnt="0"/>
      <dgm:spPr/>
    </dgm:pt>
    <dgm:pt modelId="{7A667726-611C-5043-86F3-6B93B3CA817D}" type="pres">
      <dgm:prSet presAssocID="{F3CC3595-6DA8-114D-BE2D-DF99F75F492F}" presName="Name28" presStyleLbl="parChTrans1D4" presStyleIdx="8" presStyleCnt="11"/>
      <dgm:spPr/>
      <dgm:t>
        <a:bodyPr/>
        <a:lstStyle/>
        <a:p>
          <a:endParaRPr lang="zh-CN" altLang="en-US"/>
        </a:p>
      </dgm:t>
    </dgm:pt>
    <dgm:pt modelId="{8A9DC180-CCCE-E14B-995E-D5D8540D5E37}" type="pres">
      <dgm:prSet presAssocID="{2E725ABD-3E4F-424E-B3CA-3CACA46797E6}" presName="hierRoot2" presStyleCnt="0">
        <dgm:presLayoutVars>
          <dgm:hierBranch val="init"/>
        </dgm:presLayoutVars>
      </dgm:prSet>
      <dgm:spPr/>
    </dgm:pt>
    <dgm:pt modelId="{0627FDE6-7EBE-5B47-854E-192F876B5052}" type="pres">
      <dgm:prSet presAssocID="{2E725ABD-3E4F-424E-B3CA-3CACA46797E6}" presName="rootComposite2" presStyleCnt="0"/>
      <dgm:spPr/>
    </dgm:pt>
    <dgm:pt modelId="{3207D431-7530-0C4F-9729-FC1EB36546F8}" type="pres">
      <dgm:prSet presAssocID="{2E725ABD-3E4F-424E-B3CA-3CACA46797E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390905-0839-464F-9ACF-584CDE64DACF}" type="pres">
      <dgm:prSet presAssocID="{2E725ABD-3E4F-424E-B3CA-3CACA46797E6}" presName="topArc2" presStyleLbl="parChTrans1D1" presStyleIdx="26" presStyleCnt="46"/>
      <dgm:spPr/>
    </dgm:pt>
    <dgm:pt modelId="{8592F853-2959-CB47-ACD7-FA80A4539DAF}" type="pres">
      <dgm:prSet presAssocID="{2E725ABD-3E4F-424E-B3CA-3CACA46797E6}" presName="bottomArc2" presStyleLbl="parChTrans1D1" presStyleIdx="27" presStyleCnt="46"/>
      <dgm:spPr/>
    </dgm:pt>
    <dgm:pt modelId="{1D65BA4F-D6EB-684E-BBD5-3725E96ECB8B}" type="pres">
      <dgm:prSet presAssocID="{2E725ABD-3E4F-424E-B3CA-3CACA46797E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27C72BA-6B83-954D-9048-85F5E647E51D}" type="pres">
      <dgm:prSet presAssocID="{2E725ABD-3E4F-424E-B3CA-3CACA46797E6}" presName="hierChild4" presStyleCnt="0"/>
      <dgm:spPr/>
    </dgm:pt>
    <dgm:pt modelId="{EDE4FB29-AA92-6742-B652-E2E0E5343639}" type="pres">
      <dgm:prSet presAssocID="{2E725ABD-3E4F-424E-B3CA-3CACA46797E6}" presName="hierChild5" presStyleCnt="0"/>
      <dgm:spPr/>
    </dgm:pt>
    <dgm:pt modelId="{A966A620-50FC-5C43-8592-98EFB9FBBECD}" type="pres">
      <dgm:prSet presAssocID="{19B6605A-BFAA-2F4A-8397-B6727361DF77}" presName="Name28" presStyleLbl="parChTrans1D4" presStyleIdx="9" presStyleCnt="11"/>
      <dgm:spPr/>
      <dgm:t>
        <a:bodyPr/>
        <a:lstStyle/>
        <a:p>
          <a:endParaRPr lang="zh-CN" altLang="en-US"/>
        </a:p>
      </dgm:t>
    </dgm:pt>
    <dgm:pt modelId="{1CF7152F-581F-424D-952E-35ADBE24160F}" type="pres">
      <dgm:prSet presAssocID="{30C337C7-94FE-5244-B27B-CFDD7AD70E79}" presName="hierRoot2" presStyleCnt="0">
        <dgm:presLayoutVars>
          <dgm:hierBranch val="init"/>
        </dgm:presLayoutVars>
      </dgm:prSet>
      <dgm:spPr/>
    </dgm:pt>
    <dgm:pt modelId="{B8851FF6-DFFC-BA43-81E6-606E20690831}" type="pres">
      <dgm:prSet presAssocID="{30C337C7-94FE-5244-B27B-CFDD7AD70E79}" presName="rootComposite2" presStyleCnt="0"/>
      <dgm:spPr/>
    </dgm:pt>
    <dgm:pt modelId="{E5EE69D4-F388-5444-B71C-A5027FA22B9F}" type="pres">
      <dgm:prSet presAssocID="{30C337C7-94FE-5244-B27B-CFDD7AD70E7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FC1C97-9D94-CB46-A20D-C1CBB7114B23}" type="pres">
      <dgm:prSet presAssocID="{30C337C7-94FE-5244-B27B-CFDD7AD70E79}" presName="topArc2" presStyleLbl="parChTrans1D1" presStyleIdx="28" presStyleCnt="46"/>
      <dgm:spPr/>
    </dgm:pt>
    <dgm:pt modelId="{7FFB2660-BB8C-6A42-B86E-EFE4D3051CFF}" type="pres">
      <dgm:prSet presAssocID="{30C337C7-94FE-5244-B27B-CFDD7AD70E79}" presName="bottomArc2" presStyleLbl="parChTrans1D1" presStyleIdx="29" presStyleCnt="46"/>
      <dgm:spPr/>
    </dgm:pt>
    <dgm:pt modelId="{0435402D-D294-F844-8F6D-72F00C11554F}" type="pres">
      <dgm:prSet presAssocID="{30C337C7-94FE-5244-B27B-CFDD7AD70E7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3E92D10E-38F2-7F48-832D-5D1ADD06B40D}" type="pres">
      <dgm:prSet presAssocID="{30C337C7-94FE-5244-B27B-CFDD7AD70E79}" presName="hierChild4" presStyleCnt="0"/>
      <dgm:spPr/>
    </dgm:pt>
    <dgm:pt modelId="{AF92DE64-65CC-C04B-851C-9E1EF0259217}" type="pres">
      <dgm:prSet presAssocID="{30C337C7-94FE-5244-B27B-CFDD7AD70E79}" presName="hierChild5" presStyleCnt="0"/>
      <dgm:spPr/>
    </dgm:pt>
    <dgm:pt modelId="{E469CB26-929C-B14F-B039-D81D5056E4DD}" type="pres">
      <dgm:prSet presAssocID="{04B133F9-5CF5-5140-8174-5CBFE6508586}" presName="hierChild5" presStyleCnt="0"/>
      <dgm:spPr/>
    </dgm:pt>
    <dgm:pt modelId="{EC1885C1-D8BC-FB4D-88CF-08AE2E8DAC2A}" type="pres">
      <dgm:prSet presAssocID="{B8993777-38AD-C643-8DF3-9201710C96D3}" presName="Name28" presStyleLbl="parChTrans1D3" presStyleIdx="3" presStyleCnt="4"/>
      <dgm:spPr/>
      <dgm:t>
        <a:bodyPr/>
        <a:lstStyle/>
        <a:p>
          <a:endParaRPr lang="zh-CN" altLang="en-US"/>
        </a:p>
      </dgm:t>
    </dgm:pt>
    <dgm:pt modelId="{5010AA1C-2215-3041-BFD7-1CE71A25DC26}" type="pres">
      <dgm:prSet presAssocID="{308FD6C0-B2B2-B149-8625-3DFFB07B53BB}" presName="hierRoot2" presStyleCnt="0">
        <dgm:presLayoutVars>
          <dgm:hierBranch val="init"/>
        </dgm:presLayoutVars>
      </dgm:prSet>
      <dgm:spPr/>
    </dgm:pt>
    <dgm:pt modelId="{E31E4FBC-B06B-D148-8489-D8BF66CDC9B1}" type="pres">
      <dgm:prSet presAssocID="{308FD6C0-B2B2-B149-8625-3DFFB07B53BB}" presName="rootComposite2" presStyleCnt="0"/>
      <dgm:spPr/>
    </dgm:pt>
    <dgm:pt modelId="{9FE0B94D-5CA3-7945-A578-7E9F4A91E373}" type="pres">
      <dgm:prSet presAssocID="{308FD6C0-B2B2-B149-8625-3DFFB07B53B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1EB146-E685-9640-897D-32440EF7993D}" type="pres">
      <dgm:prSet presAssocID="{308FD6C0-B2B2-B149-8625-3DFFB07B53BB}" presName="topArc2" presStyleLbl="parChTrans1D1" presStyleIdx="30" presStyleCnt="46"/>
      <dgm:spPr/>
    </dgm:pt>
    <dgm:pt modelId="{80CC22FB-D8AC-1142-A779-5718641CFAB8}" type="pres">
      <dgm:prSet presAssocID="{308FD6C0-B2B2-B149-8625-3DFFB07B53BB}" presName="bottomArc2" presStyleLbl="parChTrans1D1" presStyleIdx="31" presStyleCnt="46"/>
      <dgm:spPr/>
    </dgm:pt>
    <dgm:pt modelId="{66EA095A-4A46-8B44-962C-E2657C2BBFBD}" type="pres">
      <dgm:prSet presAssocID="{308FD6C0-B2B2-B149-8625-3DFFB07B53B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2E81005-D5EC-9449-B600-4ABB9BF2215D}" type="pres">
      <dgm:prSet presAssocID="{308FD6C0-B2B2-B149-8625-3DFFB07B53BB}" presName="hierChild4" presStyleCnt="0"/>
      <dgm:spPr/>
    </dgm:pt>
    <dgm:pt modelId="{F1C4B8EF-ED32-1B49-ADF0-044E86D80043}" type="pres">
      <dgm:prSet presAssocID="{E3EDE9B7-BFA4-0B40-AD3B-FEDBD8AF1019}" presName="Name28" presStyleLbl="parChTrans1D4" presStyleIdx="10" presStyleCnt="11"/>
      <dgm:spPr/>
      <dgm:t>
        <a:bodyPr/>
        <a:lstStyle/>
        <a:p>
          <a:endParaRPr lang="zh-CN" altLang="en-US"/>
        </a:p>
      </dgm:t>
    </dgm:pt>
    <dgm:pt modelId="{7C5FF37E-07DE-5E41-AAE9-2276D2EC10AA}" type="pres">
      <dgm:prSet presAssocID="{6CB3EEB3-FC15-0F46-A666-7D7E9917AEBC}" presName="hierRoot2" presStyleCnt="0">
        <dgm:presLayoutVars>
          <dgm:hierBranch val="init"/>
        </dgm:presLayoutVars>
      </dgm:prSet>
      <dgm:spPr/>
    </dgm:pt>
    <dgm:pt modelId="{5EE95D6C-9311-3A43-877D-A00EB038E30D}" type="pres">
      <dgm:prSet presAssocID="{6CB3EEB3-FC15-0F46-A666-7D7E9917AEBC}" presName="rootComposite2" presStyleCnt="0"/>
      <dgm:spPr/>
    </dgm:pt>
    <dgm:pt modelId="{EF82DCE5-A695-8949-BEA9-0D5CA6B9145D}" type="pres">
      <dgm:prSet presAssocID="{6CB3EEB3-FC15-0F46-A666-7D7E9917AEB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F0E19-00E9-F94D-9C7D-FD514FD9E580}" type="pres">
      <dgm:prSet presAssocID="{6CB3EEB3-FC15-0F46-A666-7D7E9917AEBC}" presName="topArc2" presStyleLbl="parChTrans1D1" presStyleIdx="32" presStyleCnt="46"/>
      <dgm:spPr/>
    </dgm:pt>
    <dgm:pt modelId="{17E991AF-004D-FA47-B61C-24B70583BADC}" type="pres">
      <dgm:prSet presAssocID="{6CB3EEB3-FC15-0F46-A666-7D7E9917AEBC}" presName="bottomArc2" presStyleLbl="parChTrans1D1" presStyleIdx="33" presStyleCnt="46"/>
      <dgm:spPr/>
    </dgm:pt>
    <dgm:pt modelId="{495097F6-18B7-A949-958F-AE8365AEF4D2}" type="pres">
      <dgm:prSet presAssocID="{6CB3EEB3-FC15-0F46-A666-7D7E9917AEB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FD2D60A-B0B9-9043-A7E0-E51656B61C4A}" type="pres">
      <dgm:prSet presAssocID="{6CB3EEB3-FC15-0F46-A666-7D7E9917AEBC}" presName="hierChild4" presStyleCnt="0"/>
      <dgm:spPr/>
    </dgm:pt>
    <dgm:pt modelId="{FA6DDA8C-50AB-E643-9191-755D22798767}" type="pres">
      <dgm:prSet presAssocID="{6CB3EEB3-FC15-0F46-A666-7D7E9917AEBC}" presName="hierChild5" presStyleCnt="0"/>
      <dgm:spPr/>
    </dgm:pt>
    <dgm:pt modelId="{91138AFC-7734-B24E-97E1-1D343B96676B}" type="pres">
      <dgm:prSet presAssocID="{308FD6C0-B2B2-B149-8625-3DFFB07B53BB}" presName="hierChild5" presStyleCnt="0"/>
      <dgm:spPr/>
    </dgm:pt>
    <dgm:pt modelId="{7A0F6C6D-418C-944B-8CD9-7AEA8F9A8CD6}" type="pres">
      <dgm:prSet presAssocID="{B4455C67-2ED0-C84E-A467-25A329A5BCC6}" presName="hierChild5" presStyleCnt="0"/>
      <dgm:spPr/>
    </dgm:pt>
    <dgm:pt modelId="{FA9D680E-A3B1-5245-A84A-597B6CF215B7}" type="pres">
      <dgm:prSet presAssocID="{A3E6FC5C-4B68-1749-B7A0-B18936CEF8FD}" presName="Name28" presStyleLbl="parChTrans1D2" presStyleIdx="1" presStyleCnt="7"/>
      <dgm:spPr/>
      <dgm:t>
        <a:bodyPr/>
        <a:lstStyle/>
        <a:p>
          <a:endParaRPr lang="zh-CN" altLang="en-US"/>
        </a:p>
      </dgm:t>
    </dgm:pt>
    <dgm:pt modelId="{2887B4F0-7DDF-6644-892A-E1B00BA31943}" type="pres">
      <dgm:prSet presAssocID="{BA2D557D-7132-7C41-828D-1B8991624D03}" presName="hierRoot2" presStyleCnt="0">
        <dgm:presLayoutVars>
          <dgm:hierBranch val="init"/>
        </dgm:presLayoutVars>
      </dgm:prSet>
      <dgm:spPr/>
    </dgm:pt>
    <dgm:pt modelId="{9E1A0FB6-58CF-834A-B0E4-C856CE744B51}" type="pres">
      <dgm:prSet presAssocID="{BA2D557D-7132-7C41-828D-1B8991624D03}" presName="rootComposite2" presStyleCnt="0"/>
      <dgm:spPr/>
    </dgm:pt>
    <dgm:pt modelId="{40F6B4F3-8B1E-B149-BD21-49839F0976A1}" type="pres">
      <dgm:prSet presAssocID="{BA2D557D-7132-7C41-828D-1B8991624D0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8BBBEB-D64C-BE49-BDD8-72EFEE8672DE}" type="pres">
      <dgm:prSet presAssocID="{BA2D557D-7132-7C41-828D-1B8991624D03}" presName="topArc2" presStyleLbl="parChTrans1D1" presStyleIdx="34" presStyleCnt="46"/>
      <dgm:spPr/>
    </dgm:pt>
    <dgm:pt modelId="{B0B61781-8409-CD45-B0ED-455928B08E33}" type="pres">
      <dgm:prSet presAssocID="{BA2D557D-7132-7C41-828D-1B8991624D03}" presName="bottomArc2" presStyleLbl="parChTrans1D1" presStyleIdx="35" presStyleCnt="46"/>
      <dgm:spPr/>
    </dgm:pt>
    <dgm:pt modelId="{D31D6F74-39D3-7144-B9A6-46B985BC6C4D}" type="pres">
      <dgm:prSet presAssocID="{BA2D557D-7132-7C41-828D-1B8991624D03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EE03E76-FD6B-0E4A-AE01-1D6F89EF4FE7}" type="pres">
      <dgm:prSet presAssocID="{BA2D557D-7132-7C41-828D-1B8991624D03}" presName="hierChild4" presStyleCnt="0"/>
      <dgm:spPr/>
    </dgm:pt>
    <dgm:pt modelId="{F0960556-C7EE-BB4F-BBBD-55ACE3CEC54C}" type="pres">
      <dgm:prSet presAssocID="{BA2D557D-7132-7C41-828D-1B8991624D03}" presName="hierChild5" presStyleCnt="0"/>
      <dgm:spPr/>
    </dgm:pt>
    <dgm:pt modelId="{E1CB253D-99BD-6B4B-A700-6BA78135B9CC}" type="pres">
      <dgm:prSet presAssocID="{7D40403D-B350-7C47-A646-EDA6337D1CEF}" presName="Name28" presStyleLbl="parChTrans1D2" presStyleIdx="2" presStyleCnt="7"/>
      <dgm:spPr/>
      <dgm:t>
        <a:bodyPr/>
        <a:lstStyle/>
        <a:p>
          <a:endParaRPr lang="zh-CN" altLang="en-US"/>
        </a:p>
      </dgm:t>
    </dgm:pt>
    <dgm:pt modelId="{670A66A4-FF12-7B4B-B0F9-F5F17D4FD2EC}" type="pres">
      <dgm:prSet presAssocID="{7AED8E33-B091-EF46-AEDC-E72FFA33451C}" presName="hierRoot2" presStyleCnt="0">
        <dgm:presLayoutVars>
          <dgm:hierBranch val="init"/>
        </dgm:presLayoutVars>
      </dgm:prSet>
      <dgm:spPr/>
    </dgm:pt>
    <dgm:pt modelId="{A7035FB0-2BD3-5A49-A6CC-649C9BB09BA3}" type="pres">
      <dgm:prSet presAssocID="{7AED8E33-B091-EF46-AEDC-E72FFA33451C}" presName="rootComposite2" presStyleCnt="0"/>
      <dgm:spPr/>
    </dgm:pt>
    <dgm:pt modelId="{7EE64320-860C-A440-AE29-653F285E98CC}" type="pres">
      <dgm:prSet presAssocID="{7AED8E33-B091-EF46-AEDC-E72FFA33451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CB94FA-908E-264B-A42A-847C681678A1}" type="pres">
      <dgm:prSet presAssocID="{7AED8E33-B091-EF46-AEDC-E72FFA33451C}" presName="topArc2" presStyleLbl="parChTrans1D1" presStyleIdx="36" presStyleCnt="46"/>
      <dgm:spPr/>
    </dgm:pt>
    <dgm:pt modelId="{B43B0ED1-5F6C-D242-8FFA-6083FCBE04B1}" type="pres">
      <dgm:prSet presAssocID="{7AED8E33-B091-EF46-AEDC-E72FFA33451C}" presName="bottomArc2" presStyleLbl="parChTrans1D1" presStyleIdx="37" presStyleCnt="46"/>
      <dgm:spPr/>
    </dgm:pt>
    <dgm:pt modelId="{FEB4C138-AA9D-324A-8C84-7C7B7F451D0C}" type="pres">
      <dgm:prSet presAssocID="{7AED8E33-B091-EF46-AEDC-E72FFA33451C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19571DC3-8A9D-5F4C-BAD4-EC4709D1FD10}" type="pres">
      <dgm:prSet presAssocID="{7AED8E33-B091-EF46-AEDC-E72FFA33451C}" presName="hierChild4" presStyleCnt="0"/>
      <dgm:spPr/>
    </dgm:pt>
    <dgm:pt modelId="{D48B2338-3856-944B-99D5-79D923BED0BF}" type="pres">
      <dgm:prSet presAssocID="{7AED8E33-B091-EF46-AEDC-E72FFA33451C}" presName="hierChild5" presStyleCnt="0"/>
      <dgm:spPr/>
    </dgm:pt>
    <dgm:pt modelId="{BE688316-2338-9D4C-9C93-D8F72118CBE9}" type="pres">
      <dgm:prSet presAssocID="{1BB53472-1C8C-384D-A809-B0D9C6AC2F2B}" presName="hierChild3" presStyleCnt="0"/>
      <dgm:spPr/>
    </dgm:pt>
    <dgm:pt modelId="{7FD63603-CD70-AF4C-8986-7686CB6F037A}" type="pres">
      <dgm:prSet presAssocID="{877BC0AB-1E96-5842-9AC2-6C84A4189FCE}" presName="Name101" presStyleLbl="parChTrans1D2" presStyleIdx="3" presStyleCnt="7"/>
      <dgm:spPr/>
      <dgm:t>
        <a:bodyPr/>
        <a:lstStyle/>
        <a:p>
          <a:endParaRPr lang="zh-CN" altLang="en-US"/>
        </a:p>
      </dgm:t>
    </dgm:pt>
    <dgm:pt modelId="{8F01BD5A-32C8-7C44-A9A0-3480F9448782}" type="pres">
      <dgm:prSet presAssocID="{B39B3746-3987-E749-9A04-225F4DA61B38}" presName="hierRoot3" presStyleCnt="0">
        <dgm:presLayoutVars>
          <dgm:hierBranch val="init"/>
        </dgm:presLayoutVars>
      </dgm:prSet>
      <dgm:spPr/>
    </dgm:pt>
    <dgm:pt modelId="{CB966591-002F-214C-AD6B-BAAE1E259072}" type="pres">
      <dgm:prSet presAssocID="{B39B3746-3987-E749-9A04-225F4DA61B38}" presName="rootComposite3" presStyleCnt="0"/>
      <dgm:spPr/>
    </dgm:pt>
    <dgm:pt modelId="{42E84B73-B896-5E46-A3FA-3BEB3DA338F8}" type="pres">
      <dgm:prSet presAssocID="{B39B3746-3987-E749-9A04-225F4DA61B38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375E27-4D70-A243-8067-D59BF6041397}" type="pres">
      <dgm:prSet presAssocID="{B39B3746-3987-E749-9A04-225F4DA61B38}" presName="topArc3" presStyleLbl="parChTrans1D1" presStyleIdx="38" presStyleCnt="46"/>
      <dgm:spPr/>
    </dgm:pt>
    <dgm:pt modelId="{6305C88D-F6D8-2449-8103-C2E43BADF6F4}" type="pres">
      <dgm:prSet presAssocID="{B39B3746-3987-E749-9A04-225F4DA61B38}" presName="bottomArc3" presStyleLbl="parChTrans1D1" presStyleIdx="39" presStyleCnt="46"/>
      <dgm:spPr/>
    </dgm:pt>
    <dgm:pt modelId="{F31FD477-6B74-6749-BCDA-402334069779}" type="pres">
      <dgm:prSet presAssocID="{B39B3746-3987-E749-9A04-225F4DA61B38}" presName="topConnNode3" presStyleLbl="asst1" presStyleIdx="0" presStyleCnt="0"/>
      <dgm:spPr/>
      <dgm:t>
        <a:bodyPr/>
        <a:lstStyle/>
        <a:p>
          <a:endParaRPr lang="zh-CN" altLang="en-US"/>
        </a:p>
      </dgm:t>
    </dgm:pt>
    <dgm:pt modelId="{7D770048-2F86-B049-9FA5-632BA93486D4}" type="pres">
      <dgm:prSet presAssocID="{B39B3746-3987-E749-9A04-225F4DA61B38}" presName="hierChild6" presStyleCnt="0"/>
      <dgm:spPr/>
    </dgm:pt>
    <dgm:pt modelId="{972380DA-AE01-DE46-9EA2-8DAF142426FB}" type="pres">
      <dgm:prSet presAssocID="{B39B3746-3987-E749-9A04-225F4DA61B38}" presName="hierChild7" presStyleCnt="0"/>
      <dgm:spPr/>
    </dgm:pt>
    <dgm:pt modelId="{2BE047E8-2976-CB4D-8B92-5E345C3E81F1}" type="pres">
      <dgm:prSet presAssocID="{CC0DDA24-0AC3-9641-A66B-C3E8EA72FA50}" presName="Name101" presStyleLbl="parChTrans1D2" presStyleIdx="4" presStyleCnt="7"/>
      <dgm:spPr/>
      <dgm:t>
        <a:bodyPr/>
        <a:lstStyle/>
        <a:p>
          <a:endParaRPr lang="zh-CN" altLang="en-US"/>
        </a:p>
      </dgm:t>
    </dgm:pt>
    <dgm:pt modelId="{7DD4A3B4-0108-9545-A01A-E562DB86B496}" type="pres">
      <dgm:prSet presAssocID="{985DB39B-0D2D-C847-97A7-EE2D36560A72}" presName="hierRoot3" presStyleCnt="0">
        <dgm:presLayoutVars>
          <dgm:hierBranch val="init"/>
        </dgm:presLayoutVars>
      </dgm:prSet>
      <dgm:spPr/>
    </dgm:pt>
    <dgm:pt modelId="{2EE07433-AD52-6043-B10C-31DFF4EE961D}" type="pres">
      <dgm:prSet presAssocID="{985DB39B-0D2D-C847-97A7-EE2D36560A72}" presName="rootComposite3" presStyleCnt="0"/>
      <dgm:spPr/>
    </dgm:pt>
    <dgm:pt modelId="{74CF50DD-DC96-BB49-8008-A3A86CEDCC26}" type="pres">
      <dgm:prSet presAssocID="{985DB39B-0D2D-C847-97A7-EE2D36560A72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7CE552-875C-8E42-B684-75E7B39B80CA}" type="pres">
      <dgm:prSet presAssocID="{985DB39B-0D2D-C847-97A7-EE2D36560A72}" presName="topArc3" presStyleLbl="parChTrans1D1" presStyleIdx="40" presStyleCnt="46"/>
      <dgm:spPr/>
    </dgm:pt>
    <dgm:pt modelId="{A43B8D55-1C4E-E44C-ADCB-7BB1A4737896}" type="pres">
      <dgm:prSet presAssocID="{985DB39B-0D2D-C847-97A7-EE2D36560A72}" presName="bottomArc3" presStyleLbl="parChTrans1D1" presStyleIdx="41" presStyleCnt="46"/>
      <dgm:spPr/>
    </dgm:pt>
    <dgm:pt modelId="{694620D6-F840-3B4A-B1AB-20094D97E893}" type="pres">
      <dgm:prSet presAssocID="{985DB39B-0D2D-C847-97A7-EE2D36560A72}" presName="topConnNode3" presStyleLbl="asst1" presStyleIdx="0" presStyleCnt="0"/>
      <dgm:spPr/>
      <dgm:t>
        <a:bodyPr/>
        <a:lstStyle/>
        <a:p>
          <a:endParaRPr lang="zh-CN" altLang="en-US"/>
        </a:p>
      </dgm:t>
    </dgm:pt>
    <dgm:pt modelId="{AE74C463-5428-1F4D-9BCA-830F1323EF8D}" type="pres">
      <dgm:prSet presAssocID="{985DB39B-0D2D-C847-97A7-EE2D36560A72}" presName="hierChild6" presStyleCnt="0"/>
      <dgm:spPr/>
    </dgm:pt>
    <dgm:pt modelId="{DBC84ECD-0033-3B4D-BDA8-331760238B2A}" type="pres">
      <dgm:prSet presAssocID="{985DB39B-0D2D-C847-97A7-EE2D36560A72}" presName="hierChild7" presStyleCnt="0"/>
      <dgm:spPr/>
    </dgm:pt>
    <dgm:pt modelId="{E6E8A9F5-7E3B-084F-A1EF-9C61FA6271F8}" type="pres">
      <dgm:prSet presAssocID="{ACDF5FB8-E43F-7046-A347-9019D1340EE0}" presName="Name101" presStyleLbl="parChTrans1D2" presStyleIdx="5" presStyleCnt="7"/>
      <dgm:spPr/>
      <dgm:t>
        <a:bodyPr/>
        <a:lstStyle/>
        <a:p>
          <a:endParaRPr lang="zh-CN" altLang="en-US"/>
        </a:p>
      </dgm:t>
    </dgm:pt>
    <dgm:pt modelId="{E747CFA7-9F35-3445-A83C-3216B6ED3DBD}" type="pres">
      <dgm:prSet presAssocID="{B4CC796C-393D-F24E-AD01-E01451535838}" presName="hierRoot3" presStyleCnt="0">
        <dgm:presLayoutVars>
          <dgm:hierBranch val="init"/>
        </dgm:presLayoutVars>
      </dgm:prSet>
      <dgm:spPr/>
    </dgm:pt>
    <dgm:pt modelId="{4FDAECBD-F04F-E04C-BBFC-1B5D1A494161}" type="pres">
      <dgm:prSet presAssocID="{B4CC796C-393D-F24E-AD01-E01451535838}" presName="rootComposite3" presStyleCnt="0"/>
      <dgm:spPr/>
    </dgm:pt>
    <dgm:pt modelId="{F44C2016-BE8A-E44D-A16C-8665722410FE}" type="pres">
      <dgm:prSet presAssocID="{B4CC796C-393D-F24E-AD01-E01451535838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014AAC-CB0B-5C4C-8D36-54A0DE0EC5A0}" type="pres">
      <dgm:prSet presAssocID="{B4CC796C-393D-F24E-AD01-E01451535838}" presName="topArc3" presStyleLbl="parChTrans1D1" presStyleIdx="42" presStyleCnt="46"/>
      <dgm:spPr/>
    </dgm:pt>
    <dgm:pt modelId="{9C8D824B-48AB-CF47-9F74-060B508B7C13}" type="pres">
      <dgm:prSet presAssocID="{B4CC796C-393D-F24E-AD01-E01451535838}" presName="bottomArc3" presStyleLbl="parChTrans1D1" presStyleIdx="43" presStyleCnt="46"/>
      <dgm:spPr/>
    </dgm:pt>
    <dgm:pt modelId="{99F3F5EB-8A76-1A4A-BEE9-EDCF60D6FB79}" type="pres">
      <dgm:prSet presAssocID="{B4CC796C-393D-F24E-AD01-E01451535838}" presName="topConnNode3" presStyleLbl="asst1" presStyleIdx="0" presStyleCnt="0"/>
      <dgm:spPr/>
      <dgm:t>
        <a:bodyPr/>
        <a:lstStyle/>
        <a:p>
          <a:endParaRPr lang="zh-CN" altLang="en-US"/>
        </a:p>
      </dgm:t>
    </dgm:pt>
    <dgm:pt modelId="{AAACB0CE-16FD-5747-8A98-D501C8B2F371}" type="pres">
      <dgm:prSet presAssocID="{B4CC796C-393D-F24E-AD01-E01451535838}" presName="hierChild6" presStyleCnt="0"/>
      <dgm:spPr/>
    </dgm:pt>
    <dgm:pt modelId="{616B5B29-87C5-364E-9BBC-4BF1EAC74D80}" type="pres">
      <dgm:prSet presAssocID="{B4CC796C-393D-F24E-AD01-E01451535838}" presName="hierChild7" presStyleCnt="0"/>
      <dgm:spPr/>
    </dgm:pt>
    <dgm:pt modelId="{69CCD928-2C0C-DE49-832D-F673A9473B2A}" type="pres">
      <dgm:prSet presAssocID="{85776A1A-9313-4D44-AA45-097B290B6965}" presName="Name101" presStyleLbl="parChTrans1D2" presStyleIdx="6" presStyleCnt="7"/>
      <dgm:spPr/>
      <dgm:t>
        <a:bodyPr/>
        <a:lstStyle/>
        <a:p>
          <a:endParaRPr lang="zh-CN" altLang="en-US"/>
        </a:p>
      </dgm:t>
    </dgm:pt>
    <dgm:pt modelId="{A52760C9-4213-0C4E-8881-9963B657BD01}" type="pres">
      <dgm:prSet presAssocID="{E562599B-8C4A-D042-B327-6FF16F52713D}" presName="hierRoot3" presStyleCnt="0">
        <dgm:presLayoutVars>
          <dgm:hierBranch val="init"/>
        </dgm:presLayoutVars>
      </dgm:prSet>
      <dgm:spPr/>
    </dgm:pt>
    <dgm:pt modelId="{167F1891-A2BF-2843-882E-7CA2EB1F5A68}" type="pres">
      <dgm:prSet presAssocID="{E562599B-8C4A-D042-B327-6FF16F52713D}" presName="rootComposite3" presStyleCnt="0"/>
      <dgm:spPr/>
    </dgm:pt>
    <dgm:pt modelId="{4B96A68E-36EF-684A-A497-D70E1C65DFF5}" type="pres">
      <dgm:prSet presAssocID="{E562599B-8C4A-D042-B327-6FF16F52713D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9BE903-5E81-C440-9513-419D7D5C4627}" type="pres">
      <dgm:prSet presAssocID="{E562599B-8C4A-D042-B327-6FF16F52713D}" presName="topArc3" presStyleLbl="parChTrans1D1" presStyleIdx="44" presStyleCnt="46"/>
      <dgm:spPr/>
    </dgm:pt>
    <dgm:pt modelId="{761DDC1E-AAC1-3447-9856-AFFEE6C73533}" type="pres">
      <dgm:prSet presAssocID="{E562599B-8C4A-D042-B327-6FF16F52713D}" presName="bottomArc3" presStyleLbl="parChTrans1D1" presStyleIdx="45" presStyleCnt="46"/>
      <dgm:spPr/>
    </dgm:pt>
    <dgm:pt modelId="{5A996D0A-EDBC-B24D-B9B2-3EEA6F128F8B}" type="pres">
      <dgm:prSet presAssocID="{E562599B-8C4A-D042-B327-6FF16F52713D}" presName="topConnNode3" presStyleLbl="asst1" presStyleIdx="0" presStyleCnt="0"/>
      <dgm:spPr/>
      <dgm:t>
        <a:bodyPr/>
        <a:lstStyle/>
        <a:p>
          <a:endParaRPr lang="zh-CN" altLang="en-US"/>
        </a:p>
      </dgm:t>
    </dgm:pt>
    <dgm:pt modelId="{616C1BD2-367D-0C45-8E4F-0C504E59F91D}" type="pres">
      <dgm:prSet presAssocID="{E562599B-8C4A-D042-B327-6FF16F52713D}" presName="hierChild6" presStyleCnt="0"/>
      <dgm:spPr/>
    </dgm:pt>
    <dgm:pt modelId="{D57920C6-AD57-6147-AD2C-905C9A7B6C77}" type="pres">
      <dgm:prSet presAssocID="{E562599B-8C4A-D042-B327-6FF16F52713D}" presName="hierChild7" presStyleCnt="0"/>
      <dgm:spPr/>
    </dgm:pt>
  </dgm:ptLst>
  <dgm:cxnLst>
    <dgm:cxn modelId="{9028C935-7E45-6F4D-B0CF-918FBF46D5B1}" srcId="{5D370CE3-C7D7-9748-B41A-89C4D9C61E10}" destId="{D6EDC0B8-AC3D-824F-9F12-BA18F329597C}" srcOrd="0" destOrd="0" parTransId="{36D7DE83-60C7-E749-B84B-386512969E63}" sibTransId="{4740F5C9-54FA-184A-8862-3F3DEF16272D}"/>
    <dgm:cxn modelId="{F89C9247-36BA-464B-A0EA-055808E22E69}" type="presOf" srcId="{E562599B-8C4A-D042-B327-6FF16F52713D}" destId="{5A996D0A-EDBC-B24D-B9B2-3EEA6F128F8B}" srcOrd="1" destOrd="0" presId="urn:microsoft.com/office/officeart/2008/layout/HalfCircleOrganizationChart"/>
    <dgm:cxn modelId="{E429DE96-C8E3-5D4A-B69F-80E135DA8C24}" type="presOf" srcId="{2E725ABD-3E4F-424E-B3CA-3CACA46797E6}" destId="{1D65BA4F-D6EB-684E-BBD5-3725E96ECB8B}" srcOrd="1" destOrd="0" presId="urn:microsoft.com/office/officeart/2008/layout/HalfCircleOrganizationChart"/>
    <dgm:cxn modelId="{868353D5-4DC7-154A-8915-F681C32F351A}" type="presOf" srcId="{985DB39B-0D2D-C847-97A7-EE2D36560A72}" destId="{694620D6-F840-3B4A-B1AB-20094D97E893}" srcOrd="1" destOrd="0" presId="urn:microsoft.com/office/officeart/2008/layout/HalfCircleOrganizationChart"/>
    <dgm:cxn modelId="{0F6A3ADD-F4CD-F041-951C-8B02ABCD7719}" srcId="{1BB53472-1C8C-384D-A809-B0D9C6AC2F2B}" destId="{E562599B-8C4A-D042-B327-6FF16F52713D}" srcOrd="3" destOrd="0" parTransId="{85776A1A-9313-4D44-AA45-097B290B6965}" sibTransId="{4F0FDE3B-F756-5A4A-BBD4-CED5668395EC}"/>
    <dgm:cxn modelId="{B3DF748F-1382-3144-B2DE-175A833EC073}" type="presOf" srcId="{F3CC3595-6DA8-114D-BE2D-DF99F75F492F}" destId="{7A667726-611C-5043-86F3-6B93B3CA817D}" srcOrd="0" destOrd="0" presId="urn:microsoft.com/office/officeart/2008/layout/HalfCircleOrganizationChart"/>
    <dgm:cxn modelId="{0EC3233C-0E66-D748-AA1E-DCBC3070EC28}" srcId="{5D370CE3-C7D7-9748-B41A-89C4D9C61E10}" destId="{6DD1D5E8-C6FC-BE46-A350-A7876593D16F}" srcOrd="4" destOrd="0" parTransId="{335D43AA-D7AC-A64F-BBFF-1F9E969FA2E4}" sibTransId="{DC328E3C-40C4-0646-8D01-6109D9712696}"/>
    <dgm:cxn modelId="{89AE49BE-D795-A14D-B9D2-563171A76B92}" type="presOf" srcId="{04B133F9-5CF5-5140-8174-5CBFE6508586}" destId="{B528FF78-5FC1-A04C-A611-FC08A9820056}" srcOrd="1" destOrd="0" presId="urn:microsoft.com/office/officeart/2008/layout/HalfCircleOrganizationChart"/>
    <dgm:cxn modelId="{1A0D2AB9-1B03-E74B-A939-202435A46FE5}" type="presOf" srcId="{1BB53472-1C8C-384D-A809-B0D9C6AC2F2B}" destId="{BE6A2DD6-5038-AC4F-8653-9495BEAEA343}" srcOrd="1" destOrd="0" presId="urn:microsoft.com/office/officeart/2008/layout/HalfCircleOrganizationChart"/>
    <dgm:cxn modelId="{32E3A6CE-21D5-0C42-8593-6D3BCED49EC8}" type="presOf" srcId="{8416ABF4-9D2E-E142-87D4-521B54A8FE65}" destId="{7A6945F7-DE61-D249-804C-1ADB5FA55845}" srcOrd="0" destOrd="0" presId="urn:microsoft.com/office/officeart/2008/layout/HalfCircleOrganizationChart"/>
    <dgm:cxn modelId="{50271968-61FA-3545-A724-8C0F8061B8EB}" srcId="{1BB53472-1C8C-384D-A809-B0D9C6AC2F2B}" destId="{B4CC796C-393D-F24E-AD01-E01451535838}" srcOrd="2" destOrd="0" parTransId="{ACDF5FB8-E43F-7046-A347-9019D1340EE0}" sibTransId="{3E9A031A-78C4-864F-8374-D701B4E236F9}"/>
    <dgm:cxn modelId="{C4B95BCC-2EC8-5D47-A7F8-09EDF552BC43}" type="presOf" srcId="{E3EDE9B7-BFA4-0B40-AD3B-FEDBD8AF1019}" destId="{F1C4B8EF-ED32-1B49-ADF0-044E86D80043}" srcOrd="0" destOrd="0" presId="urn:microsoft.com/office/officeart/2008/layout/HalfCircleOrganizationChart"/>
    <dgm:cxn modelId="{9053065E-0636-E143-B267-7770F51D0425}" type="presOf" srcId="{BA2D557D-7132-7C41-828D-1B8991624D03}" destId="{40F6B4F3-8B1E-B149-BD21-49839F0976A1}" srcOrd="0" destOrd="0" presId="urn:microsoft.com/office/officeart/2008/layout/HalfCircleOrganizationChart"/>
    <dgm:cxn modelId="{825F408E-002A-7045-A2ED-4F09FD3AD9D3}" type="presOf" srcId="{D6EDC0B8-AC3D-824F-9F12-BA18F329597C}" destId="{ECDE6F8F-1ED1-A143-BC72-5BFFB8CA3B3A}" srcOrd="1" destOrd="0" presId="urn:microsoft.com/office/officeart/2008/layout/HalfCircleOrganizationChart"/>
    <dgm:cxn modelId="{2C83C891-8F1A-4640-BFBD-0FA8286D3324}" type="presOf" srcId="{82067DF5-2277-5240-B701-CC645455303B}" destId="{B2516665-15F5-A440-894F-A0027F5D72B8}" srcOrd="1" destOrd="0" presId="urn:microsoft.com/office/officeart/2008/layout/HalfCircleOrganizationChart"/>
    <dgm:cxn modelId="{48DF8D5C-A83D-2F44-8936-D95D90812AE8}" srcId="{1BB53472-1C8C-384D-A809-B0D9C6AC2F2B}" destId="{B39B3746-3987-E749-9A04-225F4DA61B38}" srcOrd="0" destOrd="0" parTransId="{877BC0AB-1E96-5842-9AC2-6C84A4189FCE}" sibTransId="{30BCA221-26F6-0B43-A91A-761B3A765753}"/>
    <dgm:cxn modelId="{531D4197-8CFC-2D49-82C6-748F68C40DFD}" type="presOf" srcId="{B39B3746-3987-E749-9A04-225F4DA61B38}" destId="{F31FD477-6B74-6749-BCDA-402334069779}" srcOrd="1" destOrd="0" presId="urn:microsoft.com/office/officeart/2008/layout/HalfCircleOrganizationChart"/>
    <dgm:cxn modelId="{632B0EF6-1687-7E4A-9C7E-17D9B6038D70}" type="presOf" srcId="{D6EDC0B8-AC3D-824F-9F12-BA18F329597C}" destId="{8E8C402C-D53A-3741-A5B8-A217308E4279}" srcOrd="0" destOrd="0" presId="urn:microsoft.com/office/officeart/2008/layout/HalfCircleOrganizationChart"/>
    <dgm:cxn modelId="{34236543-D2D1-F740-A3A5-0408EF4118D0}" type="presOf" srcId="{B8993777-38AD-C643-8DF3-9201710C96D3}" destId="{EC1885C1-D8BC-FB4D-88CF-08AE2E8DAC2A}" srcOrd="0" destOrd="0" presId="urn:microsoft.com/office/officeart/2008/layout/HalfCircleOrganizationChart"/>
    <dgm:cxn modelId="{E4AB8C8B-31E8-8046-A1D8-52A2871BA3E1}" srcId="{5D370CE3-C7D7-9748-B41A-89C4D9C61E10}" destId="{FAEA0A07-5FDA-EA45-83DD-8C4CF38129F4}" srcOrd="1" destOrd="0" parTransId="{8416ABF4-9D2E-E142-87D4-521B54A8FE65}" sibTransId="{61DE2237-9F65-3D4A-9CB2-ACB6F396C28B}"/>
    <dgm:cxn modelId="{4D33DEC3-CAA5-9047-AC90-916C51711ADD}" type="presOf" srcId="{7AED8E33-B091-EF46-AEDC-E72FFA33451C}" destId="{FEB4C138-AA9D-324A-8C84-7C7B7F451D0C}" srcOrd="1" destOrd="0" presId="urn:microsoft.com/office/officeart/2008/layout/HalfCircleOrganizationChart"/>
    <dgm:cxn modelId="{FE0E1742-18F6-3641-84EB-ABEA712708FE}" srcId="{B4455C67-2ED0-C84E-A467-25A329A5BCC6}" destId="{308FD6C0-B2B2-B149-8625-3DFFB07B53BB}" srcOrd="3" destOrd="0" parTransId="{B8993777-38AD-C643-8DF3-9201710C96D3}" sibTransId="{600D53B2-3DF2-C34D-86E1-19CADF2E356B}"/>
    <dgm:cxn modelId="{C0483D5B-81C1-3E43-BB45-EE37934C29B0}" type="presOf" srcId="{7D40403D-B350-7C47-A646-EDA6337D1CEF}" destId="{E1CB253D-99BD-6B4B-A700-6BA78135B9CC}" srcOrd="0" destOrd="0" presId="urn:microsoft.com/office/officeart/2008/layout/HalfCircleOrganizationChart"/>
    <dgm:cxn modelId="{20C32424-FCE4-8444-9107-5450CFBCEB22}" srcId="{04B133F9-5CF5-5140-8174-5CBFE6508586}" destId="{30C337C7-94FE-5244-B27B-CFDD7AD70E79}" srcOrd="1" destOrd="0" parTransId="{19B6605A-BFAA-2F4A-8397-B6727361DF77}" sibTransId="{5E71BD13-3185-814A-B515-78EE2978C47C}"/>
    <dgm:cxn modelId="{E039082F-3312-064D-99DC-17FE7A1182BF}" type="presOf" srcId="{DFEFCCCE-F49F-AD4C-9872-0229816FF3AA}" destId="{542CCDAB-14CB-8B4E-AD78-CB758FD38178}" srcOrd="0" destOrd="0" presId="urn:microsoft.com/office/officeart/2008/layout/HalfCircleOrganizationChart"/>
    <dgm:cxn modelId="{BE2F2BE9-0088-5F49-9F68-A82D4605A03A}" type="presOf" srcId="{5D370CE3-C7D7-9748-B41A-89C4D9C61E10}" destId="{31C64FFC-D4C7-E643-9379-FB2DDC576521}" srcOrd="0" destOrd="0" presId="urn:microsoft.com/office/officeart/2008/layout/HalfCircleOrganizationChart"/>
    <dgm:cxn modelId="{039CAB86-5E3D-6D42-9CE4-CD05841E0F31}" type="presOf" srcId="{07A3A4A8-17B7-8949-A172-F8283E3BC604}" destId="{BB0996F0-4469-AA49-B12B-5440ABECEF76}" srcOrd="0" destOrd="0" presId="urn:microsoft.com/office/officeart/2008/layout/HalfCircleOrganizationChart"/>
    <dgm:cxn modelId="{9475DDAF-5D12-DE41-9544-CAA68D01DBD7}" srcId="{B4455C67-2ED0-C84E-A467-25A329A5BCC6}" destId="{04B133F9-5CF5-5140-8174-5CBFE6508586}" srcOrd="2" destOrd="0" parTransId="{26FAD0DC-B01A-A04B-A00A-C9F1A17C7A9F}" sibTransId="{FED61130-9D87-F749-BF3A-2D99D83225B6}"/>
    <dgm:cxn modelId="{4AB5783A-37A6-7946-87E9-EB9DF6FE045B}" type="presOf" srcId="{36D7DE83-60C7-E749-B84B-386512969E63}" destId="{66BFDA77-60CF-8347-A05F-5C5277D94540}" srcOrd="0" destOrd="0" presId="urn:microsoft.com/office/officeart/2008/layout/HalfCircleOrganizationChart"/>
    <dgm:cxn modelId="{BAEA3CA4-B1E8-C340-8CEE-88A36AFDA626}" type="presOf" srcId="{CC37594B-5B91-0D43-A69D-B8D32A2DC3BF}" destId="{77DA8E9D-8501-F14A-8A1E-8B08EACA1BF2}" srcOrd="0" destOrd="0" presId="urn:microsoft.com/office/officeart/2008/layout/HalfCircleOrganizationChart"/>
    <dgm:cxn modelId="{4C21B771-3EA7-7F40-BAB5-50991C4E84A5}" type="presOf" srcId="{82067DF5-2277-5240-B701-CC645455303B}" destId="{2F30E805-69C2-D940-BA2A-B606460117AD}" srcOrd="0" destOrd="0" presId="urn:microsoft.com/office/officeart/2008/layout/HalfCircleOrganizationChart"/>
    <dgm:cxn modelId="{D52D67CE-A93D-154F-AB9C-D03E8CC01634}" srcId="{1BB53472-1C8C-384D-A809-B0D9C6AC2F2B}" destId="{BA2D557D-7132-7C41-828D-1B8991624D03}" srcOrd="5" destOrd="0" parTransId="{A3E6FC5C-4B68-1749-B7A0-B18936CEF8FD}" sibTransId="{18B83C61-5D93-5047-8317-98CACA0E80FB}"/>
    <dgm:cxn modelId="{4F7D44BC-287E-F24A-AF44-D2DD317263F6}" type="presOf" srcId="{B39B3746-3987-E749-9A04-225F4DA61B38}" destId="{42E84B73-B896-5E46-A3FA-3BEB3DA338F8}" srcOrd="0" destOrd="0" presId="urn:microsoft.com/office/officeart/2008/layout/HalfCircleOrganizationChart"/>
    <dgm:cxn modelId="{CD84C9CF-BE32-D549-9595-0AB88E89E75A}" type="presOf" srcId="{8F618DB6-3745-AE40-8569-B1462B485267}" destId="{D5E6C953-0273-C14F-9B1E-7DA2D97819CE}" srcOrd="0" destOrd="0" presId="urn:microsoft.com/office/officeart/2008/layout/HalfCircleOrganizationChart"/>
    <dgm:cxn modelId="{F6FA8C9C-31F6-E842-9C05-EA9238071823}" type="presOf" srcId="{CDDD5A0B-CE85-2F44-B19E-ECEE3D87B379}" destId="{BACCE687-1650-1843-8E73-4A5FC11FB91A}" srcOrd="0" destOrd="0" presId="urn:microsoft.com/office/officeart/2008/layout/HalfCircleOrganizationChart"/>
    <dgm:cxn modelId="{070246B6-0C03-4340-9203-4982B908161F}" type="presOf" srcId="{AFFE62DC-EED0-7544-9F14-39521C209A67}" destId="{7D313085-6EB6-B44A-83ED-B518A86B46B8}" srcOrd="1" destOrd="0" presId="urn:microsoft.com/office/officeart/2008/layout/HalfCircleOrganizationChart"/>
    <dgm:cxn modelId="{52C31A23-8D5A-9D41-83CA-A6C9B934D5B4}" type="presOf" srcId="{ACDF5FB8-E43F-7046-A347-9019D1340EE0}" destId="{E6E8A9F5-7E3B-084F-A1EF-9C61FA6271F8}" srcOrd="0" destOrd="0" presId="urn:microsoft.com/office/officeart/2008/layout/HalfCircleOrganizationChart"/>
    <dgm:cxn modelId="{338EE550-45BD-2342-956C-A17978B7D08E}" type="presOf" srcId="{985DB39B-0D2D-C847-97A7-EE2D36560A72}" destId="{74CF50DD-DC96-BB49-8008-A3A86CEDCC26}" srcOrd="0" destOrd="0" presId="urn:microsoft.com/office/officeart/2008/layout/HalfCircleOrganizationChart"/>
    <dgm:cxn modelId="{F803AABB-2A2A-5A4E-90B1-30A53C4F1673}" type="presOf" srcId="{DE8A69BB-B704-C54D-AC83-A517E1C1480D}" destId="{E81830AA-AB1B-FC49-89DB-5F24611F0346}" srcOrd="0" destOrd="0" presId="urn:microsoft.com/office/officeart/2008/layout/HalfCircleOrganizationChart"/>
    <dgm:cxn modelId="{03E6269C-DC40-E943-BA5C-E19E6628B2E4}" type="presOf" srcId="{1BB53472-1C8C-384D-A809-B0D9C6AC2F2B}" destId="{C7F274AE-1A96-D04C-81A6-0E9CAD9F6AAB}" srcOrd="0" destOrd="0" presId="urn:microsoft.com/office/officeart/2008/layout/HalfCircleOrganizationChart"/>
    <dgm:cxn modelId="{ADD0C1E9-8363-EB43-856F-E571AD2B11D6}" type="presOf" srcId="{335D43AA-D7AC-A64F-BBFF-1F9E969FA2E4}" destId="{97CED3A0-BB73-D54C-8E8B-F4B6574A63B6}" srcOrd="0" destOrd="0" presId="urn:microsoft.com/office/officeart/2008/layout/HalfCircleOrganizationChart"/>
    <dgm:cxn modelId="{4AAC70B2-5E90-4849-8D8F-D74F6EE33EEF}" type="presOf" srcId="{DB33AA8C-36EE-9949-A175-74C6200842C8}" destId="{331C1CF7-1CFE-334E-A6E7-1313FB95ABDC}" srcOrd="0" destOrd="0" presId="urn:microsoft.com/office/officeart/2008/layout/HalfCircleOrganizationChart"/>
    <dgm:cxn modelId="{5296E947-9A47-4A44-83CB-8933C0486DB6}" type="presOf" srcId="{877BC0AB-1E96-5842-9AC2-6C84A4189FCE}" destId="{7FD63603-CD70-AF4C-8986-7686CB6F037A}" srcOrd="0" destOrd="0" presId="urn:microsoft.com/office/officeart/2008/layout/HalfCircleOrganizationChart"/>
    <dgm:cxn modelId="{F792EB8A-68A9-2F40-A7BE-59C0E8874F38}" srcId="{DFEFCCCE-F49F-AD4C-9872-0229816FF3AA}" destId="{DB33AA8C-36EE-9949-A175-74C6200842C8}" srcOrd="0" destOrd="0" parTransId="{A369FFE0-45D5-D04C-81AC-1DE0294B3A89}" sibTransId="{5B1D4C4C-A992-CB48-9590-A3284AA8FA06}"/>
    <dgm:cxn modelId="{C852E09C-15B0-C448-84A6-4F64C55C08E5}" type="presOf" srcId="{85776A1A-9313-4D44-AA45-097B290B6965}" destId="{69CCD928-2C0C-DE49-832D-F673A9473B2A}" srcOrd="0" destOrd="0" presId="urn:microsoft.com/office/officeart/2008/layout/HalfCircleOrganizationChart"/>
    <dgm:cxn modelId="{A2FFC83C-3EA8-484D-BD2C-D3176D4EC70E}" type="presOf" srcId="{30C337C7-94FE-5244-B27B-CFDD7AD70E79}" destId="{0435402D-D294-F844-8F6D-72F00C11554F}" srcOrd="1" destOrd="0" presId="urn:microsoft.com/office/officeart/2008/layout/HalfCircleOrganizationChart"/>
    <dgm:cxn modelId="{71940F98-C0D3-984E-8F50-06BF7E980692}" type="presOf" srcId="{DB33AA8C-36EE-9949-A175-74C6200842C8}" destId="{301EF38D-D259-1540-87CC-660D8248C13B}" srcOrd="1" destOrd="0" presId="urn:microsoft.com/office/officeart/2008/layout/HalfCircleOrganizationChart"/>
    <dgm:cxn modelId="{927A5B07-0547-8740-BEE0-91DF27ED1F95}" srcId="{B4455C67-2ED0-C84E-A467-25A329A5BCC6}" destId="{5D370CE3-C7D7-9748-B41A-89C4D9C61E10}" srcOrd="0" destOrd="0" parTransId="{03923755-670B-FB44-A53E-65C17813E71B}" sibTransId="{CCEE6967-A1F6-5547-8F5E-BBC3B72750B1}"/>
    <dgm:cxn modelId="{A4381AFA-DBB6-5943-9246-9932ED302541}" type="presOf" srcId="{BB4FF397-9983-CF4A-BFD1-49BAD2A6D3F8}" destId="{405AA11B-0D84-F946-9DB2-EF0DCCC5FE2B}" srcOrd="0" destOrd="0" presId="urn:microsoft.com/office/officeart/2008/layout/HalfCircleOrganizationChart"/>
    <dgm:cxn modelId="{DEC8E471-64A7-494B-B3AD-404CD209E9A7}" srcId="{1BB53472-1C8C-384D-A809-B0D9C6AC2F2B}" destId="{985DB39B-0D2D-C847-97A7-EE2D36560A72}" srcOrd="1" destOrd="0" parTransId="{CC0DDA24-0AC3-9641-A66B-C3E8EA72FA50}" sibTransId="{37D7BBDC-93DC-4E41-9236-8C87257EE860}"/>
    <dgm:cxn modelId="{27AB7945-24DF-7046-BB6D-06BBC24A066D}" type="presOf" srcId="{1C46A050-F7EE-8D43-A558-F31AF79FADD2}" destId="{62F80BD3-BE7C-C64F-B73A-247D31816EEA}" srcOrd="1" destOrd="0" presId="urn:microsoft.com/office/officeart/2008/layout/HalfCircleOrganizationChart"/>
    <dgm:cxn modelId="{39019E87-DA0C-F742-930C-DA630ABB7352}" type="presOf" srcId="{FAEA0A07-5FDA-EA45-83DD-8C4CF38129F4}" destId="{D64274A2-0FBC-1E43-AA06-750DF5B18358}" srcOrd="0" destOrd="0" presId="urn:microsoft.com/office/officeart/2008/layout/HalfCircleOrganizationChart"/>
    <dgm:cxn modelId="{8232F1BC-6E34-1845-92E1-34B4BA644BF4}" type="presOf" srcId="{6CB3EEB3-FC15-0F46-A666-7D7E9917AEBC}" destId="{EF82DCE5-A695-8949-BEA9-0D5CA6B9145D}" srcOrd="0" destOrd="0" presId="urn:microsoft.com/office/officeart/2008/layout/HalfCircleOrganizationChart"/>
    <dgm:cxn modelId="{0BAC06A0-BC26-604A-9999-B3C01530E970}" type="presOf" srcId="{308FD6C0-B2B2-B149-8625-3DFFB07B53BB}" destId="{9FE0B94D-5CA3-7945-A578-7E9F4A91E373}" srcOrd="0" destOrd="0" presId="urn:microsoft.com/office/officeart/2008/layout/HalfCircleOrganizationChart"/>
    <dgm:cxn modelId="{43542AF5-6288-474B-966D-AC4E880A77EC}" type="presOf" srcId="{A369FFE0-45D5-D04C-81AC-1DE0294B3A89}" destId="{A71EEF35-A403-C54C-8D54-2AEF5D1FFB00}" srcOrd="0" destOrd="0" presId="urn:microsoft.com/office/officeart/2008/layout/HalfCircleOrganizationChart"/>
    <dgm:cxn modelId="{4DB735F4-52CD-2C45-A249-08556E09F0EF}" type="presOf" srcId="{B4455C67-2ED0-C84E-A467-25A329A5BCC6}" destId="{B41C223D-6288-4F4A-9D45-806EA42D5955}" srcOrd="0" destOrd="0" presId="urn:microsoft.com/office/officeart/2008/layout/HalfCircleOrganizationChart"/>
    <dgm:cxn modelId="{3490766F-0914-D44C-98F4-A8C3C222301A}" srcId="{DFEFCCCE-F49F-AD4C-9872-0229816FF3AA}" destId="{DE8A69BB-B704-C54D-AC83-A517E1C1480D}" srcOrd="1" destOrd="0" parTransId="{8F618DB6-3745-AE40-8569-B1462B485267}" sibTransId="{A2D8E593-E145-3E47-8848-8EE0D588796F}"/>
    <dgm:cxn modelId="{8650D463-9448-6746-9735-6686F420AD9E}" type="presOf" srcId="{B4455C67-2ED0-C84E-A467-25A329A5BCC6}" destId="{F1A2CE3D-1DBC-244A-9501-45D38FBB06A6}" srcOrd="1" destOrd="0" presId="urn:microsoft.com/office/officeart/2008/layout/HalfCircleOrganizationChart"/>
    <dgm:cxn modelId="{C5D1C7E5-AF7D-124A-9EC7-34DE23CEFBA1}" srcId="{1BB53472-1C8C-384D-A809-B0D9C6AC2F2B}" destId="{7AED8E33-B091-EF46-AEDC-E72FFA33451C}" srcOrd="6" destOrd="0" parTransId="{7D40403D-B350-7C47-A646-EDA6337D1CEF}" sibTransId="{1173EFCB-C2D0-7643-AE07-1AF82ED1279C}"/>
    <dgm:cxn modelId="{1330D0A4-4EF6-2D4E-BAA8-AD5140B8A8EB}" type="presOf" srcId="{7AED8E33-B091-EF46-AEDC-E72FFA33451C}" destId="{7EE64320-860C-A440-AE29-653F285E98CC}" srcOrd="0" destOrd="0" presId="urn:microsoft.com/office/officeart/2008/layout/HalfCircleOrganizationChart"/>
    <dgm:cxn modelId="{D3B94590-6FE9-594F-9447-F878C1437B97}" type="presOf" srcId="{FAEA0A07-5FDA-EA45-83DD-8C4CF38129F4}" destId="{F97F2E08-48C0-304A-8247-E2F8B76AF0BC}" srcOrd="1" destOrd="0" presId="urn:microsoft.com/office/officeart/2008/layout/HalfCircleOrganizationChart"/>
    <dgm:cxn modelId="{711FBD08-320D-944A-B9BF-3DC2C70DCBF9}" srcId="{B4455C67-2ED0-C84E-A467-25A329A5BCC6}" destId="{DFEFCCCE-F49F-AD4C-9872-0229816FF3AA}" srcOrd="1" destOrd="0" parTransId="{BB4FF397-9983-CF4A-BFD1-49BAD2A6D3F8}" sibTransId="{EBD45DA1-24F8-CB41-B68F-4DE111B0D50F}"/>
    <dgm:cxn modelId="{70AD97EB-3A57-AD44-A8E3-2DD411F340AE}" type="presOf" srcId="{03923755-670B-FB44-A53E-65C17813E71B}" destId="{AAEEE1FA-50E2-9F49-8C5D-396C975359DF}" srcOrd="0" destOrd="0" presId="urn:microsoft.com/office/officeart/2008/layout/HalfCircleOrganizationChart"/>
    <dgm:cxn modelId="{663164C9-D302-F449-8F9A-10D514CE55C0}" type="presOf" srcId="{A3E6FC5C-4B68-1749-B7A0-B18936CEF8FD}" destId="{FA9D680E-A3B1-5245-A84A-597B6CF215B7}" srcOrd="0" destOrd="0" presId="urn:microsoft.com/office/officeart/2008/layout/HalfCircleOrganizationChart"/>
    <dgm:cxn modelId="{548E0E23-8630-CC44-8B18-1F508C1889EE}" type="presOf" srcId="{308FD6C0-B2B2-B149-8625-3DFFB07B53BB}" destId="{66EA095A-4A46-8B44-962C-E2657C2BBFBD}" srcOrd="1" destOrd="0" presId="urn:microsoft.com/office/officeart/2008/layout/HalfCircleOrganizationChart"/>
    <dgm:cxn modelId="{566C75AD-1C19-F74D-A46F-30D0D0FEB670}" type="presOf" srcId="{BA2D557D-7132-7C41-828D-1B8991624D03}" destId="{D31D6F74-39D3-7144-B9A6-46B985BC6C4D}" srcOrd="1" destOrd="0" presId="urn:microsoft.com/office/officeart/2008/layout/HalfCircleOrganizationChart"/>
    <dgm:cxn modelId="{F87BBF86-1D68-0240-8BFE-925424264BBA}" type="presOf" srcId="{7CA84A29-BD22-8144-A904-44FCB84EA5F0}" destId="{536692DE-849F-5244-AC31-79C1954E2CC3}" srcOrd="0" destOrd="0" presId="urn:microsoft.com/office/officeart/2008/layout/HalfCircleOrganizationChart"/>
    <dgm:cxn modelId="{87176521-8BFB-774E-9575-AF6E24D8D58C}" type="presOf" srcId="{6DD1D5E8-C6FC-BE46-A350-A7876593D16F}" destId="{255786AA-404A-D645-9429-B7B045A6483A}" srcOrd="1" destOrd="0" presId="urn:microsoft.com/office/officeart/2008/layout/HalfCircleOrganizationChart"/>
    <dgm:cxn modelId="{BCED93A7-8ACE-E248-8A97-F9281B2CA494}" type="presOf" srcId="{5D370CE3-C7D7-9748-B41A-89C4D9C61E10}" destId="{10C9CADF-B606-894C-9A42-692435ADC202}" srcOrd="1" destOrd="0" presId="urn:microsoft.com/office/officeart/2008/layout/HalfCircleOrganizationChart"/>
    <dgm:cxn modelId="{170D40D0-7D08-6B43-A8F4-1D1FA794738F}" type="presOf" srcId="{DE8A69BB-B704-C54D-AC83-A517E1C1480D}" destId="{3C4BED6A-0FC3-0E4A-8434-D7406FFF05C2}" srcOrd="1" destOrd="0" presId="urn:microsoft.com/office/officeart/2008/layout/HalfCircleOrganizationChart"/>
    <dgm:cxn modelId="{3AA1F286-32E0-A048-A945-DF75141F7426}" type="presOf" srcId="{BCE3ABDB-C5EA-A04F-AB7A-2671DE6AD30F}" destId="{69062AD4-F53E-C647-9503-93D52BA48CE6}" srcOrd="0" destOrd="0" presId="urn:microsoft.com/office/officeart/2008/layout/HalfCircleOrganizationChart"/>
    <dgm:cxn modelId="{641340B0-20BB-F940-B42B-BC7924EA1FDE}" type="presOf" srcId="{B4CC796C-393D-F24E-AD01-E01451535838}" destId="{F44C2016-BE8A-E44D-A16C-8665722410FE}" srcOrd="0" destOrd="0" presId="urn:microsoft.com/office/officeart/2008/layout/HalfCircleOrganizationChart"/>
    <dgm:cxn modelId="{66C30666-A286-6442-BE62-F0EA08D237B8}" type="presOf" srcId="{B4CC796C-393D-F24E-AD01-E01451535838}" destId="{99F3F5EB-8A76-1A4A-BEE9-EDCF60D6FB79}" srcOrd="1" destOrd="0" presId="urn:microsoft.com/office/officeart/2008/layout/HalfCircleOrganizationChart"/>
    <dgm:cxn modelId="{911D4B69-0D1A-E44A-8D58-8D4DD9C017C9}" srcId="{5D370CE3-C7D7-9748-B41A-89C4D9C61E10}" destId="{1C46A050-F7EE-8D43-A558-F31AF79FADD2}" srcOrd="3" destOrd="0" parTransId="{07A3A4A8-17B7-8949-A172-F8283E3BC604}" sibTransId="{6F68A240-581A-764E-8D10-DCA05ACC42B1}"/>
    <dgm:cxn modelId="{41768B9D-9CA5-5B4F-A22D-38E22C8346B6}" type="presOf" srcId="{19B6605A-BFAA-2F4A-8397-B6727361DF77}" destId="{A966A620-50FC-5C43-8592-98EFB9FBBECD}" srcOrd="0" destOrd="0" presId="urn:microsoft.com/office/officeart/2008/layout/HalfCircleOrganizationChart"/>
    <dgm:cxn modelId="{FA4D045E-1D38-124E-9BBB-FD156AFEB100}" type="presOf" srcId="{2E725ABD-3E4F-424E-B3CA-3CACA46797E6}" destId="{3207D431-7530-0C4F-9729-FC1EB36546F8}" srcOrd="0" destOrd="0" presId="urn:microsoft.com/office/officeart/2008/layout/HalfCircleOrganizationChart"/>
    <dgm:cxn modelId="{9182B0A1-A58E-C745-9A65-4252DA21E37D}" type="presOf" srcId="{6DD1D5E8-C6FC-BE46-A350-A7876593D16F}" destId="{3DD271CF-D267-864C-AB29-523D947290A0}" srcOrd="0" destOrd="0" presId="urn:microsoft.com/office/officeart/2008/layout/HalfCircleOrganizationChart"/>
    <dgm:cxn modelId="{167EA6AE-456C-B74C-8681-9B5FC6BA49EE}" type="presOf" srcId="{26FAD0DC-B01A-A04B-A00A-C9F1A17C7A9F}" destId="{EEEE6341-C02D-5746-A002-1C6356EEF913}" srcOrd="0" destOrd="0" presId="urn:microsoft.com/office/officeart/2008/layout/HalfCircleOrganizationChart"/>
    <dgm:cxn modelId="{B5E6DF94-6814-A44C-81BE-6BB3AD646EEA}" srcId="{308FD6C0-B2B2-B149-8625-3DFFB07B53BB}" destId="{6CB3EEB3-FC15-0F46-A666-7D7E9917AEBC}" srcOrd="0" destOrd="0" parTransId="{E3EDE9B7-BFA4-0B40-AD3B-FEDBD8AF1019}" sibTransId="{768D3C38-D5BA-104C-9502-E0BCAE63AC1A}"/>
    <dgm:cxn modelId="{EC1079F6-1955-1C43-AC9C-07B493E1A5D3}" type="presOf" srcId="{AFFE62DC-EED0-7544-9F14-39521C209A67}" destId="{D82EB0A9-DBC9-B94F-94A1-11592D195FF9}" srcOrd="0" destOrd="0" presId="urn:microsoft.com/office/officeart/2008/layout/HalfCircleOrganizationChart"/>
    <dgm:cxn modelId="{03FD61D1-2BBC-6340-BA78-62D17078EA72}" srcId="{5D370CE3-C7D7-9748-B41A-89C4D9C61E10}" destId="{82067DF5-2277-5240-B701-CC645455303B}" srcOrd="2" destOrd="0" parTransId="{CC37594B-5B91-0D43-A69D-B8D32A2DC3BF}" sibTransId="{1F8A1FB4-4A72-324B-9E36-172D425AD342}"/>
    <dgm:cxn modelId="{F6AC4ADD-61A0-1241-9160-50F0ED751869}" srcId="{04B133F9-5CF5-5140-8174-5CBFE6508586}" destId="{2E725ABD-3E4F-424E-B3CA-3CACA46797E6}" srcOrd="0" destOrd="0" parTransId="{F3CC3595-6DA8-114D-BE2D-DF99F75F492F}" sibTransId="{56715E37-E686-6E47-9480-C8BAB12E257B}"/>
    <dgm:cxn modelId="{F5BB5890-C1AB-3348-BB1A-1EA0A1349305}" type="presOf" srcId="{04B133F9-5CF5-5140-8174-5CBFE6508586}" destId="{8A17AD2C-88DB-F841-BC51-4057F528DEE1}" srcOrd="0" destOrd="0" presId="urn:microsoft.com/office/officeart/2008/layout/HalfCircleOrganizationChart"/>
    <dgm:cxn modelId="{CB109B68-3D0A-0446-B82F-2E4CD135BBE0}" type="presOf" srcId="{6CB3EEB3-FC15-0F46-A666-7D7E9917AEBC}" destId="{495097F6-18B7-A949-958F-AE8365AEF4D2}" srcOrd="1" destOrd="0" presId="urn:microsoft.com/office/officeart/2008/layout/HalfCircleOrganizationChart"/>
    <dgm:cxn modelId="{29B15DDB-2BB4-184B-8038-C1C39B1EA2E3}" type="presOf" srcId="{E562599B-8C4A-D042-B327-6FF16F52713D}" destId="{4B96A68E-36EF-684A-A497-D70E1C65DFF5}" srcOrd="0" destOrd="0" presId="urn:microsoft.com/office/officeart/2008/layout/HalfCircleOrganizationChart"/>
    <dgm:cxn modelId="{7BAED9A8-2677-4048-B63B-526C47826F3E}" srcId="{1BB53472-1C8C-384D-A809-B0D9C6AC2F2B}" destId="{B4455C67-2ED0-C84E-A467-25A329A5BCC6}" srcOrd="4" destOrd="0" parTransId="{7CA84A29-BD22-8144-A904-44FCB84EA5F0}" sibTransId="{B7F8B936-571C-8D47-8B19-80DA73B1BB87}"/>
    <dgm:cxn modelId="{A702E73D-436C-BA4E-A0D6-46791876240F}" type="presOf" srcId="{1C46A050-F7EE-8D43-A558-F31AF79FADD2}" destId="{2D23F73E-0DFA-684C-923B-9AE79E0B0CE5}" srcOrd="0" destOrd="0" presId="urn:microsoft.com/office/officeart/2008/layout/HalfCircleOrganizationChart"/>
    <dgm:cxn modelId="{78B5B2C0-7CDD-4D4D-ACD5-CD02C65BB49D}" srcId="{BCE3ABDB-C5EA-A04F-AB7A-2671DE6AD30F}" destId="{1BB53472-1C8C-384D-A809-B0D9C6AC2F2B}" srcOrd="0" destOrd="0" parTransId="{9888C740-92D9-F54F-81BC-CA47540BF051}" sibTransId="{9A452A13-2B38-F24C-82FD-9DD2FAA6C5EE}"/>
    <dgm:cxn modelId="{DD058EC1-9768-6B49-901D-783FA5A2D94C}" type="presOf" srcId="{30C337C7-94FE-5244-B27B-CFDD7AD70E79}" destId="{E5EE69D4-F388-5444-B71C-A5027FA22B9F}" srcOrd="0" destOrd="0" presId="urn:microsoft.com/office/officeart/2008/layout/HalfCircleOrganizationChart"/>
    <dgm:cxn modelId="{DE3313EC-F1C1-9C4E-90A4-B4B08A88A480}" srcId="{DFEFCCCE-F49F-AD4C-9872-0229816FF3AA}" destId="{AFFE62DC-EED0-7544-9F14-39521C209A67}" srcOrd="2" destOrd="0" parTransId="{CDDD5A0B-CE85-2F44-B19E-ECEE3D87B379}" sibTransId="{2846BEA1-7744-DB4A-BF20-A41C7766E00D}"/>
    <dgm:cxn modelId="{3A19EE12-1BB2-0E4A-91AB-6F6630866475}" type="presOf" srcId="{DFEFCCCE-F49F-AD4C-9872-0229816FF3AA}" destId="{87109F38-0C15-2845-BEAD-F0EDB43748B4}" srcOrd="1" destOrd="0" presId="urn:microsoft.com/office/officeart/2008/layout/HalfCircleOrganizationChart"/>
    <dgm:cxn modelId="{45896C45-7E1E-B74A-AB0B-421D2A2EBB18}" type="presOf" srcId="{CC0DDA24-0AC3-9641-A66B-C3E8EA72FA50}" destId="{2BE047E8-2976-CB4D-8B92-5E345C3E81F1}" srcOrd="0" destOrd="0" presId="urn:microsoft.com/office/officeart/2008/layout/HalfCircleOrganizationChart"/>
    <dgm:cxn modelId="{EAC9B747-7B25-F348-9EFA-9AC9CEA2C427}" type="presParOf" srcId="{69062AD4-F53E-C647-9503-93D52BA48CE6}" destId="{18548BC6-5B7D-6246-8092-A29BE2101A3D}" srcOrd="0" destOrd="0" presId="urn:microsoft.com/office/officeart/2008/layout/HalfCircleOrganizationChart"/>
    <dgm:cxn modelId="{A3D2A4E2-7895-FD40-A9A6-8D352D0CBB5C}" type="presParOf" srcId="{18548BC6-5B7D-6246-8092-A29BE2101A3D}" destId="{1622E4E8-ECAA-524A-BED7-46E14FFF133A}" srcOrd="0" destOrd="0" presId="urn:microsoft.com/office/officeart/2008/layout/HalfCircleOrganizationChart"/>
    <dgm:cxn modelId="{1ECCFC24-C2B3-5B43-AC6A-07C5391C2A6E}" type="presParOf" srcId="{1622E4E8-ECAA-524A-BED7-46E14FFF133A}" destId="{C7F274AE-1A96-D04C-81A6-0E9CAD9F6AAB}" srcOrd="0" destOrd="0" presId="urn:microsoft.com/office/officeart/2008/layout/HalfCircleOrganizationChart"/>
    <dgm:cxn modelId="{B5EA7D55-BF3D-1546-B3B1-F170EB1DB0B7}" type="presParOf" srcId="{1622E4E8-ECAA-524A-BED7-46E14FFF133A}" destId="{E779B81E-2528-9B4F-806F-F5A71CF3BC28}" srcOrd="1" destOrd="0" presId="urn:microsoft.com/office/officeart/2008/layout/HalfCircleOrganizationChart"/>
    <dgm:cxn modelId="{6CCE9FBF-84F2-7447-B5C5-A6C29AC39712}" type="presParOf" srcId="{1622E4E8-ECAA-524A-BED7-46E14FFF133A}" destId="{6CFC695A-40A4-084F-9FEB-E2E7C9CA9961}" srcOrd="2" destOrd="0" presId="urn:microsoft.com/office/officeart/2008/layout/HalfCircleOrganizationChart"/>
    <dgm:cxn modelId="{70C3B383-AB5D-7743-90D8-EB2B9780332E}" type="presParOf" srcId="{1622E4E8-ECAA-524A-BED7-46E14FFF133A}" destId="{BE6A2DD6-5038-AC4F-8653-9495BEAEA343}" srcOrd="3" destOrd="0" presId="urn:microsoft.com/office/officeart/2008/layout/HalfCircleOrganizationChart"/>
    <dgm:cxn modelId="{1461BAE7-C176-4A4A-9C0C-542AB8F840DA}" type="presParOf" srcId="{18548BC6-5B7D-6246-8092-A29BE2101A3D}" destId="{8E0DECDF-7DFF-D446-9361-AD71C3508BC1}" srcOrd="1" destOrd="0" presId="urn:microsoft.com/office/officeart/2008/layout/HalfCircleOrganizationChart"/>
    <dgm:cxn modelId="{71E452E8-5ECD-8143-B8CD-1B29ED5D6F2D}" type="presParOf" srcId="{8E0DECDF-7DFF-D446-9361-AD71C3508BC1}" destId="{536692DE-849F-5244-AC31-79C1954E2CC3}" srcOrd="0" destOrd="0" presId="urn:microsoft.com/office/officeart/2008/layout/HalfCircleOrganizationChart"/>
    <dgm:cxn modelId="{DD4CB7E5-5F25-8347-84AA-F934DA8D7924}" type="presParOf" srcId="{8E0DECDF-7DFF-D446-9361-AD71C3508BC1}" destId="{90CAF0A0-38E0-8445-ABBC-3379244621E4}" srcOrd="1" destOrd="0" presId="urn:microsoft.com/office/officeart/2008/layout/HalfCircleOrganizationChart"/>
    <dgm:cxn modelId="{FEA48BE0-B265-874E-97F7-8EC8120AFAFB}" type="presParOf" srcId="{90CAF0A0-38E0-8445-ABBC-3379244621E4}" destId="{7C924664-02E0-C740-B145-E0066830CDFB}" srcOrd="0" destOrd="0" presId="urn:microsoft.com/office/officeart/2008/layout/HalfCircleOrganizationChart"/>
    <dgm:cxn modelId="{CA14F302-E785-2547-80D3-0BD6309DE345}" type="presParOf" srcId="{7C924664-02E0-C740-B145-E0066830CDFB}" destId="{B41C223D-6288-4F4A-9D45-806EA42D5955}" srcOrd="0" destOrd="0" presId="urn:microsoft.com/office/officeart/2008/layout/HalfCircleOrganizationChart"/>
    <dgm:cxn modelId="{62817851-2D59-4A4B-A02C-619F8F16FDDF}" type="presParOf" srcId="{7C924664-02E0-C740-B145-E0066830CDFB}" destId="{E27EF4D0-BEB1-754D-A4CD-F4B9A96BE28E}" srcOrd="1" destOrd="0" presId="urn:microsoft.com/office/officeart/2008/layout/HalfCircleOrganizationChart"/>
    <dgm:cxn modelId="{A96A51A6-6E60-F646-B113-BDFE1834F94F}" type="presParOf" srcId="{7C924664-02E0-C740-B145-E0066830CDFB}" destId="{9AEF85AB-13F5-0C47-81A2-AE9A9F76A9CC}" srcOrd="2" destOrd="0" presId="urn:microsoft.com/office/officeart/2008/layout/HalfCircleOrganizationChart"/>
    <dgm:cxn modelId="{DFCCE4D1-1F63-244A-8293-6008A715102D}" type="presParOf" srcId="{7C924664-02E0-C740-B145-E0066830CDFB}" destId="{F1A2CE3D-1DBC-244A-9501-45D38FBB06A6}" srcOrd="3" destOrd="0" presId="urn:microsoft.com/office/officeart/2008/layout/HalfCircleOrganizationChart"/>
    <dgm:cxn modelId="{D59BF46D-20EB-AA42-AA78-D36A367DAB81}" type="presParOf" srcId="{90CAF0A0-38E0-8445-ABBC-3379244621E4}" destId="{130F47A4-3D6D-D14A-9A57-EB0E77BFC4FC}" srcOrd="1" destOrd="0" presId="urn:microsoft.com/office/officeart/2008/layout/HalfCircleOrganizationChart"/>
    <dgm:cxn modelId="{30BB5758-DE29-8243-995A-0003AAAAB354}" type="presParOf" srcId="{130F47A4-3D6D-D14A-9A57-EB0E77BFC4FC}" destId="{AAEEE1FA-50E2-9F49-8C5D-396C975359DF}" srcOrd="0" destOrd="0" presId="urn:microsoft.com/office/officeart/2008/layout/HalfCircleOrganizationChart"/>
    <dgm:cxn modelId="{26E024DA-F240-8B44-92E8-86871A7B785D}" type="presParOf" srcId="{130F47A4-3D6D-D14A-9A57-EB0E77BFC4FC}" destId="{12C32B6E-CA3C-5145-B3ED-5570D6659F4C}" srcOrd="1" destOrd="0" presId="urn:microsoft.com/office/officeart/2008/layout/HalfCircleOrganizationChart"/>
    <dgm:cxn modelId="{9831659F-5CE2-EE4C-ABF9-1257DBCC72C2}" type="presParOf" srcId="{12C32B6E-CA3C-5145-B3ED-5570D6659F4C}" destId="{6DB69F38-761E-F549-A470-1D1A459C911E}" srcOrd="0" destOrd="0" presId="urn:microsoft.com/office/officeart/2008/layout/HalfCircleOrganizationChart"/>
    <dgm:cxn modelId="{984ADF66-78D3-6842-B02E-8CCA80EE7213}" type="presParOf" srcId="{6DB69F38-761E-F549-A470-1D1A459C911E}" destId="{31C64FFC-D4C7-E643-9379-FB2DDC576521}" srcOrd="0" destOrd="0" presId="urn:microsoft.com/office/officeart/2008/layout/HalfCircleOrganizationChart"/>
    <dgm:cxn modelId="{A4A5F9D1-AB66-8E43-81AB-238D682737DF}" type="presParOf" srcId="{6DB69F38-761E-F549-A470-1D1A459C911E}" destId="{E1C55B63-7795-314A-A506-44D4AC362297}" srcOrd="1" destOrd="0" presId="urn:microsoft.com/office/officeart/2008/layout/HalfCircleOrganizationChart"/>
    <dgm:cxn modelId="{732C8713-5486-3D4D-9742-CCDBEFF870F1}" type="presParOf" srcId="{6DB69F38-761E-F549-A470-1D1A459C911E}" destId="{BD9BF7C9-678D-4341-A66B-AB33807EA39C}" srcOrd="2" destOrd="0" presId="urn:microsoft.com/office/officeart/2008/layout/HalfCircleOrganizationChart"/>
    <dgm:cxn modelId="{D2DBF41B-8B7F-A84F-B045-C31B6F7B3351}" type="presParOf" srcId="{6DB69F38-761E-F549-A470-1D1A459C911E}" destId="{10C9CADF-B606-894C-9A42-692435ADC202}" srcOrd="3" destOrd="0" presId="urn:microsoft.com/office/officeart/2008/layout/HalfCircleOrganizationChart"/>
    <dgm:cxn modelId="{AA9CC830-CFF8-1B46-8044-4B6779B14386}" type="presParOf" srcId="{12C32B6E-CA3C-5145-B3ED-5570D6659F4C}" destId="{34DACBA2-219D-654F-84A7-EA1AF8D49FC7}" srcOrd="1" destOrd="0" presId="urn:microsoft.com/office/officeart/2008/layout/HalfCircleOrganizationChart"/>
    <dgm:cxn modelId="{BEC4A27E-8428-2543-9092-AAC6892AA6E0}" type="presParOf" srcId="{34DACBA2-219D-654F-84A7-EA1AF8D49FC7}" destId="{66BFDA77-60CF-8347-A05F-5C5277D94540}" srcOrd="0" destOrd="0" presId="urn:microsoft.com/office/officeart/2008/layout/HalfCircleOrganizationChart"/>
    <dgm:cxn modelId="{120B8C27-D149-6D45-B1CE-A0E658673FC2}" type="presParOf" srcId="{34DACBA2-219D-654F-84A7-EA1AF8D49FC7}" destId="{68C96496-4640-9F43-BBD1-91CBD2E306C2}" srcOrd="1" destOrd="0" presId="urn:microsoft.com/office/officeart/2008/layout/HalfCircleOrganizationChart"/>
    <dgm:cxn modelId="{D4E9B4C9-7CE6-734A-B207-437A9D721569}" type="presParOf" srcId="{68C96496-4640-9F43-BBD1-91CBD2E306C2}" destId="{B4B561F4-ED1A-C845-B3CE-7137EA066ACF}" srcOrd="0" destOrd="0" presId="urn:microsoft.com/office/officeart/2008/layout/HalfCircleOrganizationChart"/>
    <dgm:cxn modelId="{D3FB36E3-96A2-8143-8898-D3C69A09C425}" type="presParOf" srcId="{B4B561F4-ED1A-C845-B3CE-7137EA066ACF}" destId="{8E8C402C-D53A-3741-A5B8-A217308E4279}" srcOrd="0" destOrd="0" presId="urn:microsoft.com/office/officeart/2008/layout/HalfCircleOrganizationChart"/>
    <dgm:cxn modelId="{D3477A11-9B60-7E46-B60E-2E12743ECFAF}" type="presParOf" srcId="{B4B561F4-ED1A-C845-B3CE-7137EA066ACF}" destId="{11C179DD-BC01-A645-9172-F95D0F513008}" srcOrd="1" destOrd="0" presId="urn:microsoft.com/office/officeart/2008/layout/HalfCircleOrganizationChart"/>
    <dgm:cxn modelId="{FDE44997-721B-7540-8181-C146ED6A315A}" type="presParOf" srcId="{B4B561F4-ED1A-C845-B3CE-7137EA066ACF}" destId="{81D533A4-1B43-4947-9B1F-A57CE310ACAF}" srcOrd="2" destOrd="0" presId="urn:microsoft.com/office/officeart/2008/layout/HalfCircleOrganizationChart"/>
    <dgm:cxn modelId="{B921D87F-2D3D-1A4D-86E4-91B6E86B5EF0}" type="presParOf" srcId="{B4B561F4-ED1A-C845-B3CE-7137EA066ACF}" destId="{ECDE6F8F-1ED1-A143-BC72-5BFFB8CA3B3A}" srcOrd="3" destOrd="0" presId="urn:microsoft.com/office/officeart/2008/layout/HalfCircleOrganizationChart"/>
    <dgm:cxn modelId="{7780B2AE-81AA-1B4D-9AB3-B8281829103A}" type="presParOf" srcId="{68C96496-4640-9F43-BBD1-91CBD2E306C2}" destId="{AFF7ADA9-F20E-2A48-ACFE-2CCC747B5D92}" srcOrd="1" destOrd="0" presId="urn:microsoft.com/office/officeart/2008/layout/HalfCircleOrganizationChart"/>
    <dgm:cxn modelId="{37CF42C2-5DF1-8C44-BC83-021669BD3B5E}" type="presParOf" srcId="{68C96496-4640-9F43-BBD1-91CBD2E306C2}" destId="{10943516-C846-AE46-BFEF-4A88690BFBC7}" srcOrd="2" destOrd="0" presId="urn:microsoft.com/office/officeart/2008/layout/HalfCircleOrganizationChart"/>
    <dgm:cxn modelId="{BC0907F7-2DC1-FC42-A00C-B99B25F03C1F}" type="presParOf" srcId="{34DACBA2-219D-654F-84A7-EA1AF8D49FC7}" destId="{7A6945F7-DE61-D249-804C-1ADB5FA55845}" srcOrd="2" destOrd="0" presId="urn:microsoft.com/office/officeart/2008/layout/HalfCircleOrganizationChart"/>
    <dgm:cxn modelId="{96C7F9A8-B1C3-704C-BB73-E4EDFBD31434}" type="presParOf" srcId="{34DACBA2-219D-654F-84A7-EA1AF8D49FC7}" destId="{CB7D3874-48E8-9E40-BE45-4293D8758C51}" srcOrd="3" destOrd="0" presId="urn:microsoft.com/office/officeart/2008/layout/HalfCircleOrganizationChart"/>
    <dgm:cxn modelId="{8F3A310F-8898-FE43-84E7-F81A4CD040E2}" type="presParOf" srcId="{CB7D3874-48E8-9E40-BE45-4293D8758C51}" destId="{FAE8C1DF-1491-234F-856D-8EFB8BB33D6D}" srcOrd="0" destOrd="0" presId="urn:microsoft.com/office/officeart/2008/layout/HalfCircleOrganizationChart"/>
    <dgm:cxn modelId="{26A2DE4B-303B-E346-9ED7-7DB31677E04C}" type="presParOf" srcId="{FAE8C1DF-1491-234F-856D-8EFB8BB33D6D}" destId="{D64274A2-0FBC-1E43-AA06-750DF5B18358}" srcOrd="0" destOrd="0" presId="urn:microsoft.com/office/officeart/2008/layout/HalfCircleOrganizationChart"/>
    <dgm:cxn modelId="{1ABA435A-191D-284C-ACB9-6E7262CC15BA}" type="presParOf" srcId="{FAE8C1DF-1491-234F-856D-8EFB8BB33D6D}" destId="{189CD2F5-F8CF-844C-92CA-C3667A8E626D}" srcOrd="1" destOrd="0" presId="urn:microsoft.com/office/officeart/2008/layout/HalfCircleOrganizationChart"/>
    <dgm:cxn modelId="{62B409E4-42B1-174B-8408-586DF63C28B8}" type="presParOf" srcId="{FAE8C1DF-1491-234F-856D-8EFB8BB33D6D}" destId="{74147ABE-C794-4545-9875-19BDA23552DC}" srcOrd="2" destOrd="0" presId="urn:microsoft.com/office/officeart/2008/layout/HalfCircleOrganizationChart"/>
    <dgm:cxn modelId="{CEE4A64C-9D7F-4941-8774-5533B6127D2F}" type="presParOf" srcId="{FAE8C1DF-1491-234F-856D-8EFB8BB33D6D}" destId="{F97F2E08-48C0-304A-8247-E2F8B76AF0BC}" srcOrd="3" destOrd="0" presId="urn:microsoft.com/office/officeart/2008/layout/HalfCircleOrganizationChart"/>
    <dgm:cxn modelId="{D0242416-DA3D-2F4B-AF0B-B94C216B6881}" type="presParOf" srcId="{CB7D3874-48E8-9E40-BE45-4293D8758C51}" destId="{E043EDBC-8D5D-9149-A293-A3BAD233A838}" srcOrd="1" destOrd="0" presId="urn:microsoft.com/office/officeart/2008/layout/HalfCircleOrganizationChart"/>
    <dgm:cxn modelId="{EAED0067-6BC4-CC45-B86C-0490CD018572}" type="presParOf" srcId="{CB7D3874-48E8-9E40-BE45-4293D8758C51}" destId="{FA87FF22-945E-194E-A1D6-98EEB2FB14CF}" srcOrd="2" destOrd="0" presId="urn:microsoft.com/office/officeart/2008/layout/HalfCircleOrganizationChart"/>
    <dgm:cxn modelId="{328E527D-A8E9-7348-9EDF-8EBF36377B2C}" type="presParOf" srcId="{34DACBA2-219D-654F-84A7-EA1AF8D49FC7}" destId="{77DA8E9D-8501-F14A-8A1E-8B08EACA1BF2}" srcOrd="4" destOrd="0" presId="urn:microsoft.com/office/officeart/2008/layout/HalfCircleOrganizationChart"/>
    <dgm:cxn modelId="{2FF04EC7-535F-3E45-8270-F1360B1C703B}" type="presParOf" srcId="{34DACBA2-219D-654F-84A7-EA1AF8D49FC7}" destId="{A2F3B3D8-2044-F449-883A-F71C9E0B025E}" srcOrd="5" destOrd="0" presId="urn:microsoft.com/office/officeart/2008/layout/HalfCircleOrganizationChart"/>
    <dgm:cxn modelId="{D74C78A8-D0D9-D846-8E4F-820848DF8CF4}" type="presParOf" srcId="{A2F3B3D8-2044-F449-883A-F71C9E0B025E}" destId="{74F4EEDE-D116-D84F-8CD0-A09D2B297EE0}" srcOrd="0" destOrd="0" presId="urn:microsoft.com/office/officeart/2008/layout/HalfCircleOrganizationChart"/>
    <dgm:cxn modelId="{15DADD68-4947-5C49-9B99-24FB023AF85F}" type="presParOf" srcId="{74F4EEDE-D116-D84F-8CD0-A09D2B297EE0}" destId="{2F30E805-69C2-D940-BA2A-B606460117AD}" srcOrd="0" destOrd="0" presId="urn:microsoft.com/office/officeart/2008/layout/HalfCircleOrganizationChart"/>
    <dgm:cxn modelId="{8B160934-C786-AC4F-A6CA-E1C5BFC80E3A}" type="presParOf" srcId="{74F4EEDE-D116-D84F-8CD0-A09D2B297EE0}" destId="{8201286A-6B4E-0D4C-825A-74E5DF07207D}" srcOrd="1" destOrd="0" presId="urn:microsoft.com/office/officeart/2008/layout/HalfCircleOrganizationChart"/>
    <dgm:cxn modelId="{65319C00-7D38-2345-B2E2-F43769AB5EB3}" type="presParOf" srcId="{74F4EEDE-D116-D84F-8CD0-A09D2B297EE0}" destId="{3F45EAF8-74C0-644C-B99D-D14288106A77}" srcOrd="2" destOrd="0" presId="urn:microsoft.com/office/officeart/2008/layout/HalfCircleOrganizationChart"/>
    <dgm:cxn modelId="{27C0C5A9-9EB0-2245-B2CB-D31301FD09AB}" type="presParOf" srcId="{74F4EEDE-D116-D84F-8CD0-A09D2B297EE0}" destId="{B2516665-15F5-A440-894F-A0027F5D72B8}" srcOrd="3" destOrd="0" presId="urn:microsoft.com/office/officeart/2008/layout/HalfCircleOrganizationChart"/>
    <dgm:cxn modelId="{633BEBB0-04DD-424B-9ED5-ED9CF197728F}" type="presParOf" srcId="{A2F3B3D8-2044-F449-883A-F71C9E0B025E}" destId="{5166A536-B296-9B4F-890E-E0490C4A1DFA}" srcOrd="1" destOrd="0" presId="urn:microsoft.com/office/officeart/2008/layout/HalfCircleOrganizationChart"/>
    <dgm:cxn modelId="{879A8B95-4B69-8140-904F-42C168AF327A}" type="presParOf" srcId="{A2F3B3D8-2044-F449-883A-F71C9E0B025E}" destId="{E72FCDC4-25D7-1248-89AD-F3EF3BC93DCE}" srcOrd="2" destOrd="0" presId="urn:microsoft.com/office/officeart/2008/layout/HalfCircleOrganizationChart"/>
    <dgm:cxn modelId="{6B9CD7D1-0C78-6A4B-911F-965B1F127079}" type="presParOf" srcId="{34DACBA2-219D-654F-84A7-EA1AF8D49FC7}" destId="{BB0996F0-4469-AA49-B12B-5440ABECEF76}" srcOrd="6" destOrd="0" presId="urn:microsoft.com/office/officeart/2008/layout/HalfCircleOrganizationChart"/>
    <dgm:cxn modelId="{6C4430C6-A619-A04C-91D3-5BD3CE461115}" type="presParOf" srcId="{34DACBA2-219D-654F-84A7-EA1AF8D49FC7}" destId="{C650838B-4E55-3147-A678-EE05F9106D2A}" srcOrd="7" destOrd="0" presId="urn:microsoft.com/office/officeart/2008/layout/HalfCircleOrganizationChart"/>
    <dgm:cxn modelId="{52DFDCEB-FCAA-2845-A837-1C2946D1E8B0}" type="presParOf" srcId="{C650838B-4E55-3147-A678-EE05F9106D2A}" destId="{D33025A1-8CEA-574F-B0E4-6E77C296A942}" srcOrd="0" destOrd="0" presId="urn:microsoft.com/office/officeart/2008/layout/HalfCircleOrganizationChart"/>
    <dgm:cxn modelId="{240055E0-B2C5-5049-97F8-95CE64869665}" type="presParOf" srcId="{D33025A1-8CEA-574F-B0E4-6E77C296A942}" destId="{2D23F73E-0DFA-684C-923B-9AE79E0B0CE5}" srcOrd="0" destOrd="0" presId="urn:microsoft.com/office/officeart/2008/layout/HalfCircleOrganizationChart"/>
    <dgm:cxn modelId="{D12B69DD-BD15-9348-B4B6-E60DA509D7C0}" type="presParOf" srcId="{D33025A1-8CEA-574F-B0E4-6E77C296A942}" destId="{C7F96DCD-C4FA-5842-8E7B-B2E057A88B2F}" srcOrd="1" destOrd="0" presId="urn:microsoft.com/office/officeart/2008/layout/HalfCircleOrganizationChart"/>
    <dgm:cxn modelId="{F0730B1C-0E0F-9B42-9B85-15018DFBE7EE}" type="presParOf" srcId="{D33025A1-8CEA-574F-B0E4-6E77C296A942}" destId="{CC038AE9-073A-DC4A-A3CC-DFC8FDD134A3}" srcOrd="2" destOrd="0" presId="urn:microsoft.com/office/officeart/2008/layout/HalfCircleOrganizationChart"/>
    <dgm:cxn modelId="{8DA95DE5-7977-0E43-9005-1BF5ED1C6EC4}" type="presParOf" srcId="{D33025A1-8CEA-574F-B0E4-6E77C296A942}" destId="{62F80BD3-BE7C-C64F-B73A-247D31816EEA}" srcOrd="3" destOrd="0" presId="urn:microsoft.com/office/officeart/2008/layout/HalfCircleOrganizationChart"/>
    <dgm:cxn modelId="{268369EB-0898-5144-8663-9FA4FC2DE57A}" type="presParOf" srcId="{C650838B-4E55-3147-A678-EE05F9106D2A}" destId="{B51DF50F-F33B-E14D-9804-D380C8587BF8}" srcOrd="1" destOrd="0" presId="urn:microsoft.com/office/officeart/2008/layout/HalfCircleOrganizationChart"/>
    <dgm:cxn modelId="{2DF27E61-3083-4541-A85E-84C7FDDC5D97}" type="presParOf" srcId="{C650838B-4E55-3147-A678-EE05F9106D2A}" destId="{465F350D-2CFC-8846-B357-0616E61A3222}" srcOrd="2" destOrd="0" presId="urn:microsoft.com/office/officeart/2008/layout/HalfCircleOrganizationChart"/>
    <dgm:cxn modelId="{0C68E7B2-5EEE-8E4B-B619-C8C9A3DF47ED}" type="presParOf" srcId="{34DACBA2-219D-654F-84A7-EA1AF8D49FC7}" destId="{97CED3A0-BB73-D54C-8E8B-F4B6574A63B6}" srcOrd="8" destOrd="0" presId="urn:microsoft.com/office/officeart/2008/layout/HalfCircleOrganizationChart"/>
    <dgm:cxn modelId="{25F1F8B9-BDEA-6947-8AE1-C26FDC0C38B9}" type="presParOf" srcId="{34DACBA2-219D-654F-84A7-EA1AF8D49FC7}" destId="{F522285D-5D33-D643-AF5E-979C92A7AC82}" srcOrd="9" destOrd="0" presId="urn:microsoft.com/office/officeart/2008/layout/HalfCircleOrganizationChart"/>
    <dgm:cxn modelId="{B948A2FC-39D7-C04E-B397-669769085736}" type="presParOf" srcId="{F522285D-5D33-D643-AF5E-979C92A7AC82}" destId="{8D475F31-59F5-8B44-BCEC-C8F3CFFD7EB5}" srcOrd="0" destOrd="0" presId="urn:microsoft.com/office/officeart/2008/layout/HalfCircleOrganizationChart"/>
    <dgm:cxn modelId="{243EBBF9-E3C8-0342-9F04-DAFDCF3582FF}" type="presParOf" srcId="{8D475F31-59F5-8B44-BCEC-C8F3CFFD7EB5}" destId="{3DD271CF-D267-864C-AB29-523D947290A0}" srcOrd="0" destOrd="0" presId="urn:microsoft.com/office/officeart/2008/layout/HalfCircleOrganizationChart"/>
    <dgm:cxn modelId="{77849B85-C1B8-BD4E-9614-E6ECEE24B4D8}" type="presParOf" srcId="{8D475F31-59F5-8B44-BCEC-C8F3CFFD7EB5}" destId="{5D0765E4-CCA7-DA4F-A5A5-D36BD572E185}" srcOrd="1" destOrd="0" presId="urn:microsoft.com/office/officeart/2008/layout/HalfCircleOrganizationChart"/>
    <dgm:cxn modelId="{3CE03357-5931-0D40-80A1-E73622B11C36}" type="presParOf" srcId="{8D475F31-59F5-8B44-BCEC-C8F3CFFD7EB5}" destId="{6703E0B8-716C-E74F-A92C-A66178DD2A14}" srcOrd="2" destOrd="0" presId="urn:microsoft.com/office/officeart/2008/layout/HalfCircleOrganizationChart"/>
    <dgm:cxn modelId="{54BAAB8D-7CDD-D346-9F1E-FA5BBB28F234}" type="presParOf" srcId="{8D475F31-59F5-8B44-BCEC-C8F3CFFD7EB5}" destId="{255786AA-404A-D645-9429-B7B045A6483A}" srcOrd="3" destOrd="0" presId="urn:microsoft.com/office/officeart/2008/layout/HalfCircleOrganizationChart"/>
    <dgm:cxn modelId="{1B522062-9806-7E4F-B802-A69A3D581182}" type="presParOf" srcId="{F522285D-5D33-D643-AF5E-979C92A7AC82}" destId="{7E6B71BF-E9A0-3745-8974-26ADD4F512DD}" srcOrd="1" destOrd="0" presId="urn:microsoft.com/office/officeart/2008/layout/HalfCircleOrganizationChart"/>
    <dgm:cxn modelId="{B1BBE7EF-6B80-E342-B3E4-E07FD1043FB8}" type="presParOf" srcId="{F522285D-5D33-D643-AF5E-979C92A7AC82}" destId="{9B9721FE-E318-374D-8748-20D569FE5E49}" srcOrd="2" destOrd="0" presId="urn:microsoft.com/office/officeart/2008/layout/HalfCircleOrganizationChart"/>
    <dgm:cxn modelId="{9F15F5F6-1BEA-D34F-A506-AC9E3F6BF9E4}" type="presParOf" srcId="{12C32B6E-CA3C-5145-B3ED-5570D6659F4C}" destId="{316CFEBD-B346-0C46-B5D2-43A039196322}" srcOrd="2" destOrd="0" presId="urn:microsoft.com/office/officeart/2008/layout/HalfCircleOrganizationChart"/>
    <dgm:cxn modelId="{FC186829-4EA1-1F4E-8CE8-9A285F2C6331}" type="presParOf" srcId="{130F47A4-3D6D-D14A-9A57-EB0E77BFC4FC}" destId="{405AA11B-0D84-F946-9DB2-EF0DCCC5FE2B}" srcOrd="2" destOrd="0" presId="urn:microsoft.com/office/officeart/2008/layout/HalfCircleOrganizationChart"/>
    <dgm:cxn modelId="{E8CC9820-88BD-2342-9E32-04AA831CAE93}" type="presParOf" srcId="{130F47A4-3D6D-D14A-9A57-EB0E77BFC4FC}" destId="{680D59C9-1BBD-6948-9961-495CA8AD2106}" srcOrd="3" destOrd="0" presId="urn:microsoft.com/office/officeart/2008/layout/HalfCircleOrganizationChart"/>
    <dgm:cxn modelId="{613A6161-A822-8F40-8717-E1D6B0F5CAC0}" type="presParOf" srcId="{680D59C9-1BBD-6948-9961-495CA8AD2106}" destId="{19885A3C-5807-5444-92DE-B077AB93BDC3}" srcOrd="0" destOrd="0" presId="urn:microsoft.com/office/officeart/2008/layout/HalfCircleOrganizationChart"/>
    <dgm:cxn modelId="{5C2C36B9-9EFC-4142-9067-5E355CA07FD7}" type="presParOf" srcId="{19885A3C-5807-5444-92DE-B077AB93BDC3}" destId="{542CCDAB-14CB-8B4E-AD78-CB758FD38178}" srcOrd="0" destOrd="0" presId="urn:microsoft.com/office/officeart/2008/layout/HalfCircleOrganizationChart"/>
    <dgm:cxn modelId="{7F66D4FF-7EF9-2644-A53C-2F0644706815}" type="presParOf" srcId="{19885A3C-5807-5444-92DE-B077AB93BDC3}" destId="{51CC7F4F-95F0-F54C-9539-2B8AC2AD1B0A}" srcOrd="1" destOrd="0" presId="urn:microsoft.com/office/officeart/2008/layout/HalfCircleOrganizationChart"/>
    <dgm:cxn modelId="{BC7A5341-6D5F-DB4E-B49D-70748C4E6531}" type="presParOf" srcId="{19885A3C-5807-5444-92DE-B077AB93BDC3}" destId="{199C1F7E-E84E-A94F-A906-67F1B6C09027}" srcOrd="2" destOrd="0" presId="urn:microsoft.com/office/officeart/2008/layout/HalfCircleOrganizationChart"/>
    <dgm:cxn modelId="{95ACDF95-773C-FD49-A7CC-195613E52F28}" type="presParOf" srcId="{19885A3C-5807-5444-92DE-B077AB93BDC3}" destId="{87109F38-0C15-2845-BEAD-F0EDB43748B4}" srcOrd="3" destOrd="0" presId="urn:microsoft.com/office/officeart/2008/layout/HalfCircleOrganizationChart"/>
    <dgm:cxn modelId="{87B28D83-C844-9B4E-A096-089FF7584DCA}" type="presParOf" srcId="{680D59C9-1BBD-6948-9961-495CA8AD2106}" destId="{B217292D-D63E-ED43-AEDF-57B50590F076}" srcOrd="1" destOrd="0" presId="urn:microsoft.com/office/officeart/2008/layout/HalfCircleOrganizationChart"/>
    <dgm:cxn modelId="{5ABCCBDB-C3DD-E547-BC0C-430950550682}" type="presParOf" srcId="{B217292D-D63E-ED43-AEDF-57B50590F076}" destId="{A71EEF35-A403-C54C-8D54-2AEF5D1FFB00}" srcOrd="0" destOrd="0" presId="urn:microsoft.com/office/officeart/2008/layout/HalfCircleOrganizationChart"/>
    <dgm:cxn modelId="{EE1D3BC0-F556-5C41-AC27-8723272EAC65}" type="presParOf" srcId="{B217292D-D63E-ED43-AEDF-57B50590F076}" destId="{C4E8B80C-541B-3A4C-A417-E4F6F31D4FF1}" srcOrd="1" destOrd="0" presId="urn:microsoft.com/office/officeart/2008/layout/HalfCircleOrganizationChart"/>
    <dgm:cxn modelId="{D8870AB9-AF9B-6045-A6F5-B61FC3ACF6CE}" type="presParOf" srcId="{C4E8B80C-541B-3A4C-A417-E4F6F31D4FF1}" destId="{FE013F2F-9CCE-3D43-9944-69D90B9259C1}" srcOrd="0" destOrd="0" presId="urn:microsoft.com/office/officeart/2008/layout/HalfCircleOrganizationChart"/>
    <dgm:cxn modelId="{495AFF0A-BAEF-FB4E-921D-9F3E768DB85B}" type="presParOf" srcId="{FE013F2F-9CCE-3D43-9944-69D90B9259C1}" destId="{331C1CF7-1CFE-334E-A6E7-1313FB95ABDC}" srcOrd="0" destOrd="0" presId="urn:microsoft.com/office/officeart/2008/layout/HalfCircleOrganizationChart"/>
    <dgm:cxn modelId="{281368F4-A6C4-DF46-A494-0633348AE1BE}" type="presParOf" srcId="{FE013F2F-9CCE-3D43-9944-69D90B9259C1}" destId="{5D94DC00-D5C8-1A44-A957-A151494D21D3}" srcOrd="1" destOrd="0" presId="urn:microsoft.com/office/officeart/2008/layout/HalfCircleOrganizationChart"/>
    <dgm:cxn modelId="{BF09640C-A14C-744A-98D5-F745FF82B0E7}" type="presParOf" srcId="{FE013F2F-9CCE-3D43-9944-69D90B9259C1}" destId="{1EE9BC71-356E-4441-A75A-61000E852D7D}" srcOrd="2" destOrd="0" presId="urn:microsoft.com/office/officeart/2008/layout/HalfCircleOrganizationChart"/>
    <dgm:cxn modelId="{42B3A6AA-8E4B-8E4F-BAF4-2A7FE3E4A4EE}" type="presParOf" srcId="{FE013F2F-9CCE-3D43-9944-69D90B9259C1}" destId="{301EF38D-D259-1540-87CC-660D8248C13B}" srcOrd="3" destOrd="0" presId="urn:microsoft.com/office/officeart/2008/layout/HalfCircleOrganizationChart"/>
    <dgm:cxn modelId="{007DA67D-A2C1-1644-8DA8-2E3632EBAB0A}" type="presParOf" srcId="{C4E8B80C-541B-3A4C-A417-E4F6F31D4FF1}" destId="{F029C8B9-070E-8241-8519-FB944CBEC71C}" srcOrd="1" destOrd="0" presId="urn:microsoft.com/office/officeart/2008/layout/HalfCircleOrganizationChart"/>
    <dgm:cxn modelId="{D1A67BC1-B0F2-C848-9124-2423325FCB4E}" type="presParOf" srcId="{C4E8B80C-541B-3A4C-A417-E4F6F31D4FF1}" destId="{3CE506B5-87F0-F64B-9F42-541AC49BF247}" srcOrd="2" destOrd="0" presId="urn:microsoft.com/office/officeart/2008/layout/HalfCircleOrganizationChart"/>
    <dgm:cxn modelId="{DAFA5BBA-8931-3F4C-91B9-CAC3D0A8D4C7}" type="presParOf" srcId="{B217292D-D63E-ED43-AEDF-57B50590F076}" destId="{D5E6C953-0273-C14F-9B1E-7DA2D97819CE}" srcOrd="2" destOrd="0" presId="urn:microsoft.com/office/officeart/2008/layout/HalfCircleOrganizationChart"/>
    <dgm:cxn modelId="{80939D39-3C2D-DD45-8496-34F75901E9C6}" type="presParOf" srcId="{B217292D-D63E-ED43-AEDF-57B50590F076}" destId="{3C58715F-5554-7045-9269-1F86558B7FEC}" srcOrd="3" destOrd="0" presId="urn:microsoft.com/office/officeart/2008/layout/HalfCircleOrganizationChart"/>
    <dgm:cxn modelId="{73B90620-B09C-2840-9EF9-13F3BB2DF866}" type="presParOf" srcId="{3C58715F-5554-7045-9269-1F86558B7FEC}" destId="{87DB4C85-FBE6-DD4D-B986-16CEEC91250C}" srcOrd="0" destOrd="0" presId="urn:microsoft.com/office/officeart/2008/layout/HalfCircleOrganizationChart"/>
    <dgm:cxn modelId="{96B2DED2-CAE5-8745-96BE-AC1B1DD02715}" type="presParOf" srcId="{87DB4C85-FBE6-DD4D-B986-16CEEC91250C}" destId="{E81830AA-AB1B-FC49-89DB-5F24611F0346}" srcOrd="0" destOrd="0" presId="urn:microsoft.com/office/officeart/2008/layout/HalfCircleOrganizationChart"/>
    <dgm:cxn modelId="{F05039B8-AEDE-BA4B-A903-B3AC8C412F66}" type="presParOf" srcId="{87DB4C85-FBE6-DD4D-B986-16CEEC91250C}" destId="{E1806519-11CE-9D46-8EA7-975FE8B387A7}" srcOrd="1" destOrd="0" presId="urn:microsoft.com/office/officeart/2008/layout/HalfCircleOrganizationChart"/>
    <dgm:cxn modelId="{6EB99A14-DD0F-6E49-9304-16F30C667817}" type="presParOf" srcId="{87DB4C85-FBE6-DD4D-B986-16CEEC91250C}" destId="{26D6A13B-23F1-4342-8DC9-B9DA46D47984}" srcOrd="2" destOrd="0" presId="urn:microsoft.com/office/officeart/2008/layout/HalfCircleOrganizationChart"/>
    <dgm:cxn modelId="{47BA3E48-EA7F-4141-AEEC-BF0CF873B618}" type="presParOf" srcId="{87DB4C85-FBE6-DD4D-B986-16CEEC91250C}" destId="{3C4BED6A-0FC3-0E4A-8434-D7406FFF05C2}" srcOrd="3" destOrd="0" presId="urn:microsoft.com/office/officeart/2008/layout/HalfCircleOrganizationChart"/>
    <dgm:cxn modelId="{4D6E9659-0421-1E46-9903-35B03F9D0BD3}" type="presParOf" srcId="{3C58715F-5554-7045-9269-1F86558B7FEC}" destId="{A8BC0544-77AB-9940-9408-E035789BA097}" srcOrd="1" destOrd="0" presId="urn:microsoft.com/office/officeart/2008/layout/HalfCircleOrganizationChart"/>
    <dgm:cxn modelId="{58A8FC3A-6727-7A4B-A966-75FAA268EAA2}" type="presParOf" srcId="{3C58715F-5554-7045-9269-1F86558B7FEC}" destId="{647C90F7-C183-7D4E-8D39-4087975DDD94}" srcOrd="2" destOrd="0" presId="urn:microsoft.com/office/officeart/2008/layout/HalfCircleOrganizationChart"/>
    <dgm:cxn modelId="{B3DCC6AB-4494-E248-B686-0F0BCCD3F5B4}" type="presParOf" srcId="{B217292D-D63E-ED43-AEDF-57B50590F076}" destId="{BACCE687-1650-1843-8E73-4A5FC11FB91A}" srcOrd="4" destOrd="0" presId="urn:microsoft.com/office/officeart/2008/layout/HalfCircleOrganizationChart"/>
    <dgm:cxn modelId="{810338B9-EAD4-9D44-BF46-344E9F0306AD}" type="presParOf" srcId="{B217292D-D63E-ED43-AEDF-57B50590F076}" destId="{C51CFA91-23CA-F046-962A-F3684D74061D}" srcOrd="5" destOrd="0" presId="urn:microsoft.com/office/officeart/2008/layout/HalfCircleOrganizationChart"/>
    <dgm:cxn modelId="{439DC8B3-6256-D24E-9219-A6F5A557BDB4}" type="presParOf" srcId="{C51CFA91-23CA-F046-962A-F3684D74061D}" destId="{CE778DA3-86AE-DC45-82F7-5341D918352C}" srcOrd="0" destOrd="0" presId="urn:microsoft.com/office/officeart/2008/layout/HalfCircleOrganizationChart"/>
    <dgm:cxn modelId="{2911D873-7674-754C-8EC6-38AAC62203EB}" type="presParOf" srcId="{CE778DA3-86AE-DC45-82F7-5341D918352C}" destId="{D82EB0A9-DBC9-B94F-94A1-11592D195FF9}" srcOrd="0" destOrd="0" presId="urn:microsoft.com/office/officeart/2008/layout/HalfCircleOrganizationChart"/>
    <dgm:cxn modelId="{F322BAF4-EC64-1844-9DC9-B3DC8B38DAD1}" type="presParOf" srcId="{CE778DA3-86AE-DC45-82F7-5341D918352C}" destId="{9626BB18-75DE-604A-8090-8170611A4E52}" srcOrd="1" destOrd="0" presId="urn:microsoft.com/office/officeart/2008/layout/HalfCircleOrganizationChart"/>
    <dgm:cxn modelId="{6B00E9F6-E176-5C45-A5BB-7D1390FD4394}" type="presParOf" srcId="{CE778DA3-86AE-DC45-82F7-5341D918352C}" destId="{F097499A-B6B5-8E4C-A245-160C95CD38C7}" srcOrd="2" destOrd="0" presId="urn:microsoft.com/office/officeart/2008/layout/HalfCircleOrganizationChart"/>
    <dgm:cxn modelId="{9763DDF2-5261-F145-AD9E-416154D1C8FD}" type="presParOf" srcId="{CE778DA3-86AE-DC45-82F7-5341D918352C}" destId="{7D313085-6EB6-B44A-83ED-B518A86B46B8}" srcOrd="3" destOrd="0" presId="urn:microsoft.com/office/officeart/2008/layout/HalfCircleOrganizationChart"/>
    <dgm:cxn modelId="{91A0DEF7-2C29-864E-AB4A-C045DDE439F3}" type="presParOf" srcId="{C51CFA91-23CA-F046-962A-F3684D74061D}" destId="{D2A28ECE-7CA1-5E43-9666-8D79022CD6CD}" srcOrd="1" destOrd="0" presId="urn:microsoft.com/office/officeart/2008/layout/HalfCircleOrganizationChart"/>
    <dgm:cxn modelId="{29C1792F-D561-104F-9874-D7FA8ADF0B74}" type="presParOf" srcId="{C51CFA91-23CA-F046-962A-F3684D74061D}" destId="{26403AC0-E96F-F24E-A2C8-F45B80553F49}" srcOrd="2" destOrd="0" presId="urn:microsoft.com/office/officeart/2008/layout/HalfCircleOrganizationChart"/>
    <dgm:cxn modelId="{47536553-CBF8-664F-A2E4-D0490D06E31B}" type="presParOf" srcId="{680D59C9-1BBD-6948-9961-495CA8AD2106}" destId="{359D6DFE-AA13-F047-B10A-AC8DD511CBCE}" srcOrd="2" destOrd="0" presId="urn:microsoft.com/office/officeart/2008/layout/HalfCircleOrganizationChart"/>
    <dgm:cxn modelId="{C74794D2-D217-444E-BAE0-836FF4755AF8}" type="presParOf" srcId="{130F47A4-3D6D-D14A-9A57-EB0E77BFC4FC}" destId="{EEEE6341-C02D-5746-A002-1C6356EEF913}" srcOrd="4" destOrd="0" presId="urn:microsoft.com/office/officeart/2008/layout/HalfCircleOrganizationChart"/>
    <dgm:cxn modelId="{AB8606F1-B263-644E-A1F6-40806A6BD325}" type="presParOf" srcId="{130F47A4-3D6D-D14A-9A57-EB0E77BFC4FC}" destId="{AF3AC351-87C4-3B40-B84D-4B4B0B60EE2A}" srcOrd="5" destOrd="0" presId="urn:microsoft.com/office/officeart/2008/layout/HalfCircleOrganizationChart"/>
    <dgm:cxn modelId="{0F3656AD-ACFB-6644-9F67-EC2211BA3AB2}" type="presParOf" srcId="{AF3AC351-87C4-3B40-B84D-4B4B0B60EE2A}" destId="{860F7296-8E2D-2A43-B657-0310A84DA96E}" srcOrd="0" destOrd="0" presId="urn:microsoft.com/office/officeart/2008/layout/HalfCircleOrganizationChart"/>
    <dgm:cxn modelId="{A53727C5-4246-744A-8BA2-DB849C29D0ED}" type="presParOf" srcId="{860F7296-8E2D-2A43-B657-0310A84DA96E}" destId="{8A17AD2C-88DB-F841-BC51-4057F528DEE1}" srcOrd="0" destOrd="0" presId="urn:microsoft.com/office/officeart/2008/layout/HalfCircleOrganizationChart"/>
    <dgm:cxn modelId="{B92EF375-7AE2-D946-8A3A-93610427B0F3}" type="presParOf" srcId="{860F7296-8E2D-2A43-B657-0310A84DA96E}" destId="{2E667610-3613-DD4B-ABE9-82FDE6F36318}" srcOrd="1" destOrd="0" presId="urn:microsoft.com/office/officeart/2008/layout/HalfCircleOrganizationChart"/>
    <dgm:cxn modelId="{3C5489C6-4C6D-4B48-8C22-ABE1CC00D0FF}" type="presParOf" srcId="{860F7296-8E2D-2A43-B657-0310A84DA96E}" destId="{A4234787-065E-F64C-A9A4-DBD4582E9B14}" srcOrd="2" destOrd="0" presId="urn:microsoft.com/office/officeart/2008/layout/HalfCircleOrganizationChart"/>
    <dgm:cxn modelId="{86159EA4-9CAC-8248-9479-3331286F9A7D}" type="presParOf" srcId="{860F7296-8E2D-2A43-B657-0310A84DA96E}" destId="{B528FF78-5FC1-A04C-A611-FC08A9820056}" srcOrd="3" destOrd="0" presId="urn:microsoft.com/office/officeart/2008/layout/HalfCircleOrganizationChart"/>
    <dgm:cxn modelId="{65DCDEB0-3E5F-BB43-A958-F7784CC3F9AF}" type="presParOf" srcId="{AF3AC351-87C4-3B40-B84D-4B4B0B60EE2A}" destId="{E62CE13F-F15F-AE43-B5D8-3DD5F56802E0}" srcOrd="1" destOrd="0" presId="urn:microsoft.com/office/officeart/2008/layout/HalfCircleOrganizationChart"/>
    <dgm:cxn modelId="{FF4CBA08-D3EE-054B-A5EA-0BBCE5BDA726}" type="presParOf" srcId="{E62CE13F-F15F-AE43-B5D8-3DD5F56802E0}" destId="{7A667726-611C-5043-86F3-6B93B3CA817D}" srcOrd="0" destOrd="0" presId="urn:microsoft.com/office/officeart/2008/layout/HalfCircleOrganizationChart"/>
    <dgm:cxn modelId="{075FB1EB-3FDD-0341-B4F2-CB529D2FA172}" type="presParOf" srcId="{E62CE13F-F15F-AE43-B5D8-3DD5F56802E0}" destId="{8A9DC180-CCCE-E14B-995E-D5D8540D5E37}" srcOrd="1" destOrd="0" presId="urn:microsoft.com/office/officeart/2008/layout/HalfCircleOrganizationChart"/>
    <dgm:cxn modelId="{78CB87C2-7595-774D-AA27-3AC65CD3D3A9}" type="presParOf" srcId="{8A9DC180-CCCE-E14B-995E-D5D8540D5E37}" destId="{0627FDE6-7EBE-5B47-854E-192F876B5052}" srcOrd="0" destOrd="0" presId="urn:microsoft.com/office/officeart/2008/layout/HalfCircleOrganizationChart"/>
    <dgm:cxn modelId="{F52E20B1-542B-324C-AE89-408EBB47EC37}" type="presParOf" srcId="{0627FDE6-7EBE-5B47-854E-192F876B5052}" destId="{3207D431-7530-0C4F-9729-FC1EB36546F8}" srcOrd="0" destOrd="0" presId="urn:microsoft.com/office/officeart/2008/layout/HalfCircleOrganizationChart"/>
    <dgm:cxn modelId="{E0BDCEB2-EBFC-454B-85B6-2AA730AB5F89}" type="presParOf" srcId="{0627FDE6-7EBE-5B47-854E-192F876B5052}" destId="{11390905-0839-464F-9ACF-584CDE64DACF}" srcOrd="1" destOrd="0" presId="urn:microsoft.com/office/officeart/2008/layout/HalfCircleOrganizationChart"/>
    <dgm:cxn modelId="{BB6130A2-6B70-0B4A-980D-CFB708B9C516}" type="presParOf" srcId="{0627FDE6-7EBE-5B47-854E-192F876B5052}" destId="{8592F853-2959-CB47-ACD7-FA80A4539DAF}" srcOrd="2" destOrd="0" presId="urn:microsoft.com/office/officeart/2008/layout/HalfCircleOrganizationChart"/>
    <dgm:cxn modelId="{F9ADCE74-7326-EE4F-A8E2-1FA56F650D63}" type="presParOf" srcId="{0627FDE6-7EBE-5B47-854E-192F876B5052}" destId="{1D65BA4F-D6EB-684E-BBD5-3725E96ECB8B}" srcOrd="3" destOrd="0" presId="urn:microsoft.com/office/officeart/2008/layout/HalfCircleOrganizationChart"/>
    <dgm:cxn modelId="{BC1AD056-6F82-9043-AF26-F3B34E660163}" type="presParOf" srcId="{8A9DC180-CCCE-E14B-995E-D5D8540D5E37}" destId="{C27C72BA-6B83-954D-9048-85F5E647E51D}" srcOrd="1" destOrd="0" presId="urn:microsoft.com/office/officeart/2008/layout/HalfCircleOrganizationChart"/>
    <dgm:cxn modelId="{21A3A959-8927-7D4F-AFE8-97BED8C834E1}" type="presParOf" srcId="{8A9DC180-CCCE-E14B-995E-D5D8540D5E37}" destId="{EDE4FB29-AA92-6742-B652-E2E0E5343639}" srcOrd="2" destOrd="0" presId="urn:microsoft.com/office/officeart/2008/layout/HalfCircleOrganizationChart"/>
    <dgm:cxn modelId="{670229A3-177F-E446-934F-C238150C7787}" type="presParOf" srcId="{E62CE13F-F15F-AE43-B5D8-3DD5F56802E0}" destId="{A966A620-50FC-5C43-8592-98EFB9FBBECD}" srcOrd="2" destOrd="0" presId="urn:microsoft.com/office/officeart/2008/layout/HalfCircleOrganizationChart"/>
    <dgm:cxn modelId="{370B637A-D6F2-8A49-BB76-8126107BE1EA}" type="presParOf" srcId="{E62CE13F-F15F-AE43-B5D8-3DD5F56802E0}" destId="{1CF7152F-581F-424D-952E-35ADBE24160F}" srcOrd="3" destOrd="0" presId="urn:microsoft.com/office/officeart/2008/layout/HalfCircleOrganizationChart"/>
    <dgm:cxn modelId="{4E229136-89F0-5640-B442-ADFB84FFFABE}" type="presParOf" srcId="{1CF7152F-581F-424D-952E-35ADBE24160F}" destId="{B8851FF6-DFFC-BA43-81E6-606E20690831}" srcOrd="0" destOrd="0" presId="urn:microsoft.com/office/officeart/2008/layout/HalfCircleOrganizationChart"/>
    <dgm:cxn modelId="{BAFD2E2D-B3ED-3F40-9222-60474D39BEC1}" type="presParOf" srcId="{B8851FF6-DFFC-BA43-81E6-606E20690831}" destId="{E5EE69D4-F388-5444-B71C-A5027FA22B9F}" srcOrd="0" destOrd="0" presId="urn:microsoft.com/office/officeart/2008/layout/HalfCircleOrganizationChart"/>
    <dgm:cxn modelId="{1C12BC83-7203-C046-8E79-74B01A593308}" type="presParOf" srcId="{B8851FF6-DFFC-BA43-81E6-606E20690831}" destId="{59FC1C97-9D94-CB46-A20D-C1CBB7114B23}" srcOrd="1" destOrd="0" presId="urn:microsoft.com/office/officeart/2008/layout/HalfCircleOrganizationChart"/>
    <dgm:cxn modelId="{0F2EEACD-47F7-0347-8328-27EE306F5423}" type="presParOf" srcId="{B8851FF6-DFFC-BA43-81E6-606E20690831}" destId="{7FFB2660-BB8C-6A42-B86E-EFE4D3051CFF}" srcOrd="2" destOrd="0" presId="urn:microsoft.com/office/officeart/2008/layout/HalfCircleOrganizationChart"/>
    <dgm:cxn modelId="{1540AA28-7E47-484D-AA7C-3ED4E7B2FCAC}" type="presParOf" srcId="{B8851FF6-DFFC-BA43-81E6-606E20690831}" destId="{0435402D-D294-F844-8F6D-72F00C11554F}" srcOrd="3" destOrd="0" presId="urn:microsoft.com/office/officeart/2008/layout/HalfCircleOrganizationChart"/>
    <dgm:cxn modelId="{2E462FDE-0623-534D-8360-BFD68F904754}" type="presParOf" srcId="{1CF7152F-581F-424D-952E-35ADBE24160F}" destId="{3E92D10E-38F2-7F48-832D-5D1ADD06B40D}" srcOrd="1" destOrd="0" presId="urn:microsoft.com/office/officeart/2008/layout/HalfCircleOrganizationChart"/>
    <dgm:cxn modelId="{7B7C3CBC-D8FE-254D-B2D2-4AC4E76136B0}" type="presParOf" srcId="{1CF7152F-581F-424D-952E-35ADBE24160F}" destId="{AF92DE64-65CC-C04B-851C-9E1EF0259217}" srcOrd="2" destOrd="0" presId="urn:microsoft.com/office/officeart/2008/layout/HalfCircleOrganizationChart"/>
    <dgm:cxn modelId="{3A40989B-8739-0049-9CE6-A1D286D2DD75}" type="presParOf" srcId="{AF3AC351-87C4-3B40-B84D-4B4B0B60EE2A}" destId="{E469CB26-929C-B14F-B039-D81D5056E4DD}" srcOrd="2" destOrd="0" presId="urn:microsoft.com/office/officeart/2008/layout/HalfCircleOrganizationChart"/>
    <dgm:cxn modelId="{874CE69E-4A54-6B4F-B739-F6C0501BFEB4}" type="presParOf" srcId="{130F47A4-3D6D-D14A-9A57-EB0E77BFC4FC}" destId="{EC1885C1-D8BC-FB4D-88CF-08AE2E8DAC2A}" srcOrd="6" destOrd="0" presId="urn:microsoft.com/office/officeart/2008/layout/HalfCircleOrganizationChart"/>
    <dgm:cxn modelId="{277D3E6A-5117-DC4E-B2CA-D1F47739B5B1}" type="presParOf" srcId="{130F47A4-3D6D-D14A-9A57-EB0E77BFC4FC}" destId="{5010AA1C-2215-3041-BFD7-1CE71A25DC26}" srcOrd="7" destOrd="0" presId="urn:microsoft.com/office/officeart/2008/layout/HalfCircleOrganizationChart"/>
    <dgm:cxn modelId="{CDEFBB96-3973-7045-8982-89B4690BFEF1}" type="presParOf" srcId="{5010AA1C-2215-3041-BFD7-1CE71A25DC26}" destId="{E31E4FBC-B06B-D148-8489-D8BF66CDC9B1}" srcOrd="0" destOrd="0" presId="urn:microsoft.com/office/officeart/2008/layout/HalfCircleOrganizationChart"/>
    <dgm:cxn modelId="{38E1E1D3-E60E-7342-AC64-8B5B6AD3085D}" type="presParOf" srcId="{E31E4FBC-B06B-D148-8489-D8BF66CDC9B1}" destId="{9FE0B94D-5CA3-7945-A578-7E9F4A91E373}" srcOrd="0" destOrd="0" presId="urn:microsoft.com/office/officeart/2008/layout/HalfCircleOrganizationChart"/>
    <dgm:cxn modelId="{E87A8198-E27D-3440-ABFB-9D66C167E138}" type="presParOf" srcId="{E31E4FBC-B06B-D148-8489-D8BF66CDC9B1}" destId="{A11EB146-E685-9640-897D-32440EF7993D}" srcOrd="1" destOrd="0" presId="urn:microsoft.com/office/officeart/2008/layout/HalfCircleOrganizationChart"/>
    <dgm:cxn modelId="{AF84FBF2-6101-584B-B028-B2F2063B1D4F}" type="presParOf" srcId="{E31E4FBC-B06B-D148-8489-D8BF66CDC9B1}" destId="{80CC22FB-D8AC-1142-A779-5718641CFAB8}" srcOrd="2" destOrd="0" presId="urn:microsoft.com/office/officeart/2008/layout/HalfCircleOrganizationChart"/>
    <dgm:cxn modelId="{3BE6E368-BDAA-9F48-AB3B-5AA4367B65B2}" type="presParOf" srcId="{E31E4FBC-B06B-D148-8489-D8BF66CDC9B1}" destId="{66EA095A-4A46-8B44-962C-E2657C2BBFBD}" srcOrd="3" destOrd="0" presId="urn:microsoft.com/office/officeart/2008/layout/HalfCircleOrganizationChart"/>
    <dgm:cxn modelId="{8753E5A4-B41C-2E40-A47F-38A1A391EC09}" type="presParOf" srcId="{5010AA1C-2215-3041-BFD7-1CE71A25DC26}" destId="{C2E81005-D5EC-9449-B600-4ABB9BF2215D}" srcOrd="1" destOrd="0" presId="urn:microsoft.com/office/officeart/2008/layout/HalfCircleOrganizationChart"/>
    <dgm:cxn modelId="{C281FE9D-42DC-844E-BD7F-8E83AA30D272}" type="presParOf" srcId="{C2E81005-D5EC-9449-B600-4ABB9BF2215D}" destId="{F1C4B8EF-ED32-1B49-ADF0-044E86D80043}" srcOrd="0" destOrd="0" presId="urn:microsoft.com/office/officeart/2008/layout/HalfCircleOrganizationChart"/>
    <dgm:cxn modelId="{D3BC45D8-C7F8-B74B-A4AE-F066C55A11AF}" type="presParOf" srcId="{C2E81005-D5EC-9449-B600-4ABB9BF2215D}" destId="{7C5FF37E-07DE-5E41-AAE9-2276D2EC10AA}" srcOrd="1" destOrd="0" presId="urn:microsoft.com/office/officeart/2008/layout/HalfCircleOrganizationChart"/>
    <dgm:cxn modelId="{04B55180-5B96-D943-9F60-A83E248A5A98}" type="presParOf" srcId="{7C5FF37E-07DE-5E41-AAE9-2276D2EC10AA}" destId="{5EE95D6C-9311-3A43-877D-A00EB038E30D}" srcOrd="0" destOrd="0" presId="urn:microsoft.com/office/officeart/2008/layout/HalfCircleOrganizationChart"/>
    <dgm:cxn modelId="{F5A5735B-30F3-144F-ADE5-864D09B13358}" type="presParOf" srcId="{5EE95D6C-9311-3A43-877D-A00EB038E30D}" destId="{EF82DCE5-A695-8949-BEA9-0D5CA6B9145D}" srcOrd="0" destOrd="0" presId="urn:microsoft.com/office/officeart/2008/layout/HalfCircleOrganizationChart"/>
    <dgm:cxn modelId="{EFAAE48E-828B-0D42-8B36-36BBC0FC3893}" type="presParOf" srcId="{5EE95D6C-9311-3A43-877D-A00EB038E30D}" destId="{44DF0E19-00E9-F94D-9C7D-FD514FD9E580}" srcOrd="1" destOrd="0" presId="urn:microsoft.com/office/officeart/2008/layout/HalfCircleOrganizationChart"/>
    <dgm:cxn modelId="{B5AF97B0-8FF7-4642-8223-97AE5D8EFAD3}" type="presParOf" srcId="{5EE95D6C-9311-3A43-877D-A00EB038E30D}" destId="{17E991AF-004D-FA47-B61C-24B70583BADC}" srcOrd="2" destOrd="0" presId="urn:microsoft.com/office/officeart/2008/layout/HalfCircleOrganizationChart"/>
    <dgm:cxn modelId="{5A4110F2-9BCE-D743-AF86-88BB9F555D8E}" type="presParOf" srcId="{5EE95D6C-9311-3A43-877D-A00EB038E30D}" destId="{495097F6-18B7-A949-958F-AE8365AEF4D2}" srcOrd="3" destOrd="0" presId="urn:microsoft.com/office/officeart/2008/layout/HalfCircleOrganizationChart"/>
    <dgm:cxn modelId="{C23CAFC6-D564-3A43-BB7D-83C4A7BCF361}" type="presParOf" srcId="{7C5FF37E-07DE-5E41-AAE9-2276D2EC10AA}" destId="{7FD2D60A-B0B9-9043-A7E0-E51656B61C4A}" srcOrd="1" destOrd="0" presId="urn:microsoft.com/office/officeart/2008/layout/HalfCircleOrganizationChart"/>
    <dgm:cxn modelId="{D819DED0-9EC9-964A-838F-0BC969A1AD08}" type="presParOf" srcId="{7C5FF37E-07DE-5E41-AAE9-2276D2EC10AA}" destId="{FA6DDA8C-50AB-E643-9191-755D22798767}" srcOrd="2" destOrd="0" presId="urn:microsoft.com/office/officeart/2008/layout/HalfCircleOrganizationChart"/>
    <dgm:cxn modelId="{4A7756F5-840E-9E41-9719-6C351D4D8329}" type="presParOf" srcId="{5010AA1C-2215-3041-BFD7-1CE71A25DC26}" destId="{91138AFC-7734-B24E-97E1-1D343B96676B}" srcOrd="2" destOrd="0" presId="urn:microsoft.com/office/officeart/2008/layout/HalfCircleOrganizationChart"/>
    <dgm:cxn modelId="{7C142D88-E0DA-654C-9C50-3DB4B72C5142}" type="presParOf" srcId="{90CAF0A0-38E0-8445-ABBC-3379244621E4}" destId="{7A0F6C6D-418C-944B-8CD9-7AEA8F9A8CD6}" srcOrd="2" destOrd="0" presId="urn:microsoft.com/office/officeart/2008/layout/HalfCircleOrganizationChart"/>
    <dgm:cxn modelId="{164FD63D-5B94-0547-8099-FE38848E662F}" type="presParOf" srcId="{8E0DECDF-7DFF-D446-9361-AD71C3508BC1}" destId="{FA9D680E-A3B1-5245-A84A-597B6CF215B7}" srcOrd="2" destOrd="0" presId="urn:microsoft.com/office/officeart/2008/layout/HalfCircleOrganizationChart"/>
    <dgm:cxn modelId="{73866FC1-E761-6345-9E06-8CFEE46C5804}" type="presParOf" srcId="{8E0DECDF-7DFF-D446-9361-AD71C3508BC1}" destId="{2887B4F0-7DDF-6644-892A-E1B00BA31943}" srcOrd="3" destOrd="0" presId="urn:microsoft.com/office/officeart/2008/layout/HalfCircleOrganizationChart"/>
    <dgm:cxn modelId="{A15CDFF4-F374-C54A-9DB3-9EDCE9FBB6DD}" type="presParOf" srcId="{2887B4F0-7DDF-6644-892A-E1B00BA31943}" destId="{9E1A0FB6-58CF-834A-B0E4-C856CE744B51}" srcOrd="0" destOrd="0" presId="urn:microsoft.com/office/officeart/2008/layout/HalfCircleOrganizationChart"/>
    <dgm:cxn modelId="{2A90B294-C157-A84E-A564-C27DC5A42382}" type="presParOf" srcId="{9E1A0FB6-58CF-834A-B0E4-C856CE744B51}" destId="{40F6B4F3-8B1E-B149-BD21-49839F0976A1}" srcOrd="0" destOrd="0" presId="urn:microsoft.com/office/officeart/2008/layout/HalfCircleOrganizationChart"/>
    <dgm:cxn modelId="{6E99DBBE-495F-AB43-AAC6-6074640BD080}" type="presParOf" srcId="{9E1A0FB6-58CF-834A-B0E4-C856CE744B51}" destId="{A88BBBEB-D64C-BE49-BDD8-72EFEE8672DE}" srcOrd="1" destOrd="0" presId="urn:microsoft.com/office/officeart/2008/layout/HalfCircleOrganizationChart"/>
    <dgm:cxn modelId="{B146BF1A-3870-AF4E-89C0-F02C083F7B15}" type="presParOf" srcId="{9E1A0FB6-58CF-834A-B0E4-C856CE744B51}" destId="{B0B61781-8409-CD45-B0ED-455928B08E33}" srcOrd="2" destOrd="0" presId="urn:microsoft.com/office/officeart/2008/layout/HalfCircleOrganizationChart"/>
    <dgm:cxn modelId="{A7C7777F-81CB-6A41-B5AF-D8E31E4AF417}" type="presParOf" srcId="{9E1A0FB6-58CF-834A-B0E4-C856CE744B51}" destId="{D31D6F74-39D3-7144-B9A6-46B985BC6C4D}" srcOrd="3" destOrd="0" presId="urn:microsoft.com/office/officeart/2008/layout/HalfCircleOrganizationChart"/>
    <dgm:cxn modelId="{92019220-CF2F-9241-857A-91EA36B2E1A0}" type="presParOf" srcId="{2887B4F0-7DDF-6644-892A-E1B00BA31943}" destId="{EEE03E76-FD6B-0E4A-AE01-1D6F89EF4FE7}" srcOrd="1" destOrd="0" presId="urn:microsoft.com/office/officeart/2008/layout/HalfCircleOrganizationChart"/>
    <dgm:cxn modelId="{1D7555E6-CF8A-6F49-AE48-1289EADF9563}" type="presParOf" srcId="{2887B4F0-7DDF-6644-892A-E1B00BA31943}" destId="{F0960556-C7EE-BB4F-BBBD-55ACE3CEC54C}" srcOrd="2" destOrd="0" presId="urn:microsoft.com/office/officeart/2008/layout/HalfCircleOrganizationChart"/>
    <dgm:cxn modelId="{75A7720D-362F-964A-A379-D144A1AF4253}" type="presParOf" srcId="{8E0DECDF-7DFF-D446-9361-AD71C3508BC1}" destId="{E1CB253D-99BD-6B4B-A700-6BA78135B9CC}" srcOrd="4" destOrd="0" presId="urn:microsoft.com/office/officeart/2008/layout/HalfCircleOrganizationChart"/>
    <dgm:cxn modelId="{CBB8CA81-7311-B042-AE50-CE8B8595E414}" type="presParOf" srcId="{8E0DECDF-7DFF-D446-9361-AD71C3508BC1}" destId="{670A66A4-FF12-7B4B-B0F9-F5F17D4FD2EC}" srcOrd="5" destOrd="0" presId="urn:microsoft.com/office/officeart/2008/layout/HalfCircleOrganizationChart"/>
    <dgm:cxn modelId="{FDEA7268-F729-F444-AE6C-F7927A378C6F}" type="presParOf" srcId="{670A66A4-FF12-7B4B-B0F9-F5F17D4FD2EC}" destId="{A7035FB0-2BD3-5A49-A6CC-649C9BB09BA3}" srcOrd="0" destOrd="0" presId="urn:microsoft.com/office/officeart/2008/layout/HalfCircleOrganizationChart"/>
    <dgm:cxn modelId="{59990EBC-A2E3-564B-A9E1-3A232DA7E8EE}" type="presParOf" srcId="{A7035FB0-2BD3-5A49-A6CC-649C9BB09BA3}" destId="{7EE64320-860C-A440-AE29-653F285E98CC}" srcOrd="0" destOrd="0" presId="urn:microsoft.com/office/officeart/2008/layout/HalfCircleOrganizationChart"/>
    <dgm:cxn modelId="{B0EDF3B4-541F-894D-990F-1ED3AC15FE63}" type="presParOf" srcId="{A7035FB0-2BD3-5A49-A6CC-649C9BB09BA3}" destId="{4ECB94FA-908E-264B-A42A-847C681678A1}" srcOrd="1" destOrd="0" presId="urn:microsoft.com/office/officeart/2008/layout/HalfCircleOrganizationChart"/>
    <dgm:cxn modelId="{C0CF4AB6-F7E5-C14E-AD9B-6192A01BD78E}" type="presParOf" srcId="{A7035FB0-2BD3-5A49-A6CC-649C9BB09BA3}" destId="{B43B0ED1-5F6C-D242-8FFA-6083FCBE04B1}" srcOrd="2" destOrd="0" presId="urn:microsoft.com/office/officeart/2008/layout/HalfCircleOrganizationChart"/>
    <dgm:cxn modelId="{49FC0B8C-6F7A-7F45-B2FB-464763EAF6EA}" type="presParOf" srcId="{A7035FB0-2BD3-5A49-A6CC-649C9BB09BA3}" destId="{FEB4C138-AA9D-324A-8C84-7C7B7F451D0C}" srcOrd="3" destOrd="0" presId="urn:microsoft.com/office/officeart/2008/layout/HalfCircleOrganizationChart"/>
    <dgm:cxn modelId="{087BBBF4-AE47-6D4C-A1E2-B4E5503457AF}" type="presParOf" srcId="{670A66A4-FF12-7B4B-B0F9-F5F17D4FD2EC}" destId="{19571DC3-8A9D-5F4C-BAD4-EC4709D1FD10}" srcOrd="1" destOrd="0" presId="urn:microsoft.com/office/officeart/2008/layout/HalfCircleOrganizationChart"/>
    <dgm:cxn modelId="{762DF56F-5C52-FC45-9C79-2B61BAC6E224}" type="presParOf" srcId="{670A66A4-FF12-7B4B-B0F9-F5F17D4FD2EC}" destId="{D48B2338-3856-944B-99D5-79D923BED0BF}" srcOrd="2" destOrd="0" presId="urn:microsoft.com/office/officeart/2008/layout/HalfCircleOrganizationChart"/>
    <dgm:cxn modelId="{89F56FD6-3203-1F4A-A75A-7FE1DEA450A6}" type="presParOf" srcId="{18548BC6-5B7D-6246-8092-A29BE2101A3D}" destId="{BE688316-2338-9D4C-9C93-D8F72118CBE9}" srcOrd="2" destOrd="0" presId="urn:microsoft.com/office/officeart/2008/layout/HalfCircleOrganizationChart"/>
    <dgm:cxn modelId="{68066910-8A2A-DA46-A095-0D15A1846E8E}" type="presParOf" srcId="{BE688316-2338-9D4C-9C93-D8F72118CBE9}" destId="{7FD63603-CD70-AF4C-8986-7686CB6F037A}" srcOrd="0" destOrd="0" presId="urn:microsoft.com/office/officeart/2008/layout/HalfCircleOrganizationChart"/>
    <dgm:cxn modelId="{501D61CA-95D5-EB45-AB1A-5F19CC71E1F1}" type="presParOf" srcId="{BE688316-2338-9D4C-9C93-D8F72118CBE9}" destId="{8F01BD5A-32C8-7C44-A9A0-3480F9448782}" srcOrd="1" destOrd="0" presId="urn:microsoft.com/office/officeart/2008/layout/HalfCircleOrganizationChart"/>
    <dgm:cxn modelId="{B8D53AEB-5076-8A4E-8981-ED71B2A9EDDA}" type="presParOf" srcId="{8F01BD5A-32C8-7C44-A9A0-3480F9448782}" destId="{CB966591-002F-214C-AD6B-BAAE1E259072}" srcOrd="0" destOrd="0" presId="urn:microsoft.com/office/officeart/2008/layout/HalfCircleOrganizationChart"/>
    <dgm:cxn modelId="{D88896C8-DE36-FC48-87E5-303B92B2B2B8}" type="presParOf" srcId="{CB966591-002F-214C-AD6B-BAAE1E259072}" destId="{42E84B73-B896-5E46-A3FA-3BEB3DA338F8}" srcOrd="0" destOrd="0" presId="urn:microsoft.com/office/officeart/2008/layout/HalfCircleOrganizationChart"/>
    <dgm:cxn modelId="{EE1CC172-C94C-0A4D-B85A-EBA2784234ED}" type="presParOf" srcId="{CB966591-002F-214C-AD6B-BAAE1E259072}" destId="{23375E27-4D70-A243-8067-D59BF6041397}" srcOrd="1" destOrd="0" presId="urn:microsoft.com/office/officeart/2008/layout/HalfCircleOrganizationChart"/>
    <dgm:cxn modelId="{0B0A56F3-400A-7644-90B0-276A64F0671E}" type="presParOf" srcId="{CB966591-002F-214C-AD6B-BAAE1E259072}" destId="{6305C88D-F6D8-2449-8103-C2E43BADF6F4}" srcOrd="2" destOrd="0" presId="urn:microsoft.com/office/officeart/2008/layout/HalfCircleOrganizationChart"/>
    <dgm:cxn modelId="{69DD7F1A-0808-BA4D-8D52-9AF911F8FC49}" type="presParOf" srcId="{CB966591-002F-214C-AD6B-BAAE1E259072}" destId="{F31FD477-6B74-6749-BCDA-402334069779}" srcOrd="3" destOrd="0" presId="urn:microsoft.com/office/officeart/2008/layout/HalfCircleOrganizationChart"/>
    <dgm:cxn modelId="{E30E84F7-B0A6-BD46-B4F5-15D56149E7C5}" type="presParOf" srcId="{8F01BD5A-32C8-7C44-A9A0-3480F9448782}" destId="{7D770048-2F86-B049-9FA5-632BA93486D4}" srcOrd="1" destOrd="0" presId="urn:microsoft.com/office/officeart/2008/layout/HalfCircleOrganizationChart"/>
    <dgm:cxn modelId="{FDA48A30-688B-5244-BEFF-FEFF4ADECA39}" type="presParOf" srcId="{8F01BD5A-32C8-7C44-A9A0-3480F9448782}" destId="{972380DA-AE01-DE46-9EA2-8DAF142426FB}" srcOrd="2" destOrd="0" presId="urn:microsoft.com/office/officeart/2008/layout/HalfCircleOrganizationChart"/>
    <dgm:cxn modelId="{10EF6A39-7D65-C04E-82DE-BE25FB0890F3}" type="presParOf" srcId="{BE688316-2338-9D4C-9C93-D8F72118CBE9}" destId="{2BE047E8-2976-CB4D-8B92-5E345C3E81F1}" srcOrd="2" destOrd="0" presId="urn:microsoft.com/office/officeart/2008/layout/HalfCircleOrganizationChart"/>
    <dgm:cxn modelId="{EC049E40-DC2C-3F4F-BCEE-FDE317FB88DC}" type="presParOf" srcId="{BE688316-2338-9D4C-9C93-D8F72118CBE9}" destId="{7DD4A3B4-0108-9545-A01A-E562DB86B496}" srcOrd="3" destOrd="0" presId="urn:microsoft.com/office/officeart/2008/layout/HalfCircleOrganizationChart"/>
    <dgm:cxn modelId="{DC2822D6-61A2-2E4C-989B-864EFA178AC0}" type="presParOf" srcId="{7DD4A3B4-0108-9545-A01A-E562DB86B496}" destId="{2EE07433-AD52-6043-B10C-31DFF4EE961D}" srcOrd="0" destOrd="0" presId="urn:microsoft.com/office/officeart/2008/layout/HalfCircleOrganizationChart"/>
    <dgm:cxn modelId="{1CDCC3BA-B8FF-7D41-8A82-1B11C54C28AE}" type="presParOf" srcId="{2EE07433-AD52-6043-B10C-31DFF4EE961D}" destId="{74CF50DD-DC96-BB49-8008-A3A86CEDCC26}" srcOrd="0" destOrd="0" presId="urn:microsoft.com/office/officeart/2008/layout/HalfCircleOrganizationChart"/>
    <dgm:cxn modelId="{9600D596-B950-3B44-9A66-F795DBFAD596}" type="presParOf" srcId="{2EE07433-AD52-6043-B10C-31DFF4EE961D}" destId="{677CE552-875C-8E42-B684-75E7B39B80CA}" srcOrd="1" destOrd="0" presId="urn:microsoft.com/office/officeart/2008/layout/HalfCircleOrganizationChart"/>
    <dgm:cxn modelId="{1E3707C1-D2EB-0E4F-9F45-1C6C0BFE5F80}" type="presParOf" srcId="{2EE07433-AD52-6043-B10C-31DFF4EE961D}" destId="{A43B8D55-1C4E-E44C-ADCB-7BB1A4737896}" srcOrd="2" destOrd="0" presId="urn:microsoft.com/office/officeart/2008/layout/HalfCircleOrganizationChart"/>
    <dgm:cxn modelId="{85C1D7D5-4F98-764B-BBAB-C69233A41207}" type="presParOf" srcId="{2EE07433-AD52-6043-B10C-31DFF4EE961D}" destId="{694620D6-F840-3B4A-B1AB-20094D97E893}" srcOrd="3" destOrd="0" presId="urn:microsoft.com/office/officeart/2008/layout/HalfCircleOrganizationChart"/>
    <dgm:cxn modelId="{2889F7CF-BE63-D646-95A6-BB0F5096419D}" type="presParOf" srcId="{7DD4A3B4-0108-9545-A01A-E562DB86B496}" destId="{AE74C463-5428-1F4D-9BCA-830F1323EF8D}" srcOrd="1" destOrd="0" presId="urn:microsoft.com/office/officeart/2008/layout/HalfCircleOrganizationChart"/>
    <dgm:cxn modelId="{4B76232F-CB19-7547-B80B-70BF0D075E85}" type="presParOf" srcId="{7DD4A3B4-0108-9545-A01A-E562DB86B496}" destId="{DBC84ECD-0033-3B4D-BDA8-331760238B2A}" srcOrd="2" destOrd="0" presId="urn:microsoft.com/office/officeart/2008/layout/HalfCircleOrganizationChart"/>
    <dgm:cxn modelId="{7B82233D-2D7E-1045-A4BE-7840CC4796B4}" type="presParOf" srcId="{BE688316-2338-9D4C-9C93-D8F72118CBE9}" destId="{E6E8A9F5-7E3B-084F-A1EF-9C61FA6271F8}" srcOrd="4" destOrd="0" presId="urn:microsoft.com/office/officeart/2008/layout/HalfCircleOrganizationChart"/>
    <dgm:cxn modelId="{B14FEC62-931C-C047-A577-AE74A2BBC888}" type="presParOf" srcId="{BE688316-2338-9D4C-9C93-D8F72118CBE9}" destId="{E747CFA7-9F35-3445-A83C-3216B6ED3DBD}" srcOrd="5" destOrd="0" presId="urn:microsoft.com/office/officeart/2008/layout/HalfCircleOrganizationChart"/>
    <dgm:cxn modelId="{B4DF1AA2-811C-8744-A469-77504E088B73}" type="presParOf" srcId="{E747CFA7-9F35-3445-A83C-3216B6ED3DBD}" destId="{4FDAECBD-F04F-E04C-BBFC-1B5D1A494161}" srcOrd="0" destOrd="0" presId="urn:microsoft.com/office/officeart/2008/layout/HalfCircleOrganizationChart"/>
    <dgm:cxn modelId="{F59DEBFA-9155-7447-BC54-32962A45C3FD}" type="presParOf" srcId="{4FDAECBD-F04F-E04C-BBFC-1B5D1A494161}" destId="{F44C2016-BE8A-E44D-A16C-8665722410FE}" srcOrd="0" destOrd="0" presId="urn:microsoft.com/office/officeart/2008/layout/HalfCircleOrganizationChart"/>
    <dgm:cxn modelId="{EAF686E8-878C-144B-A77E-0A5BE8187EF2}" type="presParOf" srcId="{4FDAECBD-F04F-E04C-BBFC-1B5D1A494161}" destId="{F9014AAC-CB0B-5C4C-8D36-54A0DE0EC5A0}" srcOrd="1" destOrd="0" presId="urn:microsoft.com/office/officeart/2008/layout/HalfCircleOrganizationChart"/>
    <dgm:cxn modelId="{988A4F90-0F07-C140-A42C-88F17BEABEDE}" type="presParOf" srcId="{4FDAECBD-F04F-E04C-BBFC-1B5D1A494161}" destId="{9C8D824B-48AB-CF47-9F74-060B508B7C13}" srcOrd="2" destOrd="0" presId="urn:microsoft.com/office/officeart/2008/layout/HalfCircleOrganizationChart"/>
    <dgm:cxn modelId="{0918F424-11C1-FE41-A756-B939BDDF1930}" type="presParOf" srcId="{4FDAECBD-F04F-E04C-BBFC-1B5D1A494161}" destId="{99F3F5EB-8A76-1A4A-BEE9-EDCF60D6FB79}" srcOrd="3" destOrd="0" presId="urn:microsoft.com/office/officeart/2008/layout/HalfCircleOrganizationChart"/>
    <dgm:cxn modelId="{9EB9DD8A-2004-0640-B3F8-68AE176C887F}" type="presParOf" srcId="{E747CFA7-9F35-3445-A83C-3216B6ED3DBD}" destId="{AAACB0CE-16FD-5747-8A98-D501C8B2F371}" srcOrd="1" destOrd="0" presId="urn:microsoft.com/office/officeart/2008/layout/HalfCircleOrganizationChart"/>
    <dgm:cxn modelId="{6A346C3C-4129-6B4F-BA6C-293879E2FD06}" type="presParOf" srcId="{E747CFA7-9F35-3445-A83C-3216B6ED3DBD}" destId="{616B5B29-87C5-364E-9BBC-4BF1EAC74D80}" srcOrd="2" destOrd="0" presId="urn:microsoft.com/office/officeart/2008/layout/HalfCircleOrganizationChart"/>
    <dgm:cxn modelId="{8814615E-845C-D543-ADA9-EEF118DF56E8}" type="presParOf" srcId="{BE688316-2338-9D4C-9C93-D8F72118CBE9}" destId="{69CCD928-2C0C-DE49-832D-F673A9473B2A}" srcOrd="6" destOrd="0" presId="urn:microsoft.com/office/officeart/2008/layout/HalfCircleOrganizationChart"/>
    <dgm:cxn modelId="{B17F49BC-9307-374A-965D-3DDDB9465634}" type="presParOf" srcId="{BE688316-2338-9D4C-9C93-D8F72118CBE9}" destId="{A52760C9-4213-0C4E-8881-9963B657BD01}" srcOrd="7" destOrd="0" presId="urn:microsoft.com/office/officeart/2008/layout/HalfCircleOrganizationChart"/>
    <dgm:cxn modelId="{93C8B064-EE7D-5842-8000-94125D1F5B64}" type="presParOf" srcId="{A52760C9-4213-0C4E-8881-9963B657BD01}" destId="{167F1891-A2BF-2843-882E-7CA2EB1F5A68}" srcOrd="0" destOrd="0" presId="urn:microsoft.com/office/officeart/2008/layout/HalfCircleOrganizationChart"/>
    <dgm:cxn modelId="{9DCD9D38-53D9-7E42-8E41-28BBAFEFF385}" type="presParOf" srcId="{167F1891-A2BF-2843-882E-7CA2EB1F5A68}" destId="{4B96A68E-36EF-684A-A497-D70E1C65DFF5}" srcOrd="0" destOrd="0" presId="urn:microsoft.com/office/officeart/2008/layout/HalfCircleOrganizationChart"/>
    <dgm:cxn modelId="{C286AE1B-641D-1D4C-94AA-884E46C6F296}" type="presParOf" srcId="{167F1891-A2BF-2843-882E-7CA2EB1F5A68}" destId="{CB9BE903-5E81-C440-9513-419D7D5C4627}" srcOrd="1" destOrd="0" presId="urn:microsoft.com/office/officeart/2008/layout/HalfCircleOrganizationChart"/>
    <dgm:cxn modelId="{59780869-4D5A-4540-88DC-F47272C2165B}" type="presParOf" srcId="{167F1891-A2BF-2843-882E-7CA2EB1F5A68}" destId="{761DDC1E-AAC1-3447-9856-AFFEE6C73533}" srcOrd="2" destOrd="0" presId="urn:microsoft.com/office/officeart/2008/layout/HalfCircleOrganizationChart"/>
    <dgm:cxn modelId="{EFBF09E4-C6DE-3743-B9C2-8B669231699F}" type="presParOf" srcId="{167F1891-A2BF-2843-882E-7CA2EB1F5A68}" destId="{5A996D0A-EDBC-B24D-B9B2-3EEA6F128F8B}" srcOrd="3" destOrd="0" presId="urn:microsoft.com/office/officeart/2008/layout/HalfCircleOrganizationChart"/>
    <dgm:cxn modelId="{06E74BF3-4F66-FD45-93BD-45641A4BD225}" type="presParOf" srcId="{A52760C9-4213-0C4E-8881-9963B657BD01}" destId="{616C1BD2-367D-0C45-8E4F-0C504E59F91D}" srcOrd="1" destOrd="0" presId="urn:microsoft.com/office/officeart/2008/layout/HalfCircleOrganizationChart"/>
    <dgm:cxn modelId="{0DCF5155-BF7E-9846-B05A-60158FA27605}" type="presParOf" srcId="{A52760C9-4213-0C4E-8881-9963B657BD01}" destId="{D57920C6-AD57-6147-AD2C-905C9A7B6C77}" srcOrd="2" destOrd="0" presId="urn:microsoft.com/office/officeart/2008/layout/HalfCircleOrganizationChart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CE3ABDB-C5EA-A04F-AB7A-2671DE6AD30F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B53472-1C8C-384D-A809-B0D9C6AC2F2B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New</a:t>
          </a:r>
          <a:r>
            <a:rPr lang="zh-CN" altLang="en-US" dirty="0" smtClean="0">
              <a:solidFill>
                <a:schemeClr val="tx1"/>
              </a:solidFill>
            </a:rPr>
            <a:t> </a:t>
          </a:r>
          <a:r>
            <a:rPr lang="en-US" altLang="zh-CN" dirty="0" err="1" smtClean="0">
              <a:solidFill>
                <a:schemeClr val="tx1"/>
              </a:solidFill>
            </a:rPr>
            <a:t>SuperID</a:t>
          </a:r>
          <a:endParaRPr lang="zh-CN" altLang="en-US" dirty="0">
            <a:solidFill>
              <a:schemeClr val="tx1"/>
            </a:solidFill>
          </a:endParaRPr>
        </a:p>
      </dgm:t>
    </dgm:pt>
    <dgm:pt modelId="{9888C740-92D9-F54F-81BC-CA47540BF051}" type="parTrans" cxnId="{78B5B2C0-7CDD-4D4D-ACD5-CD02C65BB49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A452A13-2B38-F24C-82FD-9DD2FAA6C5EE}" type="sibTrans" cxnId="{78B5B2C0-7CDD-4D4D-ACD5-CD02C65BB49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39B3746-3987-E749-9A04-225F4DA61B38}" type="asst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个人账户中心</a:t>
          </a:r>
          <a:endParaRPr lang="zh-CN" altLang="en-US" dirty="0">
            <a:solidFill>
              <a:schemeClr val="tx1"/>
            </a:solidFill>
          </a:endParaRPr>
        </a:p>
      </dgm:t>
    </dgm:pt>
    <dgm:pt modelId="{877BC0AB-1E96-5842-9AC2-6C84A4189FCE}" type="parTrans" cxnId="{48DF8D5C-A83D-2F44-8936-D95D90812AE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0BCA221-26F6-0B43-A91A-761B3A765753}" type="sibTrans" cxnId="{48DF8D5C-A83D-2F44-8936-D95D90812AE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4455C67-2ED0-C84E-A467-25A329A5BCC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事务</a:t>
          </a:r>
          <a:endParaRPr lang="zh-CN" altLang="en-US" dirty="0">
            <a:solidFill>
              <a:schemeClr val="tx1"/>
            </a:solidFill>
          </a:endParaRPr>
        </a:p>
      </dgm:t>
    </dgm:pt>
    <dgm:pt modelId="{7CA84A29-BD22-8144-A904-44FCB84EA5F0}" type="parTrans" cxnId="{7BAED9A8-2677-4048-B63B-526C47826F3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7F8B936-571C-8D47-8B19-80DA73B1BB87}" type="sibTrans" cxnId="{7BAED9A8-2677-4048-B63B-526C47826F3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A2D557D-7132-7C41-828D-1B8991624D0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盟</a:t>
          </a:r>
          <a:endParaRPr lang="zh-CN" altLang="en-US" dirty="0">
            <a:solidFill>
              <a:schemeClr val="tx1"/>
            </a:solidFill>
          </a:endParaRPr>
        </a:p>
      </dgm:t>
    </dgm:pt>
    <dgm:pt modelId="{A3E6FC5C-4B68-1749-B7A0-B18936CEF8FD}" type="parTrans" cxnId="{D52D67CE-A93D-154F-AB9C-D03E8CC0163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8B83C61-5D93-5047-8317-98CACA0E80FB}" type="sibTrans" cxnId="{D52D67CE-A93D-154F-AB9C-D03E8CC0163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85DB39B-0D2D-C847-97A7-EE2D36560A72}" type="asst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消息与通知</a:t>
          </a:r>
          <a:endParaRPr lang="zh-CN" altLang="en-US" dirty="0">
            <a:solidFill>
              <a:schemeClr val="tx1"/>
            </a:solidFill>
          </a:endParaRPr>
        </a:p>
      </dgm:t>
    </dgm:pt>
    <dgm:pt modelId="{CC0DDA24-0AC3-9641-A66B-C3E8EA72FA50}" type="parTrans" cxnId="{DEC8E471-64A7-494B-B3AD-404CD209E9A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7D7BBDC-93DC-4E41-9236-8C87257EE860}" type="sibTrans" cxnId="{DEC8E471-64A7-494B-B3AD-404CD209E9A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4CC796C-393D-F24E-AD01-E01451535838}" type="asst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会话体系</a:t>
          </a:r>
          <a:endParaRPr lang="zh-CN" altLang="en-US" dirty="0">
            <a:solidFill>
              <a:schemeClr val="tx1"/>
            </a:solidFill>
          </a:endParaRPr>
        </a:p>
      </dgm:t>
    </dgm:pt>
    <dgm:pt modelId="{ACDF5FB8-E43F-7046-A347-9019D1340EE0}" type="parTrans" cxnId="{50271968-61FA-3545-A724-8C0F8061B8E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E9A031A-78C4-864F-8374-D701B4E236F9}" type="sibTrans" cxnId="{50271968-61FA-3545-A724-8C0F8061B8E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562599B-8C4A-D042-B327-6FF16F52713D}" type="asst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角色与权限</a:t>
          </a:r>
          <a:endParaRPr lang="zh-CN" altLang="en-US" dirty="0">
            <a:solidFill>
              <a:schemeClr val="tx1"/>
            </a:solidFill>
          </a:endParaRPr>
        </a:p>
      </dgm:t>
    </dgm:pt>
    <dgm:pt modelId="{85776A1A-9313-4D44-AA45-097B290B6965}" type="parTrans" cxnId="{0F6A3ADD-F4CD-F041-951C-8B02ABCD771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F0FDE3B-F756-5A4A-BBD4-CED5668395EC}" type="sibTrans" cxnId="{0F6A3ADD-F4CD-F041-951C-8B02ABCD771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AED8E33-B091-EF46-AEDC-E72FFA33451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我的</a:t>
          </a:r>
          <a:endParaRPr lang="zh-CN" altLang="en-US" dirty="0">
            <a:solidFill>
              <a:schemeClr val="tx1"/>
            </a:solidFill>
          </a:endParaRPr>
        </a:p>
      </dgm:t>
    </dgm:pt>
    <dgm:pt modelId="{7D40403D-B350-7C47-A646-EDA6337D1CEF}" type="parTrans" cxnId="{C5D1C7E5-AF7D-124A-9EC7-34DE23CEFBA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173EFCB-C2D0-7643-AE07-1AF82ED1279C}" type="sibTrans" cxnId="{C5D1C7E5-AF7D-124A-9EC7-34DE23CEFBA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D370CE3-C7D7-9748-B41A-89C4D9C61E1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事务树</a:t>
          </a:r>
          <a:endParaRPr lang="zh-CN" altLang="en-US" dirty="0">
            <a:solidFill>
              <a:schemeClr val="tx1"/>
            </a:solidFill>
          </a:endParaRPr>
        </a:p>
      </dgm:t>
    </dgm:pt>
    <dgm:pt modelId="{03923755-670B-FB44-A53E-65C17813E71B}" type="parTrans" cxnId="{927A5B07-0547-8740-BEE0-91DF27ED1F9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CEE6967-A1F6-5547-8F5E-BBC3B72750B1}" type="sibTrans" cxnId="{927A5B07-0547-8740-BEE0-91DF27ED1F9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FEFCCCE-F49F-AD4C-9872-0229816FF3A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人力</a:t>
          </a:r>
          <a:endParaRPr lang="zh-CN" altLang="en-US" dirty="0">
            <a:solidFill>
              <a:schemeClr val="tx1"/>
            </a:solidFill>
          </a:endParaRPr>
        </a:p>
      </dgm:t>
    </dgm:pt>
    <dgm:pt modelId="{BB4FF397-9983-CF4A-BFD1-49BAD2A6D3F8}" type="parTrans" cxnId="{711FBD08-320D-944A-B9BF-3DC2C70DCBF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BD45DA1-24F8-CB41-B68F-4DE111B0D50F}" type="sibTrans" cxnId="{711FBD08-320D-944A-B9BF-3DC2C70DCBF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4B133F9-5CF5-5140-8174-5CBFE650858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物力</a:t>
          </a:r>
          <a:endParaRPr lang="zh-CN" altLang="en-US" dirty="0">
            <a:solidFill>
              <a:schemeClr val="tx1"/>
            </a:solidFill>
          </a:endParaRPr>
        </a:p>
      </dgm:t>
    </dgm:pt>
    <dgm:pt modelId="{26FAD0DC-B01A-A04B-A00A-C9F1A17C7A9F}" type="parTrans" cxnId="{9475DDAF-5D12-DE41-9544-CAA68D01DBD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ED61130-9D87-F749-BF3A-2D99D83225B6}" type="sibTrans" cxnId="{9475DDAF-5D12-DE41-9544-CAA68D01DBD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08FD6C0-B2B2-B149-8625-3DFFB07B53B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财力</a:t>
          </a:r>
          <a:endParaRPr lang="zh-CN" altLang="en-US" dirty="0">
            <a:solidFill>
              <a:schemeClr val="tx1"/>
            </a:solidFill>
          </a:endParaRPr>
        </a:p>
      </dgm:t>
    </dgm:pt>
    <dgm:pt modelId="{B8993777-38AD-C643-8DF3-9201710C96D3}" type="parTrans" cxnId="{FE0E1742-18F6-3641-84EB-ABEA712708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00D53B2-3DF2-C34D-86E1-19CADF2E356B}" type="sibTrans" cxnId="{FE0E1742-18F6-3641-84EB-ABEA712708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6EDC0B8-AC3D-824F-9F12-BA18F329597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公告</a:t>
          </a:r>
          <a:endParaRPr lang="zh-CN" altLang="en-US" dirty="0">
            <a:solidFill>
              <a:schemeClr val="tx1"/>
            </a:solidFill>
          </a:endParaRPr>
        </a:p>
      </dgm:t>
    </dgm:pt>
    <dgm:pt modelId="{36D7DE83-60C7-E749-B84B-386512969E63}" type="parTrans" cxnId="{9028C935-7E45-6F4D-B0CF-918FBF46D5B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740F5C9-54FA-184A-8862-3F3DEF16272D}" type="sibTrans" cxnId="{9028C935-7E45-6F4D-B0CF-918FBF46D5B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AEA0A07-5FDA-EA45-83DD-8C4CF38129F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任务</a:t>
          </a:r>
          <a:endParaRPr lang="zh-CN" altLang="en-US" dirty="0">
            <a:solidFill>
              <a:schemeClr val="tx1"/>
            </a:solidFill>
          </a:endParaRPr>
        </a:p>
      </dgm:t>
    </dgm:pt>
    <dgm:pt modelId="{8416ABF4-9D2E-E142-87D4-521B54A8FE65}" type="parTrans" cxnId="{E4AB8C8B-31E8-8046-A1D8-52A2871BA3E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1DE2237-9F65-3D4A-9CB2-ACB6F396C28B}" type="sibTrans" cxnId="{E4AB8C8B-31E8-8046-A1D8-52A2871BA3E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2067DF5-2277-5240-B701-CC645455303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文件</a:t>
          </a:r>
          <a:endParaRPr lang="zh-CN" altLang="en-US" dirty="0">
            <a:solidFill>
              <a:schemeClr val="tx1"/>
            </a:solidFill>
          </a:endParaRPr>
        </a:p>
      </dgm:t>
    </dgm:pt>
    <dgm:pt modelId="{CC37594B-5B91-0D43-A69D-B8D32A2DC3BF}" type="parTrans" cxnId="{03FD61D1-2BBC-6340-BA78-62D17078EA7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F8A1FB4-4A72-324B-9E36-172D425AD342}" type="sibTrans" cxnId="{03FD61D1-2BBC-6340-BA78-62D17078EA7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C46A050-F7EE-8D43-A558-F31AF79FADD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交易</a:t>
          </a:r>
          <a:endParaRPr lang="zh-CN" altLang="en-US" dirty="0">
            <a:solidFill>
              <a:schemeClr val="tx1"/>
            </a:solidFill>
          </a:endParaRPr>
        </a:p>
      </dgm:t>
    </dgm:pt>
    <dgm:pt modelId="{07A3A4A8-17B7-8949-A172-F8283E3BC604}" type="parTrans" cxnId="{911D4B69-0D1A-E44A-8D58-8D4DD9C017C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F68A240-581A-764E-8D10-DCA05ACC42B1}" type="sibTrans" cxnId="{911D4B69-0D1A-E44A-8D58-8D4DD9C017C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DD1D5E8-C6FC-BE46-A350-A7876593D16F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合同</a:t>
          </a:r>
          <a:endParaRPr lang="zh-CN" altLang="en-US" dirty="0">
            <a:solidFill>
              <a:schemeClr val="tx1"/>
            </a:solidFill>
          </a:endParaRPr>
        </a:p>
      </dgm:t>
    </dgm:pt>
    <dgm:pt modelId="{335D43AA-D7AC-A64F-BBFF-1F9E969FA2E4}" type="parTrans" cxnId="{0EC3233C-0E66-D748-AA1E-DCBC3070EC2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C328E3C-40C4-0646-8D01-6109D9712696}" type="sibTrans" cxnId="{0EC3233C-0E66-D748-AA1E-DCBC3070EC2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B33AA8C-36EE-9949-A175-74C6200842C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角色</a:t>
          </a:r>
          <a:endParaRPr lang="zh-CN" altLang="en-US" dirty="0">
            <a:solidFill>
              <a:schemeClr val="tx1"/>
            </a:solidFill>
          </a:endParaRPr>
        </a:p>
      </dgm:t>
    </dgm:pt>
    <dgm:pt modelId="{A369FFE0-45D5-D04C-81AC-1DE0294B3A89}" type="parTrans" cxnId="{F792EB8A-68A9-2F40-A7BE-59C0E8874F3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B1D4C4C-A992-CB48-9590-A3284AA8FA06}" type="sibTrans" cxnId="{F792EB8A-68A9-2F40-A7BE-59C0E8874F3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E8A69BB-B704-C54D-AC83-A517E1C1480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盟友</a:t>
          </a:r>
          <a:endParaRPr lang="zh-CN" altLang="en-US" dirty="0">
            <a:solidFill>
              <a:schemeClr val="tx1"/>
            </a:solidFill>
          </a:endParaRPr>
        </a:p>
      </dgm:t>
    </dgm:pt>
    <dgm:pt modelId="{8F618DB6-3745-AE40-8569-B1462B485267}" type="parTrans" cxnId="{3490766F-0914-D44C-98F4-A8C3C222301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2D8E593-E145-3E47-8848-8EE0D588796F}" type="sibTrans" cxnId="{3490766F-0914-D44C-98F4-A8C3C222301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FFE62DC-EED0-7544-9F14-39521C209A67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主事务</a:t>
          </a:r>
          <a:endParaRPr lang="zh-CN" altLang="en-US" dirty="0">
            <a:solidFill>
              <a:schemeClr val="tx1"/>
            </a:solidFill>
          </a:endParaRPr>
        </a:p>
      </dgm:t>
    </dgm:pt>
    <dgm:pt modelId="{CDDD5A0B-CE85-2F44-B19E-ECEE3D87B379}" type="parTrans" cxnId="{DE3313EC-F1C1-9C4E-90A4-B4B08A88A480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846BEA1-7744-DB4A-BF20-A41C7766E00D}" type="sibTrans" cxnId="{DE3313EC-F1C1-9C4E-90A4-B4B08A88A480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E725ABD-3E4F-424E-B3CA-3CACA46797E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物资库</a:t>
          </a:r>
          <a:endParaRPr lang="zh-CN" altLang="en-US" dirty="0">
            <a:solidFill>
              <a:schemeClr val="tx1"/>
            </a:solidFill>
          </a:endParaRPr>
        </a:p>
      </dgm:t>
    </dgm:pt>
    <dgm:pt modelId="{F3CC3595-6DA8-114D-BE2D-DF99F75F492F}" type="parTrans" cxnId="{F6AC4ADD-61A0-1241-9160-50F0ED75186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6715E37-E686-6E47-9480-C8BAB12E257B}" type="sibTrans" cxnId="{F6AC4ADD-61A0-1241-9160-50F0ED75186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0C337C7-94FE-5244-B27B-CFDD7AD70E7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核销库</a:t>
          </a:r>
          <a:endParaRPr lang="zh-CN" altLang="en-US" dirty="0">
            <a:solidFill>
              <a:schemeClr val="tx1"/>
            </a:solidFill>
          </a:endParaRPr>
        </a:p>
      </dgm:t>
    </dgm:pt>
    <dgm:pt modelId="{19B6605A-BFAA-2F4A-8397-B6727361DF77}" type="parTrans" cxnId="{20C32424-FCE4-8444-9107-5450CFBCEB2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E71BD13-3185-814A-B515-78EE2978C47C}" type="sibTrans" cxnId="{20C32424-FCE4-8444-9107-5450CFBCEB2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CB3EEB3-FC15-0F46-A666-7D7E9917AEB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资金库</a:t>
          </a:r>
          <a:endParaRPr lang="zh-CN" altLang="en-US" dirty="0">
            <a:solidFill>
              <a:schemeClr val="tx1"/>
            </a:solidFill>
          </a:endParaRPr>
        </a:p>
      </dgm:t>
    </dgm:pt>
    <dgm:pt modelId="{E3EDE9B7-BFA4-0B40-AD3B-FEDBD8AF1019}" type="parTrans" cxnId="{B5E6DF94-6814-A44C-81BE-6BB3AD646EE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68D3C38-D5BA-104C-9502-E0BCAE63AC1A}" type="sibTrans" cxnId="{B5E6DF94-6814-A44C-81BE-6BB3AD646EE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9062AD4-F53E-C647-9503-93D52BA48CE6}" type="pres">
      <dgm:prSet presAssocID="{BCE3ABDB-C5EA-A04F-AB7A-2671DE6AD30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8548BC6-5B7D-6246-8092-A29BE2101A3D}" type="pres">
      <dgm:prSet presAssocID="{1BB53472-1C8C-384D-A809-B0D9C6AC2F2B}" presName="hierRoot1" presStyleCnt="0">
        <dgm:presLayoutVars>
          <dgm:hierBranch val="init"/>
        </dgm:presLayoutVars>
      </dgm:prSet>
      <dgm:spPr/>
    </dgm:pt>
    <dgm:pt modelId="{1622E4E8-ECAA-524A-BED7-46E14FFF133A}" type="pres">
      <dgm:prSet presAssocID="{1BB53472-1C8C-384D-A809-B0D9C6AC2F2B}" presName="rootComposite1" presStyleCnt="0"/>
      <dgm:spPr/>
    </dgm:pt>
    <dgm:pt modelId="{C7F274AE-1A96-D04C-81A6-0E9CAD9F6AAB}" type="pres">
      <dgm:prSet presAssocID="{1BB53472-1C8C-384D-A809-B0D9C6AC2F2B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79B81E-2528-9B4F-806F-F5A71CF3BC28}" type="pres">
      <dgm:prSet presAssocID="{1BB53472-1C8C-384D-A809-B0D9C6AC2F2B}" presName="topArc1" presStyleLbl="parChTrans1D1" presStyleIdx="0" presStyleCnt="46"/>
      <dgm:spPr/>
    </dgm:pt>
    <dgm:pt modelId="{6CFC695A-40A4-084F-9FEB-E2E7C9CA9961}" type="pres">
      <dgm:prSet presAssocID="{1BB53472-1C8C-384D-A809-B0D9C6AC2F2B}" presName="bottomArc1" presStyleLbl="parChTrans1D1" presStyleIdx="1" presStyleCnt="46"/>
      <dgm:spPr/>
    </dgm:pt>
    <dgm:pt modelId="{BE6A2DD6-5038-AC4F-8653-9495BEAEA343}" type="pres">
      <dgm:prSet presAssocID="{1BB53472-1C8C-384D-A809-B0D9C6AC2F2B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8E0DECDF-7DFF-D446-9361-AD71C3508BC1}" type="pres">
      <dgm:prSet presAssocID="{1BB53472-1C8C-384D-A809-B0D9C6AC2F2B}" presName="hierChild2" presStyleCnt="0"/>
      <dgm:spPr/>
    </dgm:pt>
    <dgm:pt modelId="{536692DE-849F-5244-AC31-79C1954E2CC3}" type="pres">
      <dgm:prSet presAssocID="{7CA84A29-BD22-8144-A904-44FCB84EA5F0}" presName="Name28" presStyleLbl="parChTrans1D2" presStyleIdx="0" presStyleCnt="7"/>
      <dgm:spPr/>
      <dgm:t>
        <a:bodyPr/>
        <a:lstStyle/>
        <a:p>
          <a:endParaRPr lang="zh-CN" altLang="en-US"/>
        </a:p>
      </dgm:t>
    </dgm:pt>
    <dgm:pt modelId="{90CAF0A0-38E0-8445-ABBC-3379244621E4}" type="pres">
      <dgm:prSet presAssocID="{B4455C67-2ED0-C84E-A467-25A329A5BCC6}" presName="hierRoot2" presStyleCnt="0">
        <dgm:presLayoutVars>
          <dgm:hierBranch val="init"/>
        </dgm:presLayoutVars>
      </dgm:prSet>
      <dgm:spPr/>
    </dgm:pt>
    <dgm:pt modelId="{7C924664-02E0-C740-B145-E0066830CDFB}" type="pres">
      <dgm:prSet presAssocID="{B4455C67-2ED0-C84E-A467-25A329A5BCC6}" presName="rootComposite2" presStyleCnt="0"/>
      <dgm:spPr/>
    </dgm:pt>
    <dgm:pt modelId="{B41C223D-6288-4F4A-9D45-806EA42D5955}" type="pres">
      <dgm:prSet presAssocID="{B4455C67-2ED0-C84E-A467-25A329A5BCC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7EF4D0-BEB1-754D-A4CD-F4B9A96BE28E}" type="pres">
      <dgm:prSet presAssocID="{B4455C67-2ED0-C84E-A467-25A329A5BCC6}" presName="topArc2" presStyleLbl="parChTrans1D1" presStyleIdx="2" presStyleCnt="46"/>
      <dgm:spPr/>
    </dgm:pt>
    <dgm:pt modelId="{9AEF85AB-13F5-0C47-81A2-AE9A9F76A9CC}" type="pres">
      <dgm:prSet presAssocID="{B4455C67-2ED0-C84E-A467-25A329A5BCC6}" presName="bottomArc2" presStyleLbl="parChTrans1D1" presStyleIdx="3" presStyleCnt="46"/>
      <dgm:spPr/>
    </dgm:pt>
    <dgm:pt modelId="{F1A2CE3D-1DBC-244A-9501-45D38FBB06A6}" type="pres">
      <dgm:prSet presAssocID="{B4455C67-2ED0-C84E-A467-25A329A5BCC6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130F47A4-3D6D-D14A-9A57-EB0E77BFC4FC}" type="pres">
      <dgm:prSet presAssocID="{B4455C67-2ED0-C84E-A467-25A329A5BCC6}" presName="hierChild4" presStyleCnt="0"/>
      <dgm:spPr/>
    </dgm:pt>
    <dgm:pt modelId="{AAEEE1FA-50E2-9F49-8C5D-396C975359DF}" type="pres">
      <dgm:prSet presAssocID="{03923755-670B-FB44-A53E-65C17813E71B}" presName="Name28" presStyleLbl="parChTrans1D3" presStyleIdx="0" presStyleCnt="4"/>
      <dgm:spPr/>
      <dgm:t>
        <a:bodyPr/>
        <a:lstStyle/>
        <a:p>
          <a:endParaRPr lang="zh-CN" altLang="en-US"/>
        </a:p>
      </dgm:t>
    </dgm:pt>
    <dgm:pt modelId="{12C32B6E-CA3C-5145-B3ED-5570D6659F4C}" type="pres">
      <dgm:prSet presAssocID="{5D370CE3-C7D7-9748-B41A-89C4D9C61E10}" presName="hierRoot2" presStyleCnt="0">
        <dgm:presLayoutVars>
          <dgm:hierBranch val="init"/>
        </dgm:presLayoutVars>
      </dgm:prSet>
      <dgm:spPr/>
    </dgm:pt>
    <dgm:pt modelId="{6DB69F38-761E-F549-A470-1D1A459C911E}" type="pres">
      <dgm:prSet presAssocID="{5D370CE3-C7D7-9748-B41A-89C4D9C61E10}" presName="rootComposite2" presStyleCnt="0"/>
      <dgm:spPr/>
    </dgm:pt>
    <dgm:pt modelId="{31C64FFC-D4C7-E643-9379-FB2DDC576521}" type="pres">
      <dgm:prSet presAssocID="{5D370CE3-C7D7-9748-B41A-89C4D9C61E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C55B63-7795-314A-A506-44D4AC362297}" type="pres">
      <dgm:prSet presAssocID="{5D370CE3-C7D7-9748-B41A-89C4D9C61E10}" presName="topArc2" presStyleLbl="parChTrans1D1" presStyleIdx="4" presStyleCnt="46"/>
      <dgm:spPr/>
    </dgm:pt>
    <dgm:pt modelId="{BD9BF7C9-678D-4341-A66B-AB33807EA39C}" type="pres">
      <dgm:prSet presAssocID="{5D370CE3-C7D7-9748-B41A-89C4D9C61E10}" presName="bottomArc2" presStyleLbl="parChTrans1D1" presStyleIdx="5" presStyleCnt="46"/>
      <dgm:spPr/>
    </dgm:pt>
    <dgm:pt modelId="{10C9CADF-B606-894C-9A42-692435ADC202}" type="pres">
      <dgm:prSet presAssocID="{5D370CE3-C7D7-9748-B41A-89C4D9C61E10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34DACBA2-219D-654F-84A7-EA1AF8D49FC7}" type="pres">
      <dgm:prSet presAssocID="{5D370CE3-C7D7-9748-B41A-89C4D9C61E10}" presName="hierChild4" presStyleCnt="0"/>
      <dgm:spPr/>
    </dgm:pt>
    <dgm:pt modelId="{66BFDA77-60CF-8347-A05F-5C5277D94540}" type="pres">
      <dgm:prSet presAssocID="{36D7DE83-60C7-E749-B84B-386512969E63}" presName="Name28" presStyleLbl="parChTrans1D4" presStyleIdx="0" presStyleCnt="11"/>
      <dgm:spPr/>
      <dgm:t>
        <a:bodyPr/>
        <a:lstStyle/>
        <a:p>
          <a:endParaRPr lang="zh-CN" altLang="en-US"/>
        </a:p>
      </dgm:t>
    </dgm:pt>
    <dgm:pt modelId="{68C96496-4640-9F43-BBD1-91CBD2E306C2}" type="pres">
      <dgm:prSet presAssocID="{D6EDC0B8-AC3D-824F-9F12-BA18F329597C}" presName="hierRoot2" presStyleCnt="0">
        <dgm:presLayoutVars>
          <dgm:hierBranch val="init"/>
        </dgm:presLayoutVars>
      </dgm:prSet>
      <dgm:spPr/>
    </dgm:pt>
    <dgm:pt modelId="{B4B561F4-ED1A-C845-B3CE-7137EA066ACF}" type="pres">
      <dgm:prSet presAssocID="{D6EDC0B8-AC3D-824F-9F12-BA18F329597C}" presName="rootComposite2" presStyleCnt="0"/>
      <dgm:spPr/>
    </dgm:pt>
    <dgm:pt modelId="{8E8C402C-D53A-3741-A5B8-A217308E4279}" type="pres">
      <dgm:prSet presAssocID="{D6EDC0B8-AC3D-824F-9F12-BA18F329597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C179DD-BC01-A645-9172-F95D0F513008}" type="pres">
      <dgm:prSet presAssocID="{D6EDC0B8-AC3D-824F-9F12-BA18F329597C}" presName="topArc2" presStyleLbl="parChTrans1D1" presStyleIdx="6" presStyleCnt="46"/>
      <dgm:spPr/>
    </dgm:pt>
    <dgm:pt modelId="{81D533A4-1B43-4947-9B1F-A57CE310ACAF}" type="pres">
      <dgm:prSet presAssocID="{D6EDC0B8-AC3D-824F-9F12-BA18F329597C}" presName="bottomArc2" presStyleLbl="parChTrans1D1" presStyleIdx="7" presStyleCnt="46"/>
      <dgm:spPr/>
    </dgm:pt>
    <dgm:pt modelId="{ECDE6F8F-1ED1-A143-BC72-5BFFB8CA3B3A}" type="pres">
      <dgm:prSet presAssocID="{D6EDC0B8-AC3D-824F-9F12-BA18F329597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AFF7ADA9-F20E-2A48-ACFE-2CCC747B5D92}" type="pres">
      <dgm:prSet presAssocID="{D6EDC0B8-AC3D-824F-9F12-BA18F329597C}" presName="hierChild4" presStyleCnt="0"/>
      <dgm:spPr/>
    </dgm:pt>
    <dgm:pt modelId="{10943516-C846-AE46-BFEF-4A88690BFBC7}" type="pres">
      <dgm:prSet presAssocID="{D6EDC0B8-AC3D-824F-9F12-BA18F329597C}" presName="hierChild5" presStyleCnt="0"/>
      <dgm:spPr/>
    </dgm:pt>
    <dgm:pt modelId="{7A6945F7-DE61-D249-804C-1ADB5FA55845}" type="pres">
      <dgm:prSet presAssocID="{8416ABF4-9D2E-E142-87D4-521B54A8FE65}" presName="Name28" presStyleLbl="parChTrans1D4" presStyleIdx="1" presStyleCnt="11"/>
      <dgm:spPr/>
      <dgm:t>
        <a:bodyPr/>
        <a:lstStyle/>
        <a:p>
          <a:endParaRPr lang="zh-CN" altLang="en-US"/>
        </a:p>
      </dgm:t>
    </dgm:pt>
    <dgm:pt modelId="{CB7D3874-48E8-9E40-BE45-4293D8758C51}" type="pres">
      <dgm:prSet presAssocID="{FAEA0A07-5FDA-EA45-83DD-8C4CF38129F4}" presName="hierRoot2" presStyleCnt="0">
        <dgm:presLayoutVars>
          <dgm:hierBranch val="init"/>
        </dgm:presLayoutVars>
      </dgm:prSet>
      <dgm:spPr/>
    </dgm:pt>
    <dgm:pt modelId="{FAE8C1DF-1491-234F-856D-8EFB8BB33D6D}" type="pres">
      <dgm:prSet presAssocID="{FAEA0A07-5FDA-EA45-83DD-8C4CF38129F4}" presName="rootComposite2" presStyleCnt="0"/>
      <dgm:spPr/>
    </dgm:pt>
    <dgm:pt modelId="{D64274A2-0FBC-1E43-AA06-750DF5B18358}" type="pres">
      <dgm:prSet presAssocID="{FAEA0A07-5FDA-EA45-83DD-8C4CF38129F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9CD2F5-F8CF-844C-92CA-C3667A8E626D}" type="pres">
      <dgm:prSet presAssocID="{FAEA0A07-5FDA-EA45-83DD-8C4CF38129F4}" presName="topArc2" presStyleLbl="parChTrans1D1" presStyleIdx="8" presStyleCnt="46"/>
      <dgm:spPr/>
    </dgm:pt>
    <dgm:pt modelId="{74147ABE-C794-4545-9875-19BDA23552DC}" type="pres">
      <dgm:prSet presAssocID="{FAEA0A07-5FDA-EA45-83DD-8C4CF38129F4}" presName="bottomArc2" presStyleLbl="parChTrans1D1" presStyleIdx="9" presStyleCnt="46"/>
      <dgm:spPr/>
    </dgm:pt>
    <dgm:pt modelId="{F97F2E08-48C0-304A-8247-E2F8B76AF0BC}" type="pres">
      <dgm:prSet presAssocID="{FAEA0A07-5FDA-EA45-83DD-8C4CF38129F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E043EDBC-8D5D-9149-A293-A3BAD233A838}" type="pres">
      <dgm:prSet presAssocID="{FAEA0A07-5FDA-EA45-83DD-8C4CF38129F4}" presName="hierChild4" presStyleCnt="0"/>
      <dgm:spPr/>
    </dgm:pt>
    <dgm:pt modelId="{FA87FF22-945E-194E-A1D6-98EEB2FB14CF}" type="pres">
      <dgm:prSet presAssocID="{FAEA0A07-5FDA-EA45-83DD-8C4CF38129F4}" presName="hierChild5" presStyleCnt="0"/>
      <dgm:spPr/>
    </dgm:pt>
    <dgm:pt modelId="{77DA8E9D-8501-F14A-8A1E-8B08EACA1BF2}" type="pres">
      <dgm:prSet presAssocID="{CC37594B-5B91-0D43-A69D-B8D32A2DC3BF}" presName="Name28" presStyleLbl="parChTrans1D4" presStyleIdx="2" presStyleCnt="11"/>
      <dgm:spPr/>
      <dgm:t>
        <a:bodyPr/>
        <a:lstStyle/>
        <a:p>
          <a:endParaRPr lang="zh-CN" altLang="en-US"/>
        </a:p>
      </dgm:t>
    </dgm:pt>
    <dgm:pt modelId="{A2F3B3D8-2044-F449-883A-F71C9E0B025E}" type="pres">
      <dgm:prSet presAssocID="{82067DF5-2277-5240-B701-CC645455303B}" presName="hierRoot2" presStyleCnt="0">
        <dgm:presLayoutVars>
          <dgm:hierBranch val="init"/>
        </dgm:presLayoutVars>
      </dgm:prSet>
      <dgm:spPr/>
    </dgm:pt>
    <dgm:pt modelId="{74F4EEDE-D116-D84F-8CD0-A09D2B297EE0}" type="pres">
      <dgm:prSet presAssocID="{82067DF5-2277-5240-B701-CC645455303B}" presName="rootComposite2" presStyleCnt="0"/>
      <dgm:spPr/>
    </dgm:pt>
    <dgm:pt modelId="{2F30E805-69C2-D940-BA2A-B606460117AD}" type="pres">
      <dgm:prSet presAssocID="{82067DF5-2277-5240-B701-CC645455303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01286A-6B4E-0D4C-825A-74E5DF07207D}" type="pres">
      <dgm:prSet presAssocID="{82067DF5-2277-5240-B701-CC645455303B}" presName="topArc2" presStyleLbl="parChTrans1D1" presStyleIdx="10" presStyleCnt="46"/>
      <dgm:spPr/>
    </dgm:pt>
    <dgm:pt modelId="{3F45EAF8-74C0-644C-B99D-D14288106A77}" type="pres">
      <dgm:prSet presAssocID="{82067DF5-2277-5240-B701-CC645455303B}" presName="bottomArc2" presStyleLbl="parChTrans1D1" presStyleIdx="11" presStyleCnt="46"/>
      <dgm:spPr/>
    </dgm:pt>
    <dgm:pt modelId="{B2516665-15F5-A440-894F-A0027F5D72B8}" type="pres">
      <dgm:prSet presAssocID="{82067DF5-2277-5240-B701-CC645455303B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66A536-B296-9B4F-890E-E0490C4A1DFA}" type="pres">
      <dgm:prSet presAssocID="{82067DF5-2277-5240-B701-CC645455303B}" presName="hierChild4" presStyleCnt="0"/>
      <dgm:spPr/>
    </dgm:pt>
    <dgm:pt modelId="{E72FCDC4-25D7-1248-89AD-F3EF3BC93DCE}" type="pres">
      <dgm:prSet presAssocID="{82067DF5-2277-5240-B701-CC645455303B}" presName="hierChild5" presStyleCnt="0"/>
      <dgm:spPr/>
    </dgm:pt>
    <dgm:pt modelId="{BB0996F0-4469-AA49-B12B-5440ABECEF76}" type="pres">
      <dgm:prSet presAssocID="{07A3A4A8-17B7-8949-A172-F8283E3BC604}" presName="Name28" presStyleLbl="parChTrans1D4" presStyleIdx="3" presStyleCnt="11"/>
      <dgm:spPr/>
      <dgm:t>
        <a:bodyPr/>
        <a:lstStyle/>
        <a:p>
          <a:endParaRPr lang="zh-CN" altLang="en-US"/>
        </a:p>
      </dgm:t>
    </dgm:pt>
    <dgm:pt modelId="{C650838B-4E55-3147-A678-EE05F9106D2A}" type="pres">
      <dgm:prSet presAssocID="{1C46A050-F7EE-8D43-A558-F31AF79FADD2}" presName="hierRoot2" presStyleCnt="0">
        <dgm:presLayoutVars>
          <dgm:hierBranch val="init"/>
        </dgm:presLayoutVars>
      </dgm:prSet>
      <dgm:spPr/>
    </dgm:pt>
    <dgm:pt modelId="{D33025A1-8CEA-574F-B0E4-6E77C296A942}" type="pres">
      <dgm:prSet presAssocID="{1C46A050-F7EE-8D43-A558-F31AF79FADD2}" presName="rootComposite2" presStyleCnt="0"/>
      <dgm:spPr/>
    </dgm:pt>
    <dgm:pt modelId="{2D23F73E-0DFA-684C-923B-9AE79E0B0CE5}" type="pres">
      <dgm:prSet presAssocID="{1C46A050-F7EE-8D43-A558-F31AF79FADD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F96DCD-C4FA-5842-8E7B-B2E057A88B2F}" type="pres">
      <dgm:prSet presAssocID="{1C46A050-F7EE-8D43-A558-F31AF79FADD2}" presName="topArc2" presStyleLbl="parChTrans1D1" presStyleIdx="12" presStyleCnt="46"/>
      <dgm:spPr/>
    </dgm:pt>
    <dgm:pt modelId="{CC038AE9-073A-DC4A-A3CC-DFC8FDD134A3}" type="pres">
      <dgm:prSet presAssocID="{1C46A050-F7EE-8D43-A558-F31AF79FADD2}" presName="bottomArc2" presStyleLbl="parChTrans1D1" presStyleIdx="13" presStyleCnt="46"/>
      <dgm:spPr/>
    </dgm:pt>
    <dgm:pt modelId="{62F80BD3-BE7C-C64F-B73A-247D31816EEA}" type="pres">
      <dgm:prSet presAssocID="{1C46A050-F7EE-8D43-A558-F31AF79FADD2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51DF50F-F33B-E14D-9804-D380C8587BF8}" type="pres">
      <dgm:prSet presAssocID="{1C46A050-F7EE-8D43-A558-F31AF79FADD2}" presName="hierChild4" presStyleCnt="0"/>
      <dgm:spPr/>
    </dgm:pt>
    <dgm:pt modelId="{465F350D-2CFC-8846-B357-0616E61A3222}" type="pres">
      <dgm:prSet presAssocID="{1C46A050-F7EE-8D43-A558-F31AF79FADD2}" presName="hierChild5" presStyleCnt="0"/>
      <dgm:spPr/>
    </dgm:pt>
    <dgm:pt modelId="{97CED3A0-BB73-D54C-8E8B-F4B6574A63B6}" type="pres">
      <dgm:prSet presAssocID="{335D43AA-D7AC-A64F-BBFF-1F9E969FA2E4}" presName="Name28" presStyleLbl="parChTrans1D4" presStyleIdx="4" presStyleCnt="11"/>
      <dgm:spPr/>
      <dgm:t>
        <a:bodyPr/>
        <a:lstStyle/>
        <a:p>
          <a:endParaRPr lang="zh-CN" altLang="en-US"/>
        </a:p>
      </dgm:t>
    </dgm:pt>
    <dgm:pt modelId="{F522285D-5D33-D643-AF5E-979C92A7AC82}" type="pres">
      <dgm:prSet presAssocID="{6DD1D5E8-C6FC-BE46-A350-A7876593D16F}" presName="hierRoot2" presStyleCnt="0">
        <dgm:presLayoutVars>
          <dgm:hierBranch val="init"/>
        </dgm:presLayoutVars>
      </dgm:prSet>
      <dgm:spPr/>
    </dgm:pt>
    <dgm:pt modelId="{8D475F31-59F5-8B44-BCEC-C8F3CFFD7EB5}" type="pres">
      <dgm:prSet presAssocID="{6DD1D5E8-C6FC-BE46-A350-A7876593D16F}" presName="rootComposite2" presStyleCnt="0"/>
      <dgm:spPr/>
    </dgm:pt>
    <dgm:pt modelId="{3DD271CF-D267-864C-AB29-523D947290A0}" type="pres">
      <dgm:prSet presAssocID="{6DD1D5E8-C6FC-BE46-A350-A7876593D16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0765E4-CCA7-DA4F-A5A5-D36BD572E185}" type="pres">
      <dgm:prSet presAssocID="{6DD1D5E8-C6FC-BE46-A350-A7876593D16F}" presName="topArc2" presStyleLbl="parChTrans1D1" presStyleIdx="14" presStyleCnt="46"/>
      <dgm:spPr/>
    </dgm:pt>
    <dgm:pt modelId="{6703E0B8-716C-E74F-A92C-A66178DD2A14}" type="pres">
      <dgm:prSet presAssocID="{6DD1D5E8-C6FC-BE46-A350-A7876593D16F}" presName="bottomArc2" presStyleLbl="parChTrans1D1" presStyleIdx="15" presStyleCnt="46"/>
      <dgm:spPr/>
    </dgm:pt>
    <dgm:pt modelId="{255786AA-404A-D645-9429-B7B045A6483A}" type="pres">
      <dgm:prSet presAssocID="{6DD1D5E8-C6FC-BE46-A350-A7876593D16F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E6B71BF-E9A0-3745-8974-26ADD4F512DD}" type="pres">
      <dgm:prSet presAssocID="{6DD1D5E8-C6FC-BE46-A350-A7876593D16F}" presName="hierChild4" presStyleCnt="0"/>
      <dgm:spPr/>
    </dgm:pt>
    <dgm:pt modelId="{9B9721FE-E318-374D-8748-20D569FE5E49}" type="pres">
      <dgm:prSet presAssocID="{6DD1D5E8-C6FC-BE46-A350-A7876593D16F}" presName="hierChild5" presStyleCnt="0"/>
      <dgm:spPr/>
    </dgm:pt>
    <dgm:pt modelId="{316CFEBD-B346-0C46-B5D2-43A039196322}" type="pres">
      <dgm:prSet presAssocID="{5D370CE3-C7D7-9748-B41A-89C4D9C61E10}" presName="hierChild5" presStyleCnt="0"/>
      <dgm:spPr/>
    </dgm:pt>
    <dgm:pt modelId="{405AA11B-0D84-F946-9DB2-EF0DCCC5FE2B}" type="pres">
      <dgm:prSet presAssocID="{BB4FF397-9983-CF4A-BFD1-49BAD2A6D3F8}" presName="Name28" presStyleLbl="parChTrans1D3" presStyleIdx="1" presStyleCnt="4"/>
      <dgm:spPr/>
      <dgm:t>
        <a:bodyPr/>
        <a:lstStyle/>
        <a:p>
          <a:endParaRPr lang="zh-CN" altLang="en-US"/>
        </a:p>
      </dgm:t>
    </dgm:pt>
    <dgm:pt modelId="{680D59C9-1BBD-6948-9961-495CA8AD2106}" type="pres">
      <dgm:prSet presAssocID="{DFEFCCCE-F49F-AD4C-9872-0229816FF3AA}" presName="hierRoot2" presStyleCnt="0">
        <dgm:presLayoutVars>
          <dgm:hierBranch val="init"/>
        </dgm:presLayoutVars>
      </dgm:prSet>
      <dgm:spPr/>
    </dgm:pt>
    <dgm:pt modelId="{19885A3C-5807-5444-92DE-B077AB93BDC3}" type="pres">
      <dgm:prSet presAssocID="{DFEFCCCE-F49F-AD4C-9872-0229816FF3AA}" presName="rootComposite2" presStyleCnt="0"/>
      <dgm:spPr/>
    </dgm:pt>
    <dgm:pt modelId="{542CCDAB-14CB-8B4E-AD78-CB758FD38178}" type="pres">
      <dgm:prSet presAssocID="{DFEFCCCE-F49F-AD4C-9872-0229816FF3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CC7F4F-95F0-F54C-9539-2B8AC2AD1B0A}" type="pres">
      <dgm:prSet presAssocID="{DFEFCCCE-F49F-AD4C-9872-0229816FF3AA}" presName="topArc2" presStyleLbl="parChTrans1D1" presStyleIdx="16" presStyleCnt="46"/>
      <dgm:spPr/>
    </dgm:pt>
    <dgm:pt modelId="{199C1F7E-E84E-A94F-A906-67F1B6C09027}" type="pres">
      <dgm:prSet presAssocID="{DFEFCCCE-F49F-AD4C-9872-0229816FF3AA}" presName="bottomArc2" presStyleLbl="parChTrans1D1" presStyleIdx="17" presStyleCnt="46"/>
      <dgm:spPr/>
    </dgm:pt>
    <dgm:pt modelId="{87109F38-0C15-2845-BEAD-F0EDB43748B4}" type="pres">
      <dgm:prSet presAssocID="{DFEFCCCE-F49F-AD4C-9872-0229816FF3A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B217292D-D63E-ED43-AEDF-57B50590F076}" type="pres">
      <dgm:prSet presAssocID="{DFEFCCCE-F49F-AD4C-9872-0229816FF3AA}" presName="hierChild4" presStyleCnt="0"/>
      <dgm:spPr/>
    </dgm:pt>
    <dgm:pt modelId="{A71EEF35-A403-C54C-8D54-2AEF5D1FFB00}" type="pres">
      <dgm:prSet presAssocID="{A369FFE0-45D5-D04C-81AC-1DE0294B3A89}" presName="Name28" presStyleLbl="parChTrans1D4" presStyleIdx="5" presStyleCnt="11"/>
      <dgm:spPr/>
      <dgm:t>
        <a:bodyPr/>
        <a:lstStyle/>
        <a:p>
          <a:endParaRPr lang="zh-CN" altLang="en-US"/>
        </a:p>
      </dgm:t>
    </dgm:pt>
    <dgm:pt modelId="{C4E8B80C-541B-3A4C-A417-E4F6F31D4FF1}" type="pres">
      <dgm:prSet presAssocID="{DB33AA8C-36EE-9949-A175-74C6200842C8}" presName="hierRoot2" presStyleCnt="0">
        <dgm:presLayoutVars>
          <dgm:hierBranch val="init"/>
        </dgm:presLayoutVars>
      </dgm:prSet>
      <dgm:spPr/>
    </dgm:pt>
    <dgm:pt modelId="{FE013F2F-9CCE-3D43-9944-69D90B9259C1}" type="pres">
      <dgm:prSet presAssocID="{DB33AA8C-36EE-9949-A175-74C6200842C8}" presName="rootComposite2" presStyleCnt="0"/>
      <dgm:spPr/>
    </dgm:pt>
    <dgm:pt modelId="{331C1CF7-1CFE-334E-A6E7-1313FB95ABDC}" type="pres">
      <dgm:prSet presAssocID="{DB33AA8C-36EE-9949-A175-74C6200842C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94DC00-D5C8-1A44-A957-A151494D21D3}" type="pres">
      <dgm:prSet presAssocID="{DB33AA8C-36EE-9949-A175-74C6200842C8}" presName="topArc2" presStyleLbl="parChTrans1D1" presStyleIdx="18" presStyleCnt="46"/>
      <dgm:spPr/>
    </dgm:pt>
    <dgm:pt modelId="{1EE9BC71-356E-4441-A75A-61000E852D7D}" type="pres">
      <dgm:prSet presAssocID="{DB33AA8C-36EE-9949-A175-74C6200842C8}" presName="bottomArc2" presStyleLbl="parChTrans1D1" presStyleIdx="19" presStyleCnt="46"/>
      <dgm:spPr/>
    </dgm:pt>
    <dgm:pt modelId="{301EF38D-D259-1540-87CC-660D8248C13B}" type="pres">
      <dgm:prSet presAssocID="{DB33AA8C-36EE-9949-A175-74C6200842C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029C8B9-070E-8241-8519-FB944CBEC71C}" type="pres">
      <dgm:prSet presAssocID="{DB33AA8C-36EE-9949-A175-74C6200842C8}" presName="hierChild4" presStyleCnt="0"/>
      <dgm:spPr/>
    </dgm:pt>
    <dgm:pt modelId="{3CE506B5-87F0-F64B-9F42-541AC49BF247}" type="pres">
      <dgm:prSet presAssocID="{DB33AA8C-36EE-9949-A175-74C6200842C8}" presName="hierChild5" presStyleCnt="0"/>
      <dgm:spPr/>
    </dgm:pt>
    <dgm:pt modelId="{D5E6C953-0273-C14F-9B1E-7DA2D97819CE}" type="pres">
      <dgm:prSet presAssocID="{8F618DB6-3745-AE40-8569-B1462B485267}" presName="Name28" presStyleLbl="parChTrans1D4" presStyleIdx="6" presStyleCnt="11"/>
      <dgm:spPr/>
      <dgm:t>
        <a:bodyPr/>
        <a:lstStyle/>
        <a:p>
          <a:endParaRPr lang="zh-CN" altLang="en-US"/>
        </a:p>
      </dgm:t>
    </dgm:pt>
    <dgm:pt modelId="{3C58715F-5554-7045-9269-1F86558B7FEC}" type="pres">
      <dgm:prSet presAssocID="{DE8A69BB-B704-C54D-AC83-A517E1C1480D}" presName="hierRoot2" presStyleCnt="0">
        <dgm:presLayoutVars>
          <dgm:hierBranch val="init"/>
        </dgm:presLayoutVars>
      </dgm:prSet>
      <dgm:spPr/>
    </dgm:pt>
    <dgm:pt modelId="{87DB4C85-FBE6-DD4D-B986-16CEEC91250C}" type="pres">
      <dgm:prSet presAssocID="{DE8A69BB-B704-C54D-AC83-A517E1C1480D}" presName="rootComposite2" presStyleCnt="0"/>
      <dgm:spPr/>
    </dgm:pt>
    <dgm:pt modelId="{E81830AA-AB1B-FC49-89DB-5F24611F0346}" type="pres">
      <dgm:prSet presAssocID="{DE8A69BB-B704-C54D-AC83-A517E1C1480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806519-11CE-9D46-8EA7-975FE8B387A7}" type="pres">
      <dgm:prSet presAssocID="{DE8A69BB-B704-C54D-AC83-A517E1C1480D}" presName="topArc2" presStyleLbl="parChTrans1D1" presStyleIdx="20" presStyleCnt="46"/>
      <dgm:spPr/>
    </dgm:pt>
    <dgm:pt modelId="{26D6A13B-23F1-4342-8DC9-B9DA46D47984}" type="pres">
      <dgm:prSet presAssocID="{DE8A69BB-B704-C54D-AC83-A517E1C1480D}" presName="bottomArc2" presStyleLbl="parChTrans1D1" presStyleIdx="21" presStyleCnt="46"/>
      <dgm:spPr/>
    </dgm:pt>
    <dgm:pt modelId="{3C4BED6A-0FC3-0E4A-8434-D7406FFF05C2}" type="pres">
      <dgm:prSet presAssocID="{DE8A69BB-B704-C54D-AC83-A517E1C1480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A8BC0544-77AB-9940-9408-E035789BA097}" type="pres">
      <dgm:prSet presAssocID="{DE8A69BB-B704-C54D-AC83-A517E1C1480D}" presName="hierChild4" presStyleCnt="0"/>
      <dgm:spPr/>
    </dgm:pt>
    <dgm:pt modelId="{647C90F7-C183-7D4E-8D39-4087975DDD94}" type="pres">
      <dgm:prSet presAssocID="{DE8A69BB-B704-C54D-AC83-A517E1C1480D}" presName="hierChild5" presStyleCnt="0"/>
      <dgm:spPr/>
    </dgm:pt>
    <dgm:pt modelId="{BACCE687-1650-1843-8E73-4A5FC11FB91A}" type="pres">
      <dgm:prSet presAssocID="{CDDD5A0B-CE85-2F44-B19E-ECEE3D87B379}" presName="Name28" presStyleLbl="parChTrans1D4" presStyleIdx="7" presStyleCnt="11"/>
      <dgm:spPr/>
      <dgm:t>
        <a:bodyPr/>
        <a:lstStyle/>
        <a:p>
          <a:endParaRPr lang="zh-CN" altLang="en-US"/>
        </a:p>
      </dgm:t>
    </dgm:pt>
    <dgm:pt modelId="{C51CFA91-23CA-F046-962A-F3684D74061D}" type="pres">
      <dgm:prSet presAssocID="{AFFE62DC-EED0-7544-9F14-39521C209A67}" presName="hierRoot2" presStyleCnt="0">
        <dgm:presLayoutVars>
          <dgm:hierBranch val="init"/>
        </dgm:presLayoutVars>
      </dgm:prSet>
      <dgm:spPr/>
    </dgm:pt>
    <dgm:pt modelId="{CE778DA3-86AE-DC45-82F7-5341D918352C}" type="pres">
      <dgm:prSet presAssocID="{AFFE62DC-EED0-7544-9F14-39521C209A67}" presName="rootComposite2" presStyleCnt="0"/>
      <dgm:spPr/>
    </dgm:pt>
    <dgm:pt modelId="{D82EB0A9-DBC9-B94F-94A1-11592D195FF9}" type="pres">
      <dgm:prSet presAssocID="{AFFE62DC-EED0-7544-9F14-39521C209A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26BB18-75DE-604A-8090-8170611A4E52}" type="pres">
      <dgm:prSet presAssocID="{AFFE62DC-EED0-7544-9F14-39521C209A67}" presName="topArc2" presStyleLbl="parChTrans1D1" presStyleIdx="22" presStyleCnt="46"/>
      <dgm:spPr/>
    </dgm:pt>
    <dgm:pt modelId="{F097499A-B6B5-8E4C-A245-160C95CD38C7}" type="pres">
      <dgm:prSet presAssocID="{AFFE62DC-EED0-7544-9F14-39521C209A67}" presName="bottomArc2" presStyleLbl="parChTrans1D1" presStyleIdx="23" presStyleCnt="46"/>
      <dgm:spPr/>
    </dgm:pt>
    <dgm:pt modelId="{7D313085-6EB6-B44A-83ED-B518A86B46B8}" type="pres">
      <dgm:prSet presAssocID="{AFFE62DC-EED0-7544-9F14-39521C209A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2A28ECE-7CA1-5E43-9666-8D79022CD6CD}" type="pres">
      <dgm:prSet presAssocID="{AFFE62DC-EED0-7544-9F14-39521C209A67}" presName="hierChild4" presStyleCnt="0"/>
      <dgm:spPr/>
    </dgm:pt>
    <dgm:pt modelId="{26403AC0-E96F-F24E-A2C8-F45B80553F49}" type="pres">
      <dgm:prSet presAssocID="{AFFE62DC-EED0-7544-9F14-39521C209A67}" presName="hierChild5" presStyleCnt="0"/>
      <dgm:spPr/>
    </dgm:pt>
    <dgm:pt modelId="{359D6DFE-AA13-F047-B10A-AC8DD511CBCE}" type="pres">
      <dgm:prSet presAssocID="{DFEFCCCE-F49F-AD4C-9872-0229816FF3AA}" presName="hierChild5" presStyleCnt="0"/>
      <dgm:spPr/>
    </dgm:pt>
    <dgm:pt modelId="{EEEE6341-C02D-5746-A002-1C6356EEF913}" type="pres">
      <dgm:prSet presAssocID="{26FAD0DC-B01A-A04B-A00A-C9F1A17C7A9F}" presName="Name28" presStyleLbl="parChTrans1D3" presStyleIdx="2" presStyleCnt="4"/>
      <dgm:spPr/>
      <dgm:t>
        <a:bodyPr/>
        <a:lstStyle/>
        <a:p>
          <a:endParaRPr lang="zh-CN" altLang="en-US"/>
        </a:p>
      </dgm:t>
    </dgm:pt>
    <dgm:pt modelId="{AF3AC351-87C4-3B40-B84D-4B4B0B60EE2A}" type="pres">
      <dgm:prSet presAssocID="{04B133F9-5CF5-5140-8174-5CBFE6508586}" presName="hierRoot2" presStyleCnt="0">
        <dgm:presLayoutVars>
          <dgm:hierBranch val="init"/>
        </dgm:presLayoutVars>
      </dgm:prSet>
      <dgm:spPr/>
    </dgm:pt>
    <dgm:pt modelId="{860F7296-8E2D-2A43-B657-0310A84DA96E}" type="pres">
      <dgm:prSet presAssocID="{04B133F9-5CF5-5140-8174-5CBFE6508586}" presName="rootComposite2" presStyleCnt="0"/>
      <dgm:spPr/>
    </dgm:pt>
    <dgm:pt modelId="{8A17AD2C-88DB-F841-BC51-4057F528DEE1}" type="pres">
      <dgm:prSet presAssocID="{04B133F9-5CF5-5140-8174-5CBFE650858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667610-3613-DD4B-ABE9-82FDE6F36318}" type="pres">
      <dgm:prSet presAssocID="{04B133F9-5CF5-5140-8174-5CBFE6508586}" presName="topArc2" presStyleLbl="parChTrans1D1" presStyleIdx="24" presStyleCnt="46"/>
      <dgm:spPr/>
    </dgm:pt>
    <dgm:pt modelId="{A4234787-065E-F64C-A9A4-DBD4582E9B14}" type="pres">
      <dgm:prSet presAssocID="{04B133F9-5CF5-5140-8174-5CBFE6508586}" presName="bottomArc2" presStyleLbl="parChTrans1D1" presStyleIdx="25" presStyleCnt="46"/>
      <dgm:spPr/>
    </dgm:pt>
    <dgm:pt modelId="{B528FF78-5FC1-A04C-A611-FC08A9820056}" type="pres">
      <dgm:prSet presAssocID="{04B133F9-5CF5-5140-8174-5CBFE6508586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62CE13F-F15F-AE43-B5D8-3DD5F56802E0}" type="pres">
      <dgm:prSet presAssocID="{04B133F9-5CF5-5140-8174-5CBFE6508586}" presName="hierChild4" presStyleCnt="0"/>
      <dgm:spPr/>
    </dgm:pt>
    <dgm:pt modelId="{7A667726-611C-5043-86F3-6B93B3CA817D}" type="pres">
      <dgm:prSet presAssocID="{F3CC3595-6DA8-114D-BE2D-DF99F75F492F}" presName="Name28" presStyleLbl="parChTrans1D4" presStyleIdx="8" presStyleCnt="11"/>
      <dgm:spPr/>
      <dgm:t>
        <a:bodyPr/>
        <a:lstStyle/>
        <a:p>
          <a:endParaRPr lang="zh-CN" altLang="en-US"/>
        </a:p>
      </dgm:t>
    </dgm:pt>
    <dgm:pt modelId="{8A9DC180-CCCE-E14B-995E-D5D8540D5E37}" type="pres">
      <dgm:prSet presAssocID="{2E725ABD-3E4F-424E-B3CA-3CACA46797E6}" presName="hierRoot2" presStyleCnt="0">
        <dgm:presLayoutVars>
          <dgm:hierBranch val="init"/>
        </dgm:presLayoutVars>
      </dgm:prSet>
      <dgm:spPr/>
    </dgm:pt>
    <dgm:pt modelId="{0627FDE6-7EBE-5B47-854E-192F876B5052}" type="pres">
      <dgm:prSet presAssocID="{2E725ABD-3E4F-424E-B3CA-3CACA46797E6}" presName="rootComposite2" presStyleCnt="0"/>
      <dgm:spPr/>
    </dgm:pt>
    <dgm:pt modelId="{3207D431-7530-0C4F-9729-FC1EB36546F8}" type="pres">
      <dgm:prSet presAssocID="{2E725ABD-3E4F-424E-B3CA-3CACA46797E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390905-0839-464F-9ACF-584CDE64DACF}" type="pres">
      <dgm:prSet presAssocID="{2E725ABD-3E4F-424E-B3CA-3CACA46797E6}" presName="topArc2" presStyleLbl="parChTrans1D1" presStyleIdx="26" presStyleCnt="46"/>
      <dgm:spPr/>
    </dgm:pt>
    <dgm:pt modelId="{8592F853-2959-CB47-ACD7-FA80A4539DAF}" type="pres">
      <dgm:prSet presAssocID="{2E725ABD-3E4F-424E-B3CA-3CACA46797E6}" presName="bottomArc2" presStyleLbl="parChTrans1D1" presStyleIdx="27" presStyleCnt="46"/>
      <dgm:spPr/>
    </dgm:pt>
    <dgm:pt modelId="{1D65BA4F-D6EB-684E-BBD5-3725E96ECB8B}" type="pres">
      <dgm:prSet presAssocID="{2E725ABD-3E4F-424E-B3CA-3CACA46797E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27C72BA-6B83-954D-9048-85F5E647E51D}" type="pres">
      <dgm:prSet presAssocID="{2E725ABD-3E4F-424E-B3CA-3CACA46797E6}" presName="hierChild4" presStyleCnt="0"/>
      <dgm:spPr/>
    </dgm:pt>
    <dgm:pt modelId="{EDE4FB29-AA92-6742-B652-E2E0E5343639}" type="pres">
      <dgm:prSet presAssocID="{2E725ABD-3E4F-424E-B3CA-3CACA46797E6}" presName="hierChild5" presStyleCnt="0"/>
      <dgm:spPr/>
    </dgm:pt>
    <dgm:pt modelId="{A966A620-50FC-5C43-8592-98EFB9FBBECD}" type="pres">
      <dgm:prSet presAssocID="{19B6605A-BFAA-2F4A-8397-B6727361DF77}" presName="Name28" presStyleLbl="parChTrans1D4" presStyleIdx="9" presStyleCnt="11"/>
      <dgm:spPr/>
      <dgm:t>
        <a:bodyPr/>
        <a:lstStyle/>
        <a:p>
          <a:endParaRPr lang="zh-CN" altLang="en-US"/>
        </a:p>
      </dgm:t>
    </dgm:pt>
    <dgm:pt modelId="{1CF7152F-581F-424D-952E-35ADBE24160F}" type="pres">
      <dgm:prSet presAssocID="{30C337C7-94FE-5244-B27B-CFDD7AD70E79}" presName="hierRoot2" presStyleCnt="0">
        <dgm:presLayoutVars>
          <dgm:hierBranch val="init"/>
        </dgm:presLayoutVars>
      </dgm:prSet>
      <dgm:spPr/>
    </dgm:pt>
    <dgm:pt modelId="{B8851FF6-DFFC-BA43-81E6-606E20690831}" type="pres">
      <dgm:prSet presAssocID="{30C337C7-94FE-5244-B27B-CFDD7AD70E79}" presName="rootComposite2" presStyleCnt="0"/>
      <dgm:spPr/>
    </dgm:pt>
    <dgm:pt modelId="{E5EE69D4-F388-5444-B71C-A5027FA22B9F}" type="pres">
      <dgm:prSet presAssocID="{30C337C7-94FE-5244-B27B-CFDD7AD70E7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FC1C97-9D94-CB46-A20D-C1CBB7114B23}" type="pres">
      <dgm:prSet presAssocID="{30C337C7-94FE-5244-B27B-CFDD7AD70E79}" presName="topArc2" presStyleLbl="parChTrans1D1" presStyleIdx="28" presStyleCnt="46"/>
      <dgm:spPr/>
    </dgm:pt>
    <dgm:pt modelId="{7FFB2660-BB8C-6A42-B86E-EFE4D3051CFF}" type="pres">
      <dgm:prSet presAssocID="{30C337C7-94FE-5244-B27B-CFDD7AD70E79}" presName="bottomArc2" presStyleLbl="parChTrans1D1" presStyleIdx="29" presStyleCnt="46"/>
      <dgm:spPr/>
    </dgm:pt>
    <dgm:pt modelId="{0435402D-D294-F844-8F6D-72F00C11554F}" type="pres">
      <dgm:prSet presAssocID="{30C337C7-94FE-5244-B27B-CFDD7AD70E7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3E92D10E-38F2-7F48-832D-5D1ADD06B40D}" type="pres">
      <dgm:prSet presAssocID="{30C337C7-94FE-5244-B27B-CFDD7AD70E79}" presName="hierChild4" presStyleCnt="0"/>
      <dgm:spPr/>
    </dgm:pt>
    <dgm:pt modelId="{AF92DE64-65CC-C04B-851C-9E1EF0259217}" type="pres">
      <dgm:prSet presAssocID="{30C337C7-94FE-5244-B27B-CFDD7AD70E79}" presName="hierChild5" presStyleCnt="0"/>
      <dgm:spPr/>
    </dgm:pt>
    <dgm:pt modelId="{E469CB26-929C-B14F-B039-D81D5056E4DD}" type="pres">
      <dgm:prSet presAssocID="{04B133F9-5CF5-5140-8174-5CBFE6508586}" presName="hierChild5" presStyleCnt="0"/>
      <dgm:spPr/>
    </dgm:pt>
    <dgm:pt modelId="{EC1885C1-D8BC-FB4D-88CF-08AE2E8DAC2A}" type="pres">
      <dgm:prSet presAssocID="{B8993777-38AD-C643-8DF3-9201710C96D3}" presName="Name28" presStyleLbl="parChTrans1D3" presStyleIdx="3" presStyleCnt="4"/>
      <dgm:spPr/>
      <dgm:t>
        <a:bodyPr/>
        <a:lstStyle/>
        <a:p>
          <a:endParaRPr lang="zh-CN" altLang="en-US"/>
        </a:p>
      </dgm:t>
    </dgm:pt>
    <dgm:pt modelId="{5010AA1C-2215-3041-BFD7-1CE71A25DC26}" type="pres">
      <dgm:prSet presAssocID="{308FD6C0-B2B2-B149-8625-3DFFB07B53BB}" presName="hierRoot2" presStyleCnt="0">
        <dgm:presLayoutVars>
          <dgm:hierBranch val="init"/>
        </dgm:presLayoutVars>
      </dgm:prSet>
      <dgm:spPr/>
    </dgm:pt>
    <dgm:pt modelId="{E31E4FBC-B06B-D148-8489-D8BF66CDC9B1}" type="pres">
      <dgm:prSet presAssocID="{308FD6C0-B2B2-B149-8625-3DFFB07B53BB}" presName="rootComposite2" presStyleCnt="0"/>
      <dgm:spPr/>
    </dgm:pt>
    <dgm:pt modelId="{9FE0B94D-5CA3-7945-A578-7E9F4A91E373}" type="pres">
      <dgm:prSet presAssocID="{308FD6C0-B2B2-B149-8625-3DFFB07B53B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1EB146-E685-9640-897D-32440EF7993D}" type="pres">
      <dgm:prSet presAssocID="{308FD6C0-B2B2-B149-8625-3DFFB07B53BB}" presName="topArc2" presStyleLbl="parChTrans1D1" presStyleIdx="30" presStyleCnt="46"/>
      <dgm:spPr/>
    </dgm:pt>
    <dgm:pt modelId="{80CC22FB-D8AC-1142-A779-5718641CFAB8}" type="pres">
      <dgm:prSet presAssocID="{308FD6C0-B2B2-B149-8625-3DFFB07B53BB}" presName="bottomArc2" presStyleLbl="parChTrans1D1" presStyleIdx="31" presStyleCnt="46"/>
      <dgm:spPr/>
    </dgm:pt>
    <dgm:pt modelId="{66EA095A-4A46-8B44-962C-E2657C2BBFBD}" type="pres">
      <dgm:prSet presAssocID="{308FD6C0-B2B2-B149-8625-3DFFB07B53B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2E81005-D5EC-9449-B600-4ABB9BF2215D}" type="pres">
      <dgm:prSet presAssocID="{308FD6C0-B2B2-B149-8625-3DFFB07B53BB}" presName="hierChild4" presStyleCnt="0"/>
      <dgm:spPr/>
    </dgm:pt>
    <dgm:pt modelId="{F1C4B8EF-ED32-1B49-ADF0-044E86D80043}" type="pres">
      <dgm:prSet presAssocID="{E3EDE9B7-BFA4-0B40-AD3B-FEDBD8AF1019}" presName="Name28" presStyleLbl="parChTrans1D4" presStyleIdx="10" presStyleCnt="11"/>
      <dgm:spPr/>
      <dgm:t>
        <a:bodyPr/>
        <a:lstStyle/>
        <a:p>
          <a:endParaRPr lang="zh-CN" altLang="en-US"/>
        </a:p>
      </dgm:t>
    </dgm:pt>
    <dgm:pt modelId="{7C5FF37E-07DE-5E41-AAE9-2276D2EC10AA}" type="pres">
      <dgm:prSet presAssocID="{6CB3EEB3-FC15-0F46-A666-7D7E9917AEBC}" presName="hierRoot2" presStyleCnt="0">
        <dgm:presLayoutVars>
          <dgm:hierBranch val="init"/>
        </dgm:presLayoutVars>
      </dgm:prSet>
      <dgm:spPr/>
    </dgm:pt>
    <dgm:pt modelId="{5EE95D6C-9311-3A43-877D-A00EB038E30D}" type="pres">
      <dgm:prSet presAssocID="{6CB3EEB3-FC15-0F46-A666-7D7E9917AEBC}" presName="rootComposite2" presStyleCnt="0"/>
      <dgm:spPr/>
    </dgm:pt>
    <dgm:pt modelId="{EF82DCE5-A695-8949-BEA9-0D5CA6B9145D}" type="pres">
      <dgm:prSet presAssocID="{6CB3EEB3-FC15-0F46-A666-7D7E9917AEB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DF0E19-00E9-F94D-9C7D-FD514FD9E580}" type="pres">
      <dgm:prSet presAssocID="{6CB3EEB3-FC15-0F46-A666-7D7E9917AEBC}" presName="topArc2" presStyleLbl="parChTrans1D1" presStyleIdx="32" presStyleCnt="46"/>
      <dgm:spPr/>
    </dgm:pt>
    <dgm:pt modelId="{17E991AF-004D-FA47-B61C-24B70583BADC}" type="pres">
      <dgm:prSet presAssocID="{6CB3EEB3-FC15-0F46-A666-7D7E9917AEBC}" presName="bottomArc2" presStyleLbl="parChTrans1D1" presStyleIdx="33" presStyleCnt="46"/>
      <dgm:spPr/>
    </dgm:pt>
    <dgm:pt modelId="{495097F6-18B7-A949-958F-AE8365AEF4D2}" type="pres">
      <dgm:prSet presAssocID="{6CB3EEB3-FC15-0F46-A666-7D7E9917AEB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FD2D60A-B0B9-9043-A7E0-E51656B61C4A}" type="pres">
      <dgm:prSet presAssocID="{6CB3EEB3-FC15-0F46-A666-7D7E9917AEBC}" presName="hierChild4" presStyleCnt="0"/>
      <dgm:spPr/>
    </dgm:pt>
    <dgm:pt modelId="{FA6DDA8C-50AB-E643-9191-755D22798767}" type="pres">
      <dgm:prSet presAssocID="{6CB3EEB3-FC15-0F46-A666-7D7E9917AEBC}" presName="hierChild5" presStyleCnt="0"/>
      <dgm:spPr/>
    </dgm:pt>
    <dgm:pt modelId="{91138AFC-7734-B24E-97E1-1D343B96676B}" type="pres">
      <dgm:prSet presAssocID="{308FD6C0-B2B2-B149-8625-3DFFB07B53BB}" presName="hierChild5" presStyleCnt="0"/>
      <dgm:spPr/>
    </dgm:pt>
    <dgm:pt modelId="{7A0F6C6D-418C-944B-8CD9-7AEA8F9A8CD6}" type="pres">
      <dgm:prSet presAssocID="{B4455C67-2ED0-C84E-A467-25A329A5BCC6}" presName="hierChild5" presStyleCnt="0"/>
      <dgm:spPr/>
    </dgm:pt>
    <dgm:pt modelId="{FA9D680E-A3B1-5245-A84A-597B6CF215B7}" type="pres">
      <dgm:prSet presAssocID="{A3E6FC5C-4B68-1749-B7A0-B18936CEF8FD}" presName="Name28" presStyleLbl="parChTrans1D2" presStyleIdx="1" presStyleCnt="7"/>
      <dgm:spPr/>
      <dgm:t>
        <a:bodyPr/>
        <a:lstStyle/>
        <a:p>
          <a:endParaRPr lang="zh-CN" altLang="en-US"/>
        </a:p>
      </dgm:t>
    </dgm:pt>
    <dgm:pt modelId="{2887B4F0-7DDF-6644-892A-E1B00BA31943}" type="pres">
      <dgm:prSet presAssocID="{BA2D557D-7132-7C41-828D-1B8991624D03}" presName="hierRoot2" presStyleCnt="0">
        <dgm:presLayoutVars>
          <dgm:hierBranch val="init"/>
        </dgm:presLayoutVars>
      </dgm:prSet>
      <dgm:spPr/>
    </dgm:pt>
    <dgm:pt modelId="{9E1A0FB6-58CF-834A-B0E4-C856CE744B51}" type="pres">
      <dgm:prSet presAssocID="{BA2D557D-7132-7C41-828D-1B8991624D03}" presName="rootComposite2" presStyleCnt="0"/>
      <dgm:spPr/>
    </dgm:pt>
    <dgm:pt modelId="{40F6B4F3-8B1E-B149-BD21-49839F0976A1}" type="pres">
      <dgm:prSet presAssocID="{BA2D557D-7132-7C41-828D-1B8991624D0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8BBBEB-D64C-BE49-BDD8-72EFEE8672DE}" type="pres">
      <dgm:prSet presAssocID="{BA2D557D-7132-7C41-828D-1B8991624D03}" presName="topArc2" presStyleLbl="parChTrans1D1" presStyleIdx="34" presStyleCnt="46"/>
      <dgm:spPr/>
    </dgm:pt>
    <dgm:pt modelId="{B0B61781-8409-CD45-B0ED-455928B08E33}" type="pres">
      <dgm:prSet presAssocID="{BA2D557D-7132-7C41-828D-1B8991624D03}" presName="bottomArc2" presStyleLbl="parChTrans1D1" presStyleIdx="35" presStyleCnt="46"/>
      <dgm:spPr/>
    </dgm:pt>
    <dgm:pt modelId="{D31D6F74-39D3-7144-B9A6-46B985BC6C4D}" type="pres">
      <dgm:prSet presAssocID="{BA2D557D-7132-7C41-828D-1B8991624D03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EE03E76-FD6B-0E4A-AE01-1D6F89EF4FE7}" type="pres">
      <dgm:prSet presAssocID="{BA2D557D-7132-7C41-828D-1B8991624D03}" presName="hierChild4" presStyleCnt="0"/>
      <dgm:spPr/>
    </dgm:pt>
    <dgm:pt modelId="{F0960556-C7EE-BB4F-BBBD-55ACE3CEC54C}" type="pres">
      <dgm:prSet presAssocID="{BA2D557D-7132-7C41-828D-1B8991624D03}" presName="hierChild5" presStyleCnt="0"/>
      <dgm:spPr/>
    </dgm:pt>
    <dgm:pt modelId="{E1CB253D-99BD-6B4B-A700-6BA78135B9CC}" type="pres">
      <dgm:prSet presAssocID="{7D40403D-B350-7C47-A646-EDA6337D1CEF}" presName="Name28" presStyleLbl="parChTrans1D2" presStyleIdx="2" presStyleCnt="7"/>
      <dgm:spPr/>
      <dgm:t>
        <a:bodyPr/>
        <a:lstStyle/>
        <a:p>
          <a:endParaRPr lang="zh-CN" altLang="en-US"/>
        </a:p>
      </dgm:t>
    </dgm:pt>
    <dgm:pt modelId="{670A66A4-FF12-7B4B-B0F9-F5F17D4FD2EC}" type="pres">
      <dgm:prSet presAssocID="{7AED8E33-B091-EF46-AEDC-E72FFA33451C}" presName="hierRoot2" presStyleCnt="0">
        <dgm:presLayoutVars>
          <dgm:hierBranch val="init"/>
        </dgm:presLayoutVars>
      </dgm:prSet>
      <dgm:spPr/>
    </dgm:pt>
    <dgm:pt modelId="{A7035FB0-2BD3-5A49-A6CC-649C9BB09BA3}" type="pres">
      <dgm:prSet presAssocID="{7AED8E33-B091-EF46-AEDC-E72FFA33451C}" presName="rootComposite2" presStyleCnt="0"/>
      <dgm:spPr/>
    </dgm:pt>
    <dgm:pt modelId="{7EE64320-860C-A440-AE29-653F285E98CC}" type="pres">
      <dgm:prSet presAssocID="{7AED8E33-B091-EF46-AEDC-E72FFA33451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CB94FA-908E-264B-A42A-847C681678A1}" type="pres">
      <dgm:prSet presAssocID="{7AED8E33-B091-EF46-AEDC-E72FFA33451C}" presName="topArc2" presStyleLbl="parChTrans1D1" presStyleIdx="36" presStyleCnt="46"/>
      <dgm:spPr/>
    </dgm:pt>
    <dgm:pt modelId="{B43B0ED1-5F6C-D242-8FFA-6083FCBE04B1}" type="pres">
      <dgm:prSet presAssocID="{7AED8E33-B091-EF46-AEDC-E72FFA33451C}" presName="bottomArc2" presStyleLbl="parChTrans1D1" presStyleIdx="37" presStyleCnt="46"/>
      <dgm:spPr/>
    </dgm:pt>
    <dgm:pt modelId="{FEB4C138-AA9D-324A-8C84-7C7B7F451D0C}" type="pres">
      <dgm:prSet presAssocID="{7AED8E33-B091-EF46-AEDC-E72FFA33451C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19571DC3-8A9D-5F4C-BAD4-EC4709D1FD10}" type="pres">
      <dgm:prSet presAssocID="{7AED8E33-B091-EF46-AEDC-E72FFA33451C}" presName="hierChild4" presStyleCnt="0"/>
      <dgm:spPr/>
    </dgm:pt>
    <dgm:pt modelId="{D48B2338-3856-944B-99D5-79D923BED0BF}" type="pres">
      <dgm:prSet presAssocID="{7AED8E33-B091-EF46-AEDC-E72FFA33451C}" presName="hierChild5" presStyleCnt="0"/>
      <dgm:spPr/>
    </dgm:pt>
    <dgm:pt modelId="{BE688316-2338-9D4C-9C93-D8F72118CBE9}" type="pres">
      <dgm:prSet presAssocID="{1BB53472-1C8C-384D-A809-B0D9C6AC2F2B}" presName="hierChild3" presStyleCnt="0"/>
      <dgm:spPr/>
    </dgm:pt>
    <dgm:pt modelId="{7FD63603-CD70-AF4C-8986-7686CB6F037A}" type="pres">
      <dgm:prSet presAssocID="{877BC0AB-1E96-5842-9AC2-6C84A4189FCE}" presName="Name101" presStyleLbl="parChTrans1D2" presStyleIdx="3" presStyleCnt="7"/>
      <dgm:spPr/>
      <dgm:t>
        <a:bodyPr/>
        <a:lstStyle/>
        <a:p>
          <a:endParaRPr lang="zh-CN" altLang="en-US"/>
        </a:p>
      </dgm:t>
    </dgm:pt>
    <dgm:pt modelId="{8F01BD5A-32C8-7C44-A9A0-3480F9448782}" type="pres">
      <dgm:prSet presAssocID="{B39B3746-3987-E749-9A04-225F4DA61B38}" presName="hierRoot3" presStyleCnt="0">
        <dgm:presLayoutVars>
          <dgm:hierBranch val="init"/>
        </dgm:presLayoutVars>
      </dgm:prSet>
      <dgm:spPr/>
    </dgm:pt>
    <dgm:pt modelId="{CB966591-002F-214C-AD6B-BAAE1E259072}" type="pres">
      <dgm:prSet presAssocID="{B39B3746-3987-E749-9A04-225F4DA61B38}" presName="rootComposite3" presStyleCnt="0"/>
      <dgm:spPr/>
    </dgm:pt>
    <dgm:pt modelId="{42E84B73-B896-5E46-A3FA-3BEB3DA338F8}" type="pres">
      <dgm:prSet presAssocID="{B39B3746-3987-E749-9A04-225F4DA61B38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375E27-4D70-A243-8067-D59BF6041397}" type="pres">
      <dgm:prSet presAssocID="{B39B3746-3987-E749-9A04-225F4DA61B38}" presName="topArc3" presStyleLbl="parChTrans1D1" presStyleIdx="38" presStyleCnt="46"/>
      <dgm:spPr/>
    </dgm:pt>
    <dgm:pt modelId="{6305C88D-F6D8-2449-8103-C2E43BADF6F4}" type="pres">
      <dgm:prSet presAssocID="{B39B3746-3987-E749-9A04-225F4DA61B38}" presName="bottomArc3" presStyleLbl="parChTrans1D1" presStyleIdx="39" presStyleCnt="46"/>
      <dgm:spPr/>
    </dgm:pt>
    <dgm:pt modelId="{F31FD477-6B74-6749-BCDA-402334069779}" type="pres">
      <dgm:prSet presAssocID="{B39B3746-3987-E749-9A04-225F4DA61B38}" presName="topConnNode3" presStyleLbl="asst1" presStyleIdx="0" presStyleCnt="0"/>
      <dgm:spPr/>
      <dgm:t>
        <a:bodyPr/>
        <a:lstStyle/>
        <a:p>
          <a:endParaRPr lang="zh-CN" altLang="en-US"/>
        </a:p>
      </dgm:t>
    </dgm:pt>
    <dgm:pt modelId="{7D770048-2F86-B049-9FA5-632BA93486D4}" type="pres">
      <dgm:prSet presAssocID="{B39B3746-3987-E749-9A04-225F4DA61B38}" presName="hierChild6" presStyleCnt="0"/>
      <dgm:spPr/>
    </dgm:pt>
    <dgm:pt modelId="{972380DA-AE01-DE46-9EA2-8DAF142426FB}" type="pres">
      <dgm:prSet presAssocID="{B39B3746-3987-E749-9A04-225F4DA61B38}" presName="hierChild7" presStyleCnt="0"/>
      <dgm:spPr/>
    </dgm:pt>
    <dgm:pt modelId="{2BE047E8-2976-CB4D-8B92-5E345C3E81F1}" type="pres">
      <dgm:prSet presAssocID="{CC0DDA24-0AC3-9641-A66B-C3E8EA72FA50}" presName="Name101" presStyleLbl="parChTrans1D2" presStyleIdx="4" presStyleCnt="7"/>
      <dgm:spPr/>
      <dgm:t>
        <a:bodyPr/>
        <a:lstStyle/>
        <a:p>
          <a:endParaRPr lang="zh-CN" altLang="en-US"/>
        </a:p>
      </dgm:t>
    </dgm:pt>
    <dgm:pt modelId="{7DD4A3B4-0108-9545-A01A-E562DB86B496}" type="pres">
      <dgm:prSet presAssocID="{985DB39B-0D2D-C847-97A7-EE2D36560A72}" presName="hierRoot3" presStyleCnt="0">
        <dgm:presLayoutVars>
          <dgm:hierBranch val="init"/>
        </dgm:presLayoutVars>
      </dgm:prSet>
      <dgm:spPr/>
    </dgm:pt>
    <dgm:pt modelId="{2EE07433-AD52-6043-B10C-31DFF4EE961D}" type="pres">
      <dgm:prSet presAssocID="{985DB39B-0D2D-C847-97A7-EE2D36560A72}" presName="rootComposite3" presStyleCnt="0"/>
      <dgm:spPr/>
    </dgm:pt>
    <dgm:pt modelId="{74CF50DD-DC96-BB49-8008-A3A86CEDCC26}" type="pres">
      <dgm:prSet presAssocID="{985DB39B-0D2D-C847-97A7-EE2D36560A72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7CE552-875C-8E42-B684-75E7B39B80CA}" type="pres">
      <dgm:prSet presAssocID="{985DB39B-0D2D-C847-97A7-EE2D36560A72}" presName="topArc3" presStyleLbl="parChTrans1D1" presStyleIdx="40" presStyleCnt="46"/>
      <dgm:spPr/>
    </dgm:pt>
    <dgm:pt modelId="{A43B8D55-1C4E-E44C-ADCB-7BB1A4737896}" type="pres">
      <dgm:prSet presAssocID="{985DB39B-0D2D-C847-97A7-EE2D36560A72}" presName="bottomArc3" presStyleLbl="parChTrans1D1" presStyleIdx="41" presStyleCnt="46"/>
      <dgm:spPr/>
    </dgm:pt>
    <dgm:pt modelId="{694620D6-F840-3B4A-B1AB-20094D97E893}" type="pres">
      <dgm:prSet presAssocID="{985DB39B-0D2D-C847-97A7-EE2D36560A72}" presName="topConnNode3" presStyleLbl="asst1" presStyleIdx="0" presStyleCnt="0"/>
      <dgm:spPr/>
      <dgm:t>
        <a:bodyPr/>
        <a:lstStyle/>
        <a:p>
          <a:endParaRPr lang="zh-CN" altLang="en-US"/>
        </a:p>
      </dgm:t>
    </dgm:pt>
    <dgm:pt modelId="{AE74C463-5428-1F4D-9BCA-830F1323EF8D}" type="pres">
      <dgm:prSet presAssocID="{985DB39B-0D2D-C847-97A7-EE2D36560A72}" presName="hierChild6" presStyleCnt="0"/>
      <dgm:spPr/>
    </dgm:pt>
    <dgm:pt modelId="{DBC84ECD-0033-3B4D-BDA8-331760238B2A}" type="pres">
      <dgm:prSet presAssocID="{985DB39B-0D2D-C847-97A7-EE2D36560A72}" presName="hierChild7" presStyleCnt="0"/>
      <dgm:spPr/>
    </dgm:pt>
    <dgm:pt modelId="{E6E8A9F5-7E3B-084F-A1EF-9C61FA6271F8}" type="pres">
      <dgm:prSet presAssocID="{ACDF5FB8-E43F-7046-A347-9019D1340EE0}" presName="Name101" presStyleLbl="parChTrans1D2" presStyleIdx="5" presStyleCnt="7"/>
      <dgm:spPr/>
      <dgm:t>
        <a:bodyPr/>
        <a:lstStyle/>
        <a:p>
          <a:endParaRPr lang="zh-CN" altLang="en-US"/>
        </a:p>
      </dgm:t>
    </dgm:pt>
    <dgm:pt modelId="{E747CFA7-9F35-3445-A83C-3216B6ED3DBD}" type="pres">
      <dgm:prSet presAssocID="{B4CC796C-393D-F24E-AD01-E01451535838}" presName="hierRoot3" presStyleCnt="0">
        <dgm:presLayoutVars>
          <dgm:hierBranch val="init"/>
        </dgm:presLayoutVars>
      </dgm:prSet>
      <dgm:spPr/>
    </dgm:pt>
    <dgm:pt modelId="{4FDAECBD-F04F-E04C-BBFC-1B5D1A494161}" type="pres">
      <dgm:prSet presAssocID="{B4CC796C-393D-F24E-AD01-E01451535838}" presName="rootComposite3" presStyleCnt="0"/>
      <dgm:spPr/>
    </dgm:pt>
    <dgm:pt modelId="{F44C2016-BE8A-E44D-A16C-8665722410FE}" type="pres">
      <dgm:prSet presAssocID="{B4CC796C-393D-F24E-AD01-E01451535838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014AAC-CB0B-5C4C-8D36-54A0DE0EC5A0}" type="pres">
      <dgm:prSet presAssocID="{B4CC796C-393D-F24E-AD01-E01451535838}" presName="topArc3" presStyleLbl="parChTrans1D1" presStyleIdx="42" presStyleCnt="46"/>
      <dgm:spPr/>
    </dgm:pt>
    <dgm:pt modelId="{9C8D824B-48AB-CF47-9F74-060B508B7C13}" type="pres">
      <dgm:prSet presAssocID="{B4CC796C-393D-F24E-AD01-E01451535838}" presName="bottomArc3" presStyleLbl="parChTrans1D1" presStyleIdx="43" presStyleCnt="46"/>
      <dgm:spPr/>
    </dgm:pt>
    <dgm:pt modelId="{99F3F5EB-8A76-1A4A-BEE9-EDCF60D6FB79}" type="pres">
      <dgm:prSet presAssocID="{B4CC796C-393D-F24E-AD01-E01451535838}" presName="topConnNode3" presStyleLbl="asst1" presStyleIdx="0" presStyleCnt="0"/>
      <dgm:spPr/>
      <dgm:t>
        <a:bodyPr/>
        <a:lstStyle/>
        <a:p>
          <a:endParaRPr lang="zh-CN" altLang="en-US"/>
        </a:p>
      </dgm:t>
    </dgm:pt>
    <dgm:pt modelId="{AAACB0CE-16FD-5747-8A98-D501C8B2F371}" type="pres">
      <dgm:prSet presAssocID="{B4CC796C-393D-F24E-AD01-E01451535838}" presName="hierChild6" presStyleCnt="0"/>
      <dgm:spPr/>
    </dgm:pt>
    <dgm:pt modelId="{616B5B29-87C5-364E-9BBC-4BF1EAC74D80}" type="pres">
      <dgm:prSet presAssocID="{B4CC796C-393D-F24E-AD01-E01451535838}" presName="hierChild7" presStyleCnt="0"/>
      <dgm:spPr/>
    </dgm:pt>
    <dgm:pt modelId="{69CCD928-2C0C-DE49-832D-F673A9473B2A}" type="pres">
      <dgm:prSet presAssocID="{85776A1A-9313-4D44-AA45-097B290B6965}" presName="Name101" presStyleLbl="parChTrans1D2" presStyleIdx="6" presStyleCnt="7"/>
      <dgm:spPr/>
      <dgm:t>
        <a:bodyPr/>
        <a:lstStyle/>
        <a:p>
          <a:endParaRPr lang="zh-CN" altLang="en-US"/>
        </a:p>
      </dgm:t>
    </dgm:pt>
    <dgm:pt modelId="{A52760C9-4213-0C4E-8881-9963B657BD01}" type="pres">
      <dgm:prSet presAssocID="{E562599B-8C4A-D042-B327-6FF16F52713D}" presName="hierRoot3" presStyleCnt="0">
        <dgm:presLayoutVars>
          <dgm:hierBranch val="init"/>
        </dgm:presLayoutVars>
      </dgm:prSet>
      <dgm:spPr/>
    </dgm:pt>
    <dgm:pt modelId="{167F1891-A2BF-2843-882E-7CA2EB1F5A68}" type="pres">
      <dgm:prSet presAssocID="{E562599B-8C4A-D042-B327-6FF16F52713D}" presName="rootComposite3" presStyleCnt="0"/>
      <dgm:spPr/>
    </dgm:pt>
    <dgm:pt modelId="{4B96A68E-36EF-684A-A497-D70E1C65DFF5}" type="pres">
      <dgm:prSet presAssocID="{E562599B-8C4A-D042-B327-6FF16F52713D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9BE903-5E81-C440-9513-419D7D5C4627}" type="pres">
      <dgm:prSet presAssocID="{E562599B-8C4A-D042-B327-6FF16F52713D}" presName="topArc3" presStyleLbl="parChTrans1D1" presStyleIdx="44" presStyleCnt="46"/>
      <dgm:spPr/>
    </dgm:pt>
    <dgm:pt modelId="{761DDC1E-AAC1-3447-9856-AFFEE6C73533}" type="pres">
      <dgm:prSet presAssocID="{E562599B-8C4A-D042-B327-6FF16F52713D}" presName="bottomArc3" presStyleLbl="parChTrans1D1" presStyleIdx="45" presStyleCnt="46"/>
      <dgm:spPr/>
    </dgm:pt>
    <dgm:pt modelId="{5A996D0A-EDBC-B24D-B9B2-3EEA6F128F8B}" type="pres">
      <dgm:prSet presAssocID="{E562599B-8C4A-D042-B327-6FF16F52713D}" presName="topConnNode3" presStyleLbl="asst1" presStyleIdx="0" presStyleCnt="0"/>
      <dgm:spPr/>
      <dgm:t>
        <a:bodyPr/>
        <a:lstStyle/>
        <a:p>
          <a:endParaRPr lang="zh-CN" altLang="en-US"/>
        </a:p>
      </dgm:t>
    </dgm:pt>
    <dgm:pt modelId="{616C1BD2-367D-0C45-8E4F-0C504E59F91D}" type="pres">
      <dgm:prSet presAssocID="{E562599B-8C4A-D042-B327-6FF16F52713D}" presName="hierChild6" presStyleCnt="0"/>
      <dgm:spPr/>
    </dgm:pt>
    <dgm:pt modelId="{D57920C6-AD57-6147-AD2C-905C9A7B6C77}" type="pres">
      <dgm:prSet presAssocID="{E562599B-8C4A-D042-B327-6FF16F52713D}" presName="hierChild7" presStyleCnt="0"/>
      <dgm:spPr/>
    </dgm:pt>
  </dgm:ptLst>
  <dgm:cxnLst>
    <dgm:cxn modelId="{9028C935-7E45-6F4D-B0CF-918FBF46D5B1}" srcId="{5D370CE3-C7D7-9748-B41A-89C4D9C61E10}" destId="{D6EDC0B8-AC3D-824F-9F12-BA18F329597C}" srcOrd="0" destOrd="0" parTransId="{36D7DE83-60C7-E749-B84B-386512969E63}" sibTransId="{4740F5C9-54FA-184A-8862-3F3DEF16272D}"/>
    <dgm:cxn modelId="{3AEB145D-F12C-964A-9269-48229339CACD}" type="presOf" srcId="{308FD6C0-B2B2-B149-8625-3DFFB07B53BB}" destId="{9FE0B94D-5CA3-7945-A578-7E9F4A91E373}" srcOrd="0" destOrd="0" presId="urn:microsoft.com/office/officeart/2008/layout/HalfCircleOrganizationChart"/>
    <dgm:cxn modelId="{779DF3FC-077F-AA4F-89C4-FA3B110AFA6A}" type="presOf" srcId="{30C337C7-94FE-5244-B27B-CFDD7AD70E79}" destId="{0435402D-D294-F844-8F6D-72F00C11554F}" srcOrd="1" destOrd="0" presId="urn:microsoft.com/office/officeart/2008/layout/HalfCircleOrganizationChart"/>
    <dgm:cxn modelId="{0F6A3ADD-F4CD-F041-951C-8B02ABCD7719}" srcId="{1BB53472-1C8C-384D-A809-B0D9C6AC2F2B}" destId="{E562599B-8C4A-D042-B327-6FF16F52713D}" srcOrd="3" destOrd="0" parTransId="{85776A1A-9313-4D44-AA45-097B290B6965}" sibTransId="{4F0FDE3B-F756-5A4A-BBD4-CED5668395EC}"/>
    <dgm:cxn modelId="{A4B27928-D2BC-734E-844E-0D4E70FDB39E}" type="presOf" srcId="{82067DF5-2277-5240-B701-CC645455303B}" destId="{B2516665-15F5-A440-894F-A0027F5D72B8}" srcOrd="1" destOrd="0" presId="urn:microsoft.com/office/officeart/2008/layout/HalfCircleOrganizationChart"/>
    <dgm:cxn modelId="{0EC3233C-0E66-D748-AA1E-DCBC3070EC28}" srcId="{5D370CE3-C7D7-9748-B41A-89C4D9C61E10}" destId="{6DD1D5E8-C6FC-BE46-A350-A7876593D16F}" srcOrd="4" destOrd="0" parTransId="{335D43AA-D7AC-A64F-BBFF-1F9E969FA2E4}" sibTransId="{DC328E3C-40C4-0646-8D01-6109D9712696}"/>
    <dgm:cxn modelId="{B12213F8-9381-AD45-83C1-DD8AE71E8167}" type="presOf" srcId="{7AED8E33-B091-EF46-AEDC-E72FFA33451C}" destId="{7EE64320-860C-A440-AE29-653F285E98CC}" srcOrd="0" destOrd="0" presId="urn:microsoft.com/office/officeart/2008/layout/HalfCircleOrganizationChart"/>
    <dgm:cxn modelId="{6DB95FFA-0A94-4343-88FA-8467A1705960}" type="presOf" srcId="{B4CC796C-393D-F24E-AD01-E01451535838}" destId="{F44C2016-BE8A-E44D-A16C-8665722410FE}" srcOrd="0" destOrd="0" presId="urn:microsoft.com/office/officeart/2008/layout/HalfCircleOrganizationChart"/>
    <dgm:cxn modelId="{50271968-61FA-3545-A724-8C0F8061B8EB}" srcId="{1BB53472-1C8C-384D-A809-B0D9C6AC2F2B}" destId="{B4CC796C-393D-F24E-AD01-E01451535838}" srcOrd="2" destOrd="0" parTransId="{ACDF5FB8-E43F-7046-A347-9019D1340EE0}" sibTransId="{3E9A031A-78C4-864F-8374-D701B4E236F9}"/>
    <dgm:cxn modelId="{85AC7FD9-B9D8-6B45-9B16-748F0C1B0CBC}" type="presOf" srcId="{FAEA0A07-5FDA-EA45-83DD-8C4CF38129F4}" destId="{F97F2E08-48C0-304A-8247-E2F8B76AF0BC}" srcOrd="1" destOrd="0" presId="urn:microsoft.com/office/officeart/2008/layout/HalfCircleOrganizationChart"/>
    <dgm:cxn modelId="{6E62270F-7115-354F-B35E-E49198EA05A5}" type="presOf" srcId="{B39B3746-3987-E749-9A04-225F4DA61B38}" destId="{42E84B73-B896-5E46-A3FA-3BEB3DA338F8}" srcOrd="0" destOrd="0" presId="urn:microsoft.com/office/officeart/2008/layout/HalfCircleOrganizationChart"/>
    <dgm:cxn modelId="{9E0891F6-4418-8443-A497-F0EB0039CDC0}" type="presOf" srcId="{5D370CE3-C7D7-9748-B41A-89C4D9C61E10}" destId="{31C64FFC-D4C7-E643-9379-FB2DDC576521}" srcOrd="0" destOrd="0" presId="urn:microsoft.com/office/officeart/2008/layout/HalfCircleOrganizationChart"/>
    <dgm:cxn modelId="{A1144D23-6178-DB46-BFAD-3D45781DC5CB}" type="presOf" srcId="{F3CC3595-6DA8-114D-BE2D-DF99F75F492F}" destId="{7A667726-611C-5043-86F3-6B93B3CA817D}" srcOrd="0" destOrd="0" presId="urn:microsoft.com/office/officeart/2008/layout/HalfCircleOrganizationChart"/>
    <dgm:cxn modelId="{6CAF7F21-A72D-0B4D-8239-DD1B68FBD0CD}" type="presOf" srcId="{A3E6FC5C-4B68-1749-B7A0-B18936CEF8FD}" destId="{FA9D680E-A3B1-5245-A84A-597B6CF215B7}" srcOrd="0" destOrd="0" presId="urn:microsoft.com/office/officeart/2008/layout/HalfCircleOrganizationChart"/>
    <dgm:cxn modelId="{A4723FD8-9EDA-074F-8E76-70C0751E98C0}" type="presOf" srcId="{BB4FF397-9983-CF4A-BFD1-49BAD2A6D3F8}" destId="{405AA11B-0D84-F946-9DB2-EF0DCCC5FE2B}" srcOrd="0" destOrd="0" presId="urn:microsoft.com/office/officeart/2008/layout/HalfCircleOrganizationChart"/>
    <dgm:cxn modelId="{48DF8D5C-A83D-2F44-8936-D95D90812AE8}" srcId="{1BB53472-1C8C-384D-A809-B0D9C6AC2F2B}" destId="{B39B3746-3987-E749-9A04-225F4DA61B38}" srcOrd="0" destOrd="0" parTransId="{877BC0AB-1E96-5842-9AC2-6C84A4189FCE}" sibTransId="{30BCA221-26F6-0B43-A91A-761B3A765753}"/>
    <dgm:cxn modelId="{A8F08978-0C22-EB48-9FC6-B1A7C843147C}" type="presOf" srcId="{03923755-670B-FB44-A53E-65C17813E71B}" destId="{AAEEE1FA-50E2-9F49-8C5D-396C975359DF}" srcOrd="0" destOrd="0" presId="urn:microsoft.com/office/officeart/2008/layout/HalfCircleOrganizationChart"/>
    <dgm:cxn modelId="{01BC7FBC-3387-C64B-9F6D-E65632F108A9}" type="presOf" srcId="{B4455C67-2ED0-C84E-A467-25A329A5BCC6}" destId="{F1A2CE3D-1DBC-244A-9501-45D38FBB06A6}" srcOrd="1" destOrd="0" presId="urn:microsoft.com/office/officeart/2008/layout/HalfCircleOrganizationChart"/>
    <dgm:cxn modelId="{E763028D-75CB-B14E-9334-132EA6B0742E}" type="presOf" srcId="{985DB39B-0D2D-C847-97A7-EE2D36560A72}" destId="{74CF50DD-DC96-BB49-8008-A3A86CEDCC26}" srcOrd="0" destOrd="0" presId="urn:microsoft.com/office/officeart/2008/layout/HalfCircleOrganizationChart"/>
    <dgm:cxn modelId="{31BC8C28-2975-2540-90F7-6EAB8FCA2F7F}" type="presOf" srcId="{1C46A050-F7EE-8D43-A558-F31AF79FADD2}" destId="{62F80BD3-BE7C-C64F-B73A-247D31816EEA}" srcOrd="1" destOrd="0" presId="urn:microsoft.com/office/officeart/2008/layout/HalfCircleOrganizationChart"/>
    <dgm:cxn modelId="{FCE3111B-B162-D444-B0E9-DA1569B10B18}" type="presOf" srcId="{19B6605A-BFAA-2F4A-8397-B6727361DF77}" destId="{A966A620-50FC-5C43-8592-98EFB9FBBECD}" srcOrd="0" destOrd="0" presId="urn:microsoft.com/office/officeart/2008/layout/HalfCircleOrganizationChart"/>
    <dgm:cxn modelId="{E4AB8C8B-31E8-8046-A1D8-52A2871BA3E1}" srcId="{5D370CE3-C7D7-9748-B41A-89C4D9C61E10}" destId="{FAEA0A07-5FDA-EA45-83DD-8C4CF38129F4}" srcOrd="1" destOrd="0" parTransId="{8416ABF4-9D2E-E142-87D4-521B54A8FE65}" sibTransId="{61DE2237-9F65-3D4A-9CB2-ACB6F396C28B}"/>
    <dgm:cxn modelId="{5147554B-3F05-3545-B5D3-9FEC72BC6C4D}" type="presOf" srcId="{DB33AA8C-36EE-9949-A175-74C6200842C8}" destId="{301EF38D-D259-1540-87CC-660D8248C13B}" srcOrd="1" destOrd="0" presId="urn:microsoft.com/office/officeart/2008/layout/HalfCircleOrganizationChart"/>
    <dgm:cxn modelId="{FE0E1742-18F6-3641-84EB-ABEA712708FE}" srcId="{B4455C67-2ED0-C84E-A467-25A329A5BCC6}" destId="{308FD6C0-B2B2-B149-8625-3DFFB07B53BB}" srcOrd="3" destOrd="0" parTransId="{B8993777-38AD-C643-8DF3-9201710C96D3}" sibTransId="{600D53B2-3DF2-C34D-86E1-19CADF2E356B}"/>
    <dgm:cxn modelId="{42BDBC94-353B-C74B-9DAE-6D485EF95C04}" type="presOf" srcId="{D6EDC0B8-AC3D-824F-9F12-BA18F329597C}" destId="{ECDE6F8F-1ED1-A143-BC72-5BFFB8CA3B3A}" srcOrd="1" destOrd="0" presId="urn:microsoft.com/office/officeart/2008/layout/HalfCircleOrganizationChart"/>
    <dgm:cxn modelId="{20C32424-FCE4-8444-9107-5450CFBCEB22}" srcId="{04B133F9-5CF5-5140-8174-5CBFE6508586}" destId="{30C337C7-94FE-5244-B27B-CFDD7AD70E79}" srcOrd="1" destOrd="0" parTransId="{19B6605A-BFAA-2F4A-8397-B6727361DF77}" sibTransId="{5E71BD13-3185-814A-B515-78EE2978C47C}"/>
    <dgm:cxn modelId="{5B735B65-87A3-C446-AED6-7DBF208897DB}" type="presOf" srcId="{7D40403D-B350-7C47-A646-EDA6337D1CEF}" destId="{E1CB253D-99BD-6B4B-A700-6BA78135B9CC}" srcOrd="0" destOrd="0" presId="urn:microsoft.com/office/officeart/2008/layout/HalfCircleOrganizationChart"/>
    <dgm:cxn modelId="{BEEAA710-FE26-DB4F-B3A8-2203523E0775}" type="presOf" srcId="{2E725ABD-3E4F-424E-B3CA-3CACA46797E6}" destId="{1D65BA4F-D6EB-684E-BBD5-3725E96ECB8B}" srcOrd="1" destOrd="0" presId="urn:microsoft.com/office/officeart/2008/layout/HalfCircleOrganizationChart"/>
    <dgm:cxn modelId="{86FB70A7-85A0-3F47-851C-27F944AF49AF}" type="presOf" srcId="{335D43AA-D7AC-A64F-BBFF-1F9E969FA2E4}" destId="{97CED3A0-BB73-D54C-8E8B-F4B6574A63B6}" srcOrd="0" destOrd="0" presId="urn:microsoft.com/office/officeart/2008/layout/HalfCircleOrganizationChart"/>
    <dgm:cxn modelId="{4F313924-1B45-394B-8F80-430AFE0B659E}" type="presOf" srcId="{985DB39B-0D2D-C847-97A7-EE2D36560A72}" destId="{694620D6-F840-3B4A-B1AB-20094D97E893}" srcOrd="1" destOrd="0" presId="urn:microsoft.com/office/officeart/2008/layout/HalfCircleOrganizationChart"/>
    <dgm:cxn modelId="{E79DD495-505C-F34C-917A-BFEA3DBBA210}" type="presOf" srcId="{AFFE62DC-EED0-7544-9F14-39521C209A67}" destId="{7D313085-6EB6-B44A-83ED-B518A86B46B8}" srcOrd="1" destOrd="0" presId="urn:microsoft.com/office/officeart/2008/layout/HalfCircleOrganizationChart"/>
    <dgm:cxn modelId="{9475DDAF-5D12-DE41-9544-CAA68D01DBD7}" srcId="{B4455C67-2ED0-C84E-A467-25A329A5BCC6}" destId="{04B133F9-5CF5-5140-8174-5CBFE6508586}" srcOrd="2" destOrd="0" parTransId="{26FAD0DC-B01A-A04B-A00A-C9F1A17C7A9F}" sibTransId="{FED61130-9D87-F749-BF3A-2D99D83225B6}"/>
    <dgm:cxn modelId="{EF372B9E-CE48-6C46-BE29-FA72A6B7E391}" type="presOf" srcId="{E562599B-8C4A-D042-B327-6FF16F52713D}" destId="{4B96A68E-36EF-684A-A497-D70E1C65DFF5}" srcOrd="0" destOrd="0" presId="urn:microsoft.com/office/officeart/2008/layout/HalfCircleOrganizationChart"/>
    <dgm:cxn modelId="{B87CC611-348D-CB43-A504-FA027E7AABF9}" type="presOf" srcId="{A369FFE0-45D5-D04C-81AC-1DE0294B3A89}" destId="{A71EEF35-A403-C54C-8D54-2AEF5D1FFB00}" srcOrd="0" destOrd="0" presId="urn:microsoft.com/office/officeart/2008/layout/HalfCircleOrganizationChart"/>
    <dgm:cxn modelId="{D52D67CE-A93D-154F-AB9C-D03E8CC01634}" srcId="{1BB53472-1C8C-384D-A809-B0D9C6AC2F2B}" destId="{BA2D557D-7132-7C41-828D-1B8991624D03}" srcOrd="5" destOrd="0" parTransId="{A3E6FC5C-4B68-1749-B7A0-B18936CEF8FD}" sibTransId="{18B83C61-5D93-5047-8317-98CACA0E80FB}"/>
    <dgm:cxn modelId="{CE757759-5AC2-804D-ABBE-F6BF8A429B6C}" type="presOf" srcId="{AFFE62DC-EED0-7544-9F14-39521C209A67}" destId="{D82EB0A9-DBC9-B94F-94A1-11592D195FF9}" srcOrd="0" destOrd="0" presId="urn:microsoft.com/office/officeart/2008/layout/HalfCircleOrganizationChart"/>
    <dgm:cxn modelId="{F7398B48-0754-7149-B31B-D3EAB81705CE}" type="presOf" srcId="{1BB53472-1C8C-384D-A809-B0D9C6AC2F2B}" destId="{C7F274AE-1A96-D04C-81A6-0E9CAD9F6AAB}" srcOrd="0" destOrd="0" presId="urn:microsoft.com/office/officeart/2008/layout/HalfCircleOrganizationChart"/>
    <dgm:cxn modelId="{B41AB1E9-5B49-8643-AC7D-CE8BE876B4D0}" type="presOf" srcId="{7CA84A29-BD22-8144-A904-44FCB84EA5F0}" destId="{536692DE-849F-5244-AC31-79C1954E2CC3}" srcOrd="0" destOrd="0" presId="urn:microsoft.com/office/officeart/2008/layout/HalfCircleOrganizationChart"/>
    <dgm:cxn modelId="{468A4123-18F4-E841-A64C-5A65D555644D}" type="presOf" srcId="{6DD1D5E8-C6FC-BE46-A350-A7876593D16F}" destId="{3DD271CF-D267-864C-AB29-523D947290A0}" srcOrd="0" destOrd="0" presId="urn:microsoft.com/office/officeart/2008/layout/HalfCircleOrganizationChart"/>
    <dgm:cxn modelId="{852E2AD9-AA36-E649-8B0B-7490D8458567}" type="presOf" srcId="{B8993777-38AD-C643-8DF3-9201710C96D3}" destId="{EC1885C1-D8BC-FB4D-88CF-08AE2E8DAC2A}" srcOrd="0" destOrd="0" presId="urn:microsoft.com/office/officeart/2008/layout/HalfCircleOrganizationChart"/>
    <dgm:cxn modelId="{15833786-1AD8-494B-A042-6202CBC9C5B4}" type="presOf" srcId="{DB33AA8C-36EE-9949-A175-74C6200842C8}" destId="{331C1CF7-1CFE-334E-A6E7-1313FB95ABDC}" srcOrd="0" destOrd="0" presId="urn:microsoft.com/office/officeart/2008/layout/HalfCircleOrganizationChart"/>
    <dgm:cxn modelId="{2B5F0ED8-9BCA-154D-BEB7-CFC16CD1E577}" type="presOf" srcId="{6CB3EEB3-FC15-0F46-A666-7D7E9917AEBC}" destId="{EF82DCE5-A695-8949-BEA9-0D5CA6B9145D}" srcOrd="0" destOrd="0" presId="urn:microsoft.com/office/officeart/2008/layout/HalfCircleOrganizationChart"/>
    <dgm:cxn modelId="{68F27A20-D015-E548-9B1A-0BA46260A0F2}" type="presOf" srcId="{B4455C67-2ED0-C84E-A467-25A329A5BCC6}" destId="{B41C223D-6288-4F4A-9D45-806EA42D5955}" srcOrd="0" destOrd="0" presId="urn:microsoft.com/office/officeart/2008/layout/HalfCircleOrganizationChart"/>
    <dgm:cxn modelId="{DC6DBA10-C080-E442-A648-C45B5DF6468E}" type="presOf" srcId="{ACDF5FB8-E43F-7046-A347-9019D1340EE0}" destId="{E6E8A9F5-7E3B-084F-A1EF-9C61FA6271F8}" srcOrd="0" destOrd="0" presId="urn:microsoft.com/office/officeart/2008/layout/HalfCircleOrganizationChart"/>
    <dgm:cxn modelId="{08265C5A-D62B-0848-97E4-2D0AD9E595BF}" type="presOf" srcId="{CC0DDA24-0AC3-9641-A66B-C3E8EA72FA50}" destId="{2BE047E8-2976-CB4D-8B92-5E345C3E81F1}" srcOrd="0" destOrd="0" presId="urn:microsoft.com/office/officeart/2008/layout/HalfCircleOrganizationChart"/>
    <dgm:cxn modelId="{F792EB8A-68A9-2F40-A7BE-59C0E8874F38}" srcId="{DFEFCCCE-F49F-AD4C-9872-0229816FF3AA}" destId="{DB33AA8C-36EE-9949-A175-74C6200842C8}" srcOrd="0" destOrd="0" parTransId="{A369FFE0-45D5-D04C-81AC-1DE0294B3A89}" sibTransId="{5B1D4C4C-A992-CB48-9590-A3284AA8FA06}"/>
    <dgm:cxn modelId="{927A5B07-0547-8740-BEE0-91DF27ED1F95}" srcId="{B4455C67-2ED0-C84E-A467-25A329A5BCC6}" destId="{5D370CE3-C7D7-9748-B41A-89C4D9C61E10}" srcOrd="0" destOrd="0" parTransId="{03923755-670B-FB44-A53E-65C17813E71B}" sibTransId="{CCEE6967-A1F6-5547-8F5E-BBC3B72750B1}"/>
    <dgm:cxn modelId="{DEC8E471-64A7-494B-B3AD-404CD209E9A7}" srcId="{1BB53472-1C8C-384D-A809-B0D9C6AC2F2B}" destId="{985DB39B-0D2D-C847-97A7-EE2D36560A72}" srcOrd="1" destOrd="0" parTransId="{CC0DDA24-0AC3-9641-A66B-C3E8EA72FA50}" sibTransId="{37D7BBDC-93DC-4E41-9236-8C87257EE860}"/>
    <dgm:cxn modelId="{2F81B638-132D-1D46-94B4-730FDA63D948}" type="presOf" srcId="{877BC0AB-1E96-5842-9AC2-6C84A4189FCE}" destId="{7FD63603-CD70-AF4C-8986-7686CB6F037A}" srcOrd="0" destOrd="0" presId="urn:microsoft.com/office/officeart/2008/layout/HalfCircleOrganizationChart"/>
    <dgm:cxn modelId="{FCA67392-07D2-3B45-B24F-54EE379E19DE}" type="presOf" srcId="{07A3A4A8-17B7-8949-A172-F8283E3BC604}" destId="{BB0996F0-4469-AA49-B12B-5440ABECEF76}" srcOrd="0" destOrd="0" presId="urn:microsoft.com/office/officeart/2008/layout/HalfCircleOrganizationChart"/>
    <dgm:cxn modelId="{0FBB76AF-B76C-1349-AA8F-3EE55D76A9CD}" type="presOf" srcId="{DE8A69BB-B704-C54D-AC83-A517E1C1480D}" destId="{3C4BED6A-0FC3-0E4A-8434-D7406FFF05C2}" srcOrd="1" destOrd="0" presId="urn:microsoft.com/office/officeart/2008/layout/HalfCircleOrganizationChart"/>
    <dgm:cxn modelId="{3490766F-0914-D44C-98F4-A8C3C222301A}" srcId="{DFEFCCCE-F49F-AD4C-9872-0229816FF3AA}" destId="{DE8A69BB-B704-C54D-AC83-A517E1C1480D}" srcOrd="1" destOrd="0" parTransId="{8F618DB6-3745-AE40-8569-B1462B485267}" sibTransId="{A2D8E593-E145-3E47-8848-8EE0D588796F}"/>
    <dgm:cxn modelId="{C5D1C7E5-AF7D-124A-9EC7-34DE23CEFBA1}" srcId="{1BB53472-1C8C-384D-A809-B0D9C6AC2F2B}" destId="{7AED8E33-B091-EF46-AEDC-E72FFA33451C}" srcOrd="6" destOrd="0" parTransId="{7D40403D-B350-7C47-A646-EDA6337D1CEF}" sibTransId="{1173EFCB-C2D0-7643-AE07-1AF82ED1279C}"/>
    <dgm:cxn modelId="{CF6D65CF-A33B-7446-929D-6DC2D11B2B4F}" type="presOf" srcId="{B4CC796C-393D-F24E-AD01-E01451535838}" destId="{99F3F5EB-8A76-1A4A-BEE9-EDCF60D6FB79}" srcOrd="1" destOrd="0" presId="urn:microsoft.com/office/officeart/2008/layout/HalfCircleOrganizationChart"/>
    <dgm:cxn modelId="{FF11D175-369D-524A-8F48-2EE149E877CC}" type="presOf" srcId="{CC37594B-5B91-0D43-A69D-B8D32A2DC3BF}" destId="{77DA8E9D-8501-F14A-8A1E-8B08EACA1BF2}" srcOrd="0" destOrd="0" presId="urn:microsoft.com/office/officeart/2008/layout/HalfCircleOrganizationChart"/>
    <dgm:cxn modelId="{711FBD08-320D-944A-B9BF-3DC2C70DCBF9}" srcId="{B4455C67-2ED0-C84E-A467-25A329A5BCC6}" destId="{DFEFCCCE-F49F-AD4C-9872-0229816FF3AA}" srcOrd="1" destOrd="0" parTransId="{BB4FF397-9983-CF4A-BFD1-49BAD2A6D3F8}" sibTransId="{EBD45DA1-24F8-CB41-B68F-4DE111B0D50F}"/>
    <dgm:cxn modelId="{84E9205A-2541-2A42-BE6F-E4BDA96162E3}" type="presOf" srcId="{1C46A050-F7EE-8D43-A558-F31AF79FADD2}" destId="{2D23F73E-0DFA-684C-923B-9AE79E0B0CE5}" srcOrd="0" destOrd="0" presId="urn:microsoft.com/office/officeart/2008/layout/HalfCircleOrganizationChart"/>
    <dgm:cxn modelId="{0B933E76-546E-A045-8A32-36FF46D1CBF1}" type="presOf" srcId="{BA2D557D-7132-7C41-828D-1B8991624D03}" destId="{40F6B4F3-8B1E-B149-BD21-49839F0976A1}" srcOrd="0" destOrd="0" presId="urn:microsoft.com/office/officeart/2008/layout/HalfCircleOrganizationChart"/>
    <dgm:cxn modelId="{72C7DA9D-908C-3E4C-85F3-A1D4C1154E17}" type="presOf" srcId="{DFEFCCCE-F49F-AD4C-9872-0229816FF3AA}" destId="{87109F38-0C15-2845-BEAD-F0EDB43748B4}" srcOrd="1" destOrd="0" presId="urn:microsoft.com/office/officeart/2008/layout/HalfCircleOrganizationChart"/>
    <dgm:cxn modelId="{A4FB284F-9D5D-8D4C-A1AD-92A44F2C4961}" type="presOf" srcId="{BCE3ABDB-C5EA-A04F-AB7A-2671DE6AD30F}" destId="{69062AD4-F53E-C647-9503-93D52BA48CE6}" srcOrd="0" destOrd="0" presId="urn:microsoft.com/office/officeart/2008/layout/HalfCircleOrganizationChart"/>
    <dgm:cxn modelId="{8B9D50B2-DC96-A44D-8C51-08BDBF4307CB}" type="presOf" srcId="{7AED8E33-B091-EF46-AEDC-E72FFA33451C}" destId="{FEB4C138-AA9D-324A-8C84-7C7B7F451D0C}" srcOrd="1" destOrd="0" presId="urn:microsoft.com/office/officeart/2008/layout/HalfCircleOrganizationChart"/>
    <dgm:cxn modelId="{BA753459-2BB5-A242-9F17-A5158A999143}" type="presOf" srcId="{FAEA0A07-5FDA-EA45-83DD-8C4CF38129F4}" destId="{D64274A2-0FBC-1E43-AA06-750DF5B18358}" srcOrd="0" destOrd="0" presId="urn:microsoft.com/office/officeart/2008/layout/HalfCircleOrganizationChart"/>
    <dgm:cxn modelId="{C45F19A6-A34B-924E-AF73-E96E9CDFE0DC}" type="presOf" srcId="{30C337C7-94FE-5244-B27B-CFDD7AD70E79}" destId="{E5EE69D4-F388-5444-B71C-A5027FA22B9F}" srcOrd="0" destOrd="0" presId="urn:microsoft.com/office/officeart/2008/layout/HalfCircleOrganizationChart"/>
    <dgm:cxn modelId="{898F3193-0FCD-EC42-826E-1583A2CCAD82}" type="presOf" srcId="{8416ABF4-9D2E-E142-87D4-521B54A8FE65}" destId="{7A6945F7-DE61-D249-804C-1ADB5FA55845}" srcOrd="0" destOrd="0" presId="urn:microsoft.com/office/officeart/2008/layout/HalfCircleOrganizationChart"/>
    <dgm:cxn modelId="{A072F0F5-8117-FE42-91D9-1819406176A6}" type="presOf" srcId="{6CB3EEB3-FC15-0F46-A666-7D7E9917AEBC}" destId="{495097F6-18B7-A949-958F-AE8365AEF4D2}" srcOrd="1" destOrd="0" presId="urn:microsoft.com/office/officeart/2008/layout/HalfCircleOrganizationChart"/>
    <dgm:cxn modelId="{10DB57A4-5EA0-9041-8D41-42387E3F3D6A}" type="presOf" srcId="{BA2D557D-7132-7C41-828D-1B8991624D03}" destId="{D31D6F74-39D3-7144-B9A6-46B985BC6C4D}" srcOrd="1" destOrd="0" presId="urn:microsoft.com/office/officeart/2008/layout/HalfCircleOrganizationChart"/>
    <dgm:cxn modelId="{8FCE4F78-C35B-7D42-9312-03B11BF62659}" type="presOf" srcId="{04B133F9-5CF5-5140-8174-5CBFE6508586}" destId="{8A17AD2C-88DB-F841-BC51-4057F528DEE1}" srcOrd="0" destOrd="0" presId="urn:microsoft.com/office/officeart/2008/layout/HalfCircleOrganizationChart"/>
    <dgm:cxn modelId="{F72D53B1-346E-FA40-8B50-A06201B51541}" type="presOf" srcId="{308FD6C0-B2B2-B149-8625-3DFFB07B53BB}" destId="{66EA095A-4A46-8B44-962C-E2657C2BBFBD}" srcOrd="1" destOrd="0" presId="urn:microsoft.com/office/officeart/2008/layout/HalfCircleOrganizationChart"/>
    <dgm:cxn modelId="{43F8E56E-EF5E-E042-A2A8-E868C1A30394}" type="presOf" srcId="{04B133F9-5CF5-5140-8174-5CBFE6508586}" destId="{B528FF78-5FC1-A04C-A611-FC08A9820056}" srcOrd="1" destOrd="0" presId="urn:microsoft.com/office/officeart/2008/layout/HalfCircleOrganizationChart"/>
    <dgm:cxn modelId="{E3CC8DF8-328D-3D42-A288-B231F1D3AEB5}" type="presOf" srcId="{5D370CE3-C7D7-9748-B41A-89C4D9C61E10}" destId="{10C9CADF-B606-894C-9A42-692435ADC202}" srcOrd="1" destOrd="0" presId="urn:microsoft.com/office/officeart/2008/layout/HalfCircleOrganizationChart"/>
    <dgm:cxn modelId="{983D996E-2E25-6F4E-992F-A76BBC56E0EE}" type="presOf" srcId="{E562599B-8C4A-D042-B327-6FF16F52713D}" destId="{5A996D0A-EDBC-B24D-B9B2-3EEA6F128F8B}" srcOrd="1" destOrd="0" presId="urn:microsoft.com/office/officeart/2008/layout/HalfCircleOrganizationChart"/>
    <dgm:cxn modelId="{37082CC4-01EE-6440-9E49-549C9C508E4A}" type="presOf" srcId="{85776A1A-9313-4D44-AA45-097B290B6965}" destId="{69CCD928-2C0C-DE49-832D-F673A9473B2A}" srcOrd="0" destOrd="0" presId="urn:microsoft.com/office/officeart/2008/layout/HalfCircleOrganizationChart"/>
    <dgm:cxn modelId="{150522BA-3814-F347-BBE3-2F7033A57DCA}" type="presOf" srcId="{DE8A69BB-B704-C54D-AC83-A517E1C1480D}" destId="{E81830AA-AB1B-FC49-89DB-5F24611F0346}" srcOrd="0" destOrd="0" presId="urn:microsoft.com/office/officeart/2008/layout/HalfCircleOrganizationChart"/>
    <dgm:cxn modelId="{911D4B69-0D1A-E44A-8D58-8D4DD9C017C9}" srcId="{5D370CE3-C7D7-9748-B41A-89C4D9C61E10}" destId="{1C46A050-F7EE-8D43-A558-F31AF79FADD2}" srcOrd="3" destOrd="0" parTransId="{07A3A4A8-17B7-8949-A172-F8283E3BC604}" sibTransId="{6F68A240-581A-764E-8D10-DCA05ACC42B1}"/>
    <dgm:cxn modelId="{D7135880-0AAB-5B47-9E9C-D73527B6991A}" type="presOf" srcId="{1BB53472-1C8C-384D-A809-B0D9C6AC2F2B}" destId="{BE6A2DD6-5038-AC4F-8653-9495BEAEA343}" srcOrd="1" destOrd="0" presId="urn:microsoft.com/office/officeart/2008/layout/HalfCircleOrganizationChart"/>
    <dgm:cxn modelId="{12F6A555-B77E-F046-B9E2-BC09E5A148D1}" type="presOf" srcId="{36D7DE83-60C7-E749-B84B-386512969E63}" destId="{66BFDA77-60CF-8347-A05F-5C5277D94540}" srcOrd="0" destOrd="0" presId="urn:microsoft.com/office/officeart/2008/layout/HalfCircleOrganizationChart"/>
    <dgm:cxn modelId="{015DBF8E-84F1-2041-B75B-4F07E5D3CFA2}" type="presOf" srcId="{DFEFCCCE-F49F-AD4C-9872-0229816FF3AA}" destId="{542CCDAB-14CB-8B4E-AD78-CB758FD38178}" srcOrd="0" destOrd="0" presId="urn:microsoft.com/office/officeart/2008/layout/HalfCircleOrganizationChart"/>
    <dgm:cxn modelId="{631EF490-D8EC-1C49-BFA7-AF7EE59FADDC}" type="presOf" srcId="{6DD1D5E8-C6FC-BE46-A350-A7876593D16F}" destId="{255786AA-404A-D645-9429-B7B045A6483A}" srcOrd="1" destOrd="0" presId="urn:microsoft.com/office/officeart/2008/layout/HalfCircleOrganizationChart"/>
    <dgm:cxn modelId="{39421EDF-3893-8746-AAC7-FFB403BAF9B8}" type="presOf" srcId="{8F618DB6-3745-AE40-8569-B1462B485267}" destId="{D5E6C953-0273-C14F-9B1E-7DA2D97819CE}" srcOrd="0" destOrd="0" presId="urn:microsoft.com/office/officeart/2008/layout/HalfCircleOrganizationChart"/>
    <dgm:cxn modelId="{3AFDF36A-5402-B34E-9C8E-1B507850E2F8}" type="presOf" srcId="{B39B3746-3987-E749-9A04-225F4DA61B38}" destId="{F31FD477-6B74-6749-BCDA-402334069779}" srcOrd="1" destOrd="0" presId="urn:microsoft.com/office/officeart/2008/layout/HalfCircleOrganizationChart"/>
    <dgm:cxn modelId="{B5E6DF94-6814-A44C-81BE-6BB3AD646EEA}" srcId="{308FD6C0-B2B2-B149-8625-3DFFB07B53BB}" destId="{6CB3EEB3-FC15-0F46-A666-7D7E9917AEBC}" srcOrd="0" destOrd="0" parTransId="{E3EDE9B7-BFA4-0B40-AD3B-FEDBD8AF1019}" sibTransId="{768D3C38-D5BA-104C-9502-E0BCAE63AC1A}"/>
    <dgm:cxn modelId="{03FD61D1-2BBC-6340-BA78-62D17078EA72}" srcId="{5D370CE3-C7D7-9748-B41A-89C4D9C61E10}" destId="{82067DF5-2277-5240-B701-CC645455303B}" srcOrd="2" destOrd="0" parTransId="{CC37594B-5B91-0D43-A69D-B8D32A2DC3BF}" sibTransId="{1F8A1FB4-4A72-324B-9E36-172D425AD342}"/>
    <dgm:cxn modelId="{57382B43-3970-F147-B9BE-1E9A70F780EF}" type="presOf" srcId="{E3EDE9B7-BFA4-0B40-AD3B-FEDBD8AF1019}" destId="{F1C4B8EF-ED32-1B49-ADF0-044E86D80043}" srcOrd="0" destOrd="0" presId="urn:microsoft.com/office/officeart/2008/layout/HalfCircleOrganizationChart"/>
    <dgm:cxn modelId="{F6AC4ADD-61A0-1241-9160-50F0ED751869}" srcId="{04B133F9-5CF5-5140-8174-5CBFE6508586}" destId="{2E725ABD-3E4F-424E-B3CA-3CACA46797E6}" srcOrd="0" destOrd="0" parTransId="{F3CC3595-6DA8-114D-BE2D-DF99F75F492F}" sibTransId="{56715E37-E686-6E47-9480-C8BAB12E257B}"/>
    <dgm:cxn modelId="{2F3DE52A-48D5-7249-AD61-B8A3F65D1FFA}" type="presOf" srcId="{D6EDC0B8-AC3D-824F-9F12-BA18F329597C}" destId="{8E8C402C-D53A-3741-A5B8-A217308E4279}" srcOrd="0" destOrd="0" presId="urn:microsoft.com/office/officeart/2008/layout/HalfCircleOrganizationChart"/>
    <dgm:cxn modelId="{7BAED9A8-2677-4048-B63B-526C47826F3E}" srcId="{1BB53472-1C8C-384D-A809-B0D9C6AC2F2B}" destId="{B4455C67-2ED0-C84E-A467-25A329A5BCC6}" srcOrd="4" destOrd="0" parTransId="{7CA84A29-BD22-8144-A904-44FCB84EA5F0}" sibTransId="{B7F8B936-571C-8D47-8B19-80DA73B1BB87}"/>
    <dgm:cxn modelId="{CE2E1987-3669-CA4C-80FF-89A93E34B7B4}" type="presOf" srcId="{CDDD5A0B-CE85-2F44-B19E-ECEE3D87B379}" destId="{BACCE687-1650-1843-8E73-4A5FC11FB91A}" srcOrd="0" destOrd="0" presId="urn:microsoft.com/office/officeart/2008/layout/HalfCircleOrganizationChart"/>
    <dgm:cxn modelId="{2CF90DBB-6166-6A46-9ED6-F224E640EA9E}" type="presOf" srcId="{82067DF5-2277-5240-B701-CC645455303B}" destId="{2F30E805-69C2-D940-BA2A-B606460117AD}" srcOrd="0" destOrd="0" presId="urn:microsoft.com/office/officeart/2008/layout/HalfCircleOrganizationChart"/>
    <dgm:cxn modelId="{EDE97B9C-CED6-9246-83CA-08C62AC72339}" type="presOf" srcId="{2E725ABD-3E4F-424E-B3CA-3CACA46797E6}" destId="{3207D431-7530-0C4F-9729-FC1EB36546F8}" srcOrd="0" destOrd="0" presId="urn:microsoft.com/office/officeart/2008/layout/HalfCircleOrganizationChart"/>
    <dgm:cxn modelId="{78B5B2C0-7CDD-4D4D-ACD5-CD02C65BB49D}" srcId="{BCE3ABDB-C5EA-A04F-AB7A-2671DE6AD30F}" destId="{1BB53472-1C8C-384D-A809-B0D9C6AC2F2B}" srcOrd="0" destOrd="0" parTransId="{9888C740-92D9-F54F-81BC-CA47540BF051}" sibTransId="{9A452A13-2B38-F24C-82FD-9DD2FAA6C5EE}"/>
    <dgm:cxn modelId="{859267CE-7F88-CD48-8B26-BEE456B16037}" type="presOf" srcId="{26FAD0DC-B01A-A04B-A00A-C9F1A17C7A9F}" destId="{EEEE6341-C02D-5746-A002-1C6356EEF913}" srcOrd="0" destOrd="0" presId="urn:microsoft.com/office/officeart/2008/layout/HalfCircleOrganizationChart"/>
    <dgm:cxn modelId="{DE3313EC-F1C1-9C4E-90A4-B4B08A88A480}" srcId="{DFEFCCCE-F49F-AD4C-9872-0229816FF3AA}" destId="{AFFE62DC-EED0-7544-9F14-39521C209A67}" srcOrd="2" destOrd="0" parTransId="{CDDD5A0B-CE85-2F44-B19E-ECEE3D87B379}" sibTransId="{2846BEA1-7744-DB4A-BF20-A41C7766E00D}"/>
    <dgm:cxn modelId="{3B6D60FA-4F5C-CB48-AAB8-EFC1C39C0CFC}" type="presParOf" srcId="{69062AD4-F53E-C647-9503-93D52BA48CE6}" destId="{18548BC6-5B7D-6246-8092-A29BE2101A3D}" srcOrd="0" destOrd="0" presId="urn:microsoft.com/office/officeart/2008/layout/HalfCircleOrganizationChart"/>
    <dgm:cxn modelId="{95AD6FE3-E18C-9D44-A184-A8B24DB652EB}" type="presParOf" srcId="{18548BC6-5B7D-6246-8092-A29BE2101A3D}" destId="{1622E4E8-ECAA-524A-BED7-46E14FFF133A}" srcOrd="0" destOrd="0" presId="urn:microsoft.com/office/officeart/2008/layout/HalfCircleOrganizationChart"/>
    <dgm:cxn modelId="{F99E6C5F-CAF7-934C-ADAB-34B7812A7B05}" type="presParOf" srcId="{1622E4E8-ECAA-524A-BED7-46E14FFF133A}" destId="{C7F274AE-1A96-D04C-81A6-0E9CAD9F6AAB}" srcOrd="0" destOrd="0" presId="urn:microsoft.com/office/officeart/2008/layout/HalfCircleOrganizationChart"/>
    <dgm:cxn modelId="{30096D4A-7312-7440-9DF1-83A068E981A5}" type="presParOf" srcId="{1622E4E8-ECAA-524A-BED7-46E14FFF133A}" destId="{E779B81E-2528-9B4F-806F-F5A71CF3BC28}" srcOrd="1" destOrd="0" presId="urn:microsoft.com/office/officeart/2008/layout/HalfCircleOrganizationChart"/>
    <dgm:cxn modelId="{D2C9F7C5-9E58-9C47-9518-E3282CB4BC39}" type="presParOf" srcId="{1622E4E8-ECAA-524A-BED7-46E14FFF133A}" destId="{6CFC695A-40A4-084F-9FEB-E2E7C9CA9961}" srcOrd="2" destOrd="0" presId="urn:microsoft.com/office/officeart/2008/layout/HalfCircleOrganizationChart"/>
    <dgm:cxn modelId="{B44AC024-63B6-C84D-9167-FAFAAEA60A49}" type="presParOf" srcId="{1622E4E8-ECAA-524A-BED7-46E14FFF133A}" destId="{BE6A2DD6-5038-AC4F-8653-9495BEAEA343}" srcOrd="3" destOrd="0" presId="urn:microsoft.com/office/officeart/2008/layout/HalfCircleOrganizationChart"/>
    <dgm:cxn modelId="{8CB8A1D9-54F8-284B-A4CF-24EF1F4F6C22}" type="presParOf" srcId="{18548BC6-5B7D-6246-8092-A29BE2101A3D}" destId="{8E0DECDF-7DFF-D446-9361-AD71C3508BC1}" srcOrd="1" destOrd="0" presId="urn:microsoft.com/office/officeart/2008/layout/HalfCircleOrganizationChart"/>
    <dgm:cxn modelId="{076CE57D-EE43-3346-9E25-B30709B8D944}" type="presParOf" srcId="{8E0DECDF-7DFF-D446-9361-AD71C3508BC1}" destId="{536692DE-849F-5244-AC31-79C1954E2CC3}" srcOrd="0" destOrd="0" presId="urn:microsoft.com/office/officeart/2008/layout/HalfCircleOrganizationChart"/>
    <dgm:cxn modelId="{E548A81F-BBCB-9D43-AAA2-50F92E474327}" type="presParOf" srcId="{8E0DECDF-7DFF-D446-9361-AD71C3508BC1}" destId="{90CAF0A0-38E0-8445-ABBC-3379244621E4}" srcOrd="1" destOrd="0" presId="urn:microsoft.com/office/officeart/2008/layout/HalfCircleOrganizationChart"/>
    <dgm:cxn modelId="{546CAA0B-E4B7-E340-96B2-59FE81A0E067}" type="presParOf" srcId="{90CAF0A0-38E0-8445-ABBC-3379244621E4}" destId="{7C924664-02E0-C740-B145-E0066830CDFB}" srcOrd="0" destOrd="0" presId="urn:microsoft.com/office/officeart/2008/layout/HalfCircleOrganizationChart"/>
    <dgm:cxn modelId="{DCF61A48-BDC7-6442-BD4D-F10FBA7E37D3}" type="presParOf" srcId="{7C924664-02E0-C740-B145-E0066830CDFB}" destId="{B41C223D-6288-4F4A-9D45-806EA42D5955}" srcOrd="0" destOrd="0" presId="urn:microsoft.com/office/officeart/2008/layout/HalfCircleOrganizationChart"/>
    <dgm:cxn modelId="{AC7C76C3-CE88-F24D-8332-5DA07DABA954}" type="presParOf" srcId="{7C924664-02E0-C740-B145-E0066830CDFB}" destId="{E27EF4D0-BEB1-754D-A4CD-F4B9A96BE28E}" srcOrd="1" destOrd="0" presId="urn:microsoft.com/office/officeart/2008/layout/HalfCircleOrganizationChart"/>
    <dgm:cxn modelId="{DF121F6A-1B7A-7445-AF61-86D47F209E64}" type="presParOf" srcId="{7C924664-02E0-C740-B145-E0066830CDFB}" destId="{9AEF85AB-13F5-0C47-81A2-AE9A9F76A9CC}" srcOrd="2" destOrd="0" presId="urn:microsoft.com/office/officeart/2008/layout/HalfCircleOrganizationChart"/>
    <dgm:cxn modelId="{E244238B-4121-0344-831A-76CEFEEFC4E0}" type="presParOf" srcId="{7C924664-02E0-C740-B145-E0066830CDFB}" destId="{F1A2CE3D-1DBC-244A-9501-45D38FBB06A6}" srcOrd="3" destOrd="0" presId="urn:microsoft.com/office/officeart/2008/layout/HalfCircleOrganizationChart"/>
    <dgm:cxn modelId="{76E38305-7D2F-7A4B-9E86-D73AB18B6838}" type="presParOf" srcId="{90CAF0A0-38E0-8445-ABBC-3379244621E4}" destId="{130F47A4-3D6D-D14A-9A57-EB0E77BFC4FC}" srcOrd="1" destOrd="0" presId="urn:microsoft.com/office/officeart/2008/layout/HalfCircleOrganizationChart"/>
    <dgm:cxn modelId="{92E3A947-183C-0B41-A923-24454AC70F7E}" type="presParOf" srcId="{130F47A4-3D6D-D14A-9A57-EB0E77BFC4FC}" destId="{AAEEE1FA-50E2-9F49-8C5D-396C975359DF}" srcOrd="0" destOrd="0" presId="urn:microsoft.com/office/officeart/2008/layout/HalfCircleOrganizationChart"/>
    <dgm:cxn modelId="{36F1B3E9-00C8-AF44-AB98-AE1C80F09C16}" type="presParOf" srcId="{130F47A4-3D6D-D14A-9A57-EB0E77BFC4FC}" destId="{12C32B6E-CA3C-5145-B3ED-5570D6659F4C}" srcOrd="1" destOrd="0" presId="urn:microsoft.com/office/officeart/2008/layout/HalfCircleOrganizationChart"/>
    <dgm:cxn modelId="{72503642-EA89-7A4C-AD77-A2105AFC2AA6}" type="presParOf" srcId="{12C32B6E-CA3C-5145-B3ED-5570D6659F4C}" destId="{6DB69F38-761E-F549-A470-1D1A459C911E}" srcOrd="0" destOrd="0" presId="urn:microsoft.com/office/officeart/2008/layout/HalfCircleOrganizationChart"/>
    <dgm:cxn modelId="{9455E551-CDA8-9145-A180-67F0074A8149}" type="presParOf" srcId="{6DB69F38-761E-F549-A470-1D1A459C911E}" destId="{31C64FFC-D4C7-E643-9379-FB2DDC576521}" srcOrd="0" destOrd="0" presId="urn:microsoft.com/office/officeart/2008/layout/HalfCircleOrganizationChart"/>
    <dgm:cxn modelId="{538BF161-DA88-9841-9C9B-E765696691A9}" type="presParOf" srcId="{6DB69F38-761E-F549-A470-1D1A459C911E}" destId="{E1C55B63-7795-314A-A506-44D4AC362297}" srcOrd="1" destOrd="0" presId="urn:microsoft.com/office/officeart/2008/layout/HalfCircleOrganizationChart"/>
    <dgm:cxn modelId="{5D19737B-C297-2B4F-A1E1-FB57D3CD4D8A}" type="presParOf" srcId="{6DB69F38-761E-F549-A470-1D1A459C911E}" destId="{BD9BF7C9-678D-4341-A66B-AB33807EA39C}" srcOrd="2" destOrd="0" presId="urn:microsoft.com/office/officeart/2008/layout/HalfCircleOrganizationChart"/>
    <dgm:cxn modelId="{6BC53C32-2C4F-E943-927D-A56BC34422CF}" type="presParOf" srcId="{6DB69F38-761E-F549-A470-1D1A459C911E}" destId="{10C9CADF-B606-894C-9A42-692435ADC202}" srcOrd="3" destOrd="0" presId="urn:microsoft.com/office/officeart/2008/layout/HalfCircleOrganizationChart"/>
    <dgm:cxn modelId="{FB91DDF1-3F54-6740-A445-6558410D3BDD}" type="presParOf" srcId="{12C32B6E-CA3C-5145-B3ED-5570D6659F4C}" destId="{34DACBA2-219D-654F-84A7-EA1AF8D49FC7}" srcOrd="1" destOrd="0" presId="urn:microsoft.com/office/officeart/2008/layout/HalfCircleOrganizationChart"/>
    <dgm:cxn modelId="{00F674DC-C1CC-0746-9CC1-AA66685F229D}" type="presParOf" srcId="{34DACBA2-219D-654F-84A7-EA1AF8D49FC7}" destId="{66BFDA77-60CF-8347-A05F-5C5277D94540}" srcOrd="0" destOrd="0" presId="urn:microsoft.com/office/officeart/2008/layout/HalfCircleOrganizationChart"/>
    <dgm:cxn modelId="{7A7FF5CF-84DA-D447-9B5F-3A8560938E12}" type="presParOf" srcId="{34DACBA2-219D-654F-84A7-EA1AF8D49FC7}" destId="{68C96496-4640-9F43-BBD1-91CBD2E306C2}" srcOrd="1" destOrd="0" presId="urn:microsoft.com/office/officeart/2008/layout/HalfCircleOrganizationChart"/>
    <dgm:cxn modelId="{99FAD99A-079F-2044-8610-B420BAF1C3B7}" type="presParOf" srcId="{68C96496-4640-9F43-BBD1-91CBD2E306C2}" destId="{B4B561F4-ED1A-C845-B3CE-7137EA066ACF}" srcOrd="0" destOrd="0" presId="urn:microsoft.com/office/officeart/2008/layout/HalfCircleOrganizationChart"/>
    <dgm:cxn modelId="{EEDAF384-96A1-1941-80FA-C816FA4B3C55}" type="presParOf" srcId="{B4B561F4-ED1A-C845-B3CE-7137EA066ACF}" destId="{8E8C402C-D53A-3741-A5B8-A217308E4279}" srcOrd="0" destOrd="0" presId="urn:microsoft.com/office/officeart/2008/layout/HalfCircleOrganizationChart"/>
    <dgm:cxn modelId="{4D9F4311-56A7-D24C-8B5D-4F2CF96C0734}" type="presParOf" srcId="{B4B561F4-ED1A-C845-B3CE-7137EA066ACF}" destId="{11C179DD-BC01-A645-9172-F95D0F513008}" srcOrd="1" destOrd="0" presId="urn:microsoft.com/office/officeart/2008/layout/HalfCircleOrganizationChart"/>
    <dgm:cxn modelId="{E9F67710-7A91-1047-BAE6-7058B9BCF54B}" type="presParOf" srcId="{B4B561F4-ED1A-C845-B3CE-7137EA066ACF}" destId="{81D533A4-1B43-4947-9B1F-A57CE310ACAF}" srcOrd="2" destOrd="0" presId="urn:microsoft.com/office/officeart/2008/layout/HalfCircleOrganizationChart"/>
    <dgm:cxn modelId="{ABBD9DB9-3260-0347-AFC6-5FA36DB61714}" type="presParOf" srcId="{B4B561F4-ED1A-C845-B3CE-7137EA066ACF}" destId="{ECDE6F8F-1ED1-A143-BC72-5BFFB8CA3B3A}" srcOrd="3" destOrd="0" presId="urn:microsoft.com/office/officeart/2008/layout/HalfCircleOrganizationChart"/>
    <dgm:cxn modelId="{3A321C3A-AD5D-274F-B1E9-5FC68F3EBFCA}" type="presParOf" srcId="{68C96496-4640-9F43-BBD1-91CBD2E306C2}" destId="{AFF7ADA9-F20E-2A48-ACFE-2CCC747B5D92}" srcOrd="1" destOrd="0" presId="urn:microsoft.com/office/officeart/2008/layout/HalfCircleOrganizationChart"/>
    <dgm:cxn modelId="{5CA90947-DA7B-5A48-9270-A75D744C3227}" type="presParOf" srcId="{68C96496-4640-9F43-BBD1-91CBD2E306C2}" destId="{10943516-C846-AE46-BFEF-4A88690BFBC7}" srcOrd="2" destOrd="0" presId="urn:microsoft.com/office/officeart/2008/layout/HalfCircleOrganizationChart"/>
    <dgm:cxn modelId="{8AE80F7C-9919-0746-B04A-6C9CE776EBB5}" type="presParOf" srcId="{34DACBA2-219D-654F-84A7-EA1AF8D49FC7}" destId="{7A6945F7-DE61-D249-804C-1ADB5FA55845}" srcOrd="2" destOrd="0" presId="urn:microsoft.com/office/officeart/2008/layout/HalfCircleOrganizationChart"/>
    <dgm:cxn modelId="{5107EAB2-1E97-2040-9131-5943FCA6B38C}" type="presParOf" srcId="{34DACBA2-219D-654F-84A7-EA1AF8D49FC7}" destId="{CB7D3874-48E8-9E40-BE45-4293D8758C51}" srcOrd="3" destOrd="0" presId="urn:microsoft.com/office/officeart/2008/layout/HalfCircleOrganizationChart"/>
    <dgm:cxn modelId="{877BA2EC-7583-1046-A196-9AC6D19B2688}" type="presParOf" srcId="{CB7D3874-48E8-9E40-BE45-4293D8758C51}" destId="{FAE8C1DF-1491-234F-856D-8EFB8BB33D6D}" srcOrd="0" destOrd="0" presId="urn:microsoft.com/office/officeart/2008/layout/HalfCircleOrganizationChart"/>
    <dgm:cxn modelId="{6B04B9CA-2B51-0244-8BF1-36559EF6D895}" type="presParOf" srcId="{FAE8C1DF-1491-234F-856D-8EFB8BB33D6D}" destId="{D64274A2-0FBC-1E43-AA06-750DF5B18358}" srcOrd="0" destOrd="0" presId="urn:microsoft.com/office/officeart/2008/layout/HalfCircleOrganizationChart"/>
    <dgm:cxn modelId="{57632F0B-ADCB-054F-A281-AE471C9B6E1D}" type="presParOf" srcId="{FAE8C1DF-1491-234F-856D-8EFB8BB33D6D}" destId="{189CD2F5-F8CF-844C-92CA-C3667A8E626D}" srcOrd="1" destOrd="0" presId="urn:microsoft.com/office/officeart/2008/layout/HalfCircleOrganizationChart"/>
    <dgm:cxn modelId="{88BAC282-3348-F743-91C4-95330C31C736}" type="presParOf" srcId="{FAE8C1DF-1491-234F-856D-8EFB8BB33D6D}" destId="{74147ABE-C794-4545-9875-19BDA23552DC}" srcOrd="2" destOrd="0" presId="urn:microsoft.com/office/officeart/2008/layout/HalfCircleOrganizationChart"/>
    <dgm:cxn modelId="{196B7532-4253-8B48-BC08-3144CC454602}" type="presParOf" srcId="{FAE8C1DF-1491-234F-856D-8EFB8BB33D6D}" destId="{F97F2E08-48C0-304A-8247-E2F8B76AF0BC}" srcOrd="3" destOrd="0" presId="urn:microsoft.com/office/officeart/2008/layout/HalfCircleOrganizationChart"/>
    <dgm:cxn modelId="{B1FB7BDF-6209-2746-8D64-FF6BA875B266}" type="presParOf" srcId="{CB7D3874-48E8-9E40-BE45-4293D8758C51}" destId="{E043EDBC-8D5D-9149-A293-A3BAD233A838}" srcOrd="1" destOrd="0" presId="urn:microsoft.com/office/officeart/2008/layout/HalfCircleOrganizationChart"/>
    <dgm:cxn modelId="{3A693AEC-09BB-C24A-AB08-BBB146DD99EA}" type="presParOf" srcId="{CB7D3874-48E8-9E40-BE45-4293D8758C51}" destId="{FA87FF22-945E-194E-A1D6-98EEB2FB14CF}" srcOrd="2" destOrd="0" presId="urn:microsoft.com/office/officeart/2008/layout/HalfCircleOrganizationChart"/>
    <dgm:cxn modelId="{65496D45-B3F1-C44B-BD72-78A727EEE628}" type="presParOf" srcId="{34DACBA2-219D-654F-84A7-EA1AF8D49FC7}" destId="{77DA8E9D-8501-F14A-8A1E-8B08EACA1BF2}" srcOrd="4" destOrd="0" presId="urn:microsoft.com/office/officeart/2008/layout/HalfCircleOrganizationChart"/>
    <dgm:cxn modelId="{34B9B5BE-BA23-774C-B6B0-2C565B40168D}" type="presParOf" srcId="{34DACBA2-219D-654F-84A7-EA1AF8D49FC7}" destId="{A2F3B3D8-2044-F449-883A-F71C9E0B025E}" srcOrd="5" destOrd="0" presId="urn:microsoft.com/office/officeart/2008/layout/HalfCircleOrganizationChart"/>
    <dgm:cxn modelId="{96D7F71C-8590-6443-BC99-91FC1967D2A6}" type="presParOf" srcId="{A2F3B3D8-2044-F449-883A-F71C9E0B025E}" destId="{74F4EEDE-D116-D84F-8CD0-A09D2B297EE0}" srcOrd="0" destOrd="0" presId="urn:microsoft.com/office/officeart/2008/layout/HalfCircleOrganizationChart"/>
    <dgm:cxn modelId="{C6CEC847-9800-EC46-956C-15845F6FA57E}" type="presParOf" srcId="{74F4EEDE-D116-D84F-8CD0-A09D2B297EE0}" destId="{2F30E805-69C2-D940-BA2A-B606460117AD}" srcOrd="0" destOrd="0" presId="urn:microsoft.com/office/officeart/2008/layout/HalfCircleOrganizationChart"/>
    <dgm:cxn modelId="{C2E2A3A7-23B4-6948-AFAA-6A0793D634F4}" type="presParOf" srcId="{74F4EEDE-D116-D84F-8CD0-A09D2B297EE0}" destId="{8201286A-6B4E-0D4C-825A-74E5DF07207D}" srcOrd="1" destOrd="0" presId="urn:microsoft.com/office/officeart/2008/layout/HalfCircleOrganizationChart"/>
    <dgm:cxn modelId="{56BF9F13-468E-1B4B-BACA-CCDC1737F88F}" type="presParOf" srcId="{74F4EEDE-D116-D84F-8CD0-A09D2B297EE0}" destId="{3F45EAF8-74C0-644C-B99D-D14288106A77}" srcOrd="2" destOrd="0" presId="urn:microsoft.com/office/officeart/2008/layout/HalfCircleOrganizationChart"/>
    <dgm:cxn modelId="{7768518D-52B9-F64B-A0D5-7C4AC60501CC}" type="presParOf" srcId="{74F4EEDE-D116-D84F-8CD0-A09D2B297EE0}" destId="{B2516665-15F5-A440-894F-A0027F5D72B8}" srcOrd="3" destOrd="0" presId="urn:microsoft.com/office/officeart/2008/layout/HalfCircleOrganizationChart"/>
    <dgm:cxn modelId="{2D201B59-2561-F445-9179-C7F0C09F41B7}" type="presParOf" srcId="{A2F3B3D8-2044-F449-883A-F71C9E0B025E}" destId="{5166A536-B296-9B4F-890E-E0490C4A1DFA}" srcOrd="1" destOrd="0" presId="urn:microsoft.com/office/officeart/2008/layout/HalfCircleOrganizationChart"/>
    <dgm:cxn modelId="{7C1F4894-1811-F54A-8334-64847E769B4D}" type="presParOf" srcId="{A2F3B3D8-2044-F449-883A-F71C9E0B025E}" destId="{E72FCDC4-25D7-1248-89AD-F3EF3BC93DCE}" srcOrd="2" destOrd="0" presId="urn:microsoft.com/office/officeart/2008/layout/HalfCircleOrganizationChart"/>
    <dgm:cxn modelId="{B47274EC-120D-B748-9905-DC78CA8BDB03}" type="presParOf" srcId="{34DACBA2-219D-654F-84A7-EA1AF8D49FC7}" destId="{BB0996F0-4469-AA49-B12B-5440ABECEF76}" srcOrd="6" destOrd="0" presId="urn:microsoft.com/office/officeart/2008/layout/HalfCircleOrganizationChart"/>
    <dgm:cxn modelId="{98307EC9-E650-D54D-8F6E-30E7086799E6}" type="presParOf" srcId="{34DACBA2-219D-654F-84A7-EA1AF8D49FC7}" destId="{C650838B-4E55-3147-A678-EE05F9106D2A}" srcOrd="7" destOrd="0" presId="urn:microsoft.com/office/officeart/2008/layout/HalfCircleOrganizationChart"/>
    <dgm:cxn modelId="{CBB4F777-8F30-074E-885A-22B0A37AF0FB}" type="presParOf" srcId="{C650838B-4E55-3147-A678-EE05F9106D2A}" destId="{D33025A1-8CEA-574F-B0E4-6E77C296A942}" srcOrd="0" destOrd="0" presId="urn:microsoft.com/office/officeart/2008/layout/HalfCircleOrganizationChart"/>
    <dgm:cxn modelId="{BE7D5B7C-8F4A-4C44-AF56-E741BD1E2788}" type="presParOf" srcId="{D33025A1-8CEA-574F-B0E4-6E77C296A942}" destId="{2D23F73E-0DFA-684C-923B-9AE79E0B0CE5}" srcOrd="0" destOrd="0" presId="urn:microsoft.com/office/officeart/2008/layout/HalfCircleOrganizationChart"/>
    <dgm:cxn modelId="{4E14B063-D188-B74B-A793-0359742F6259}" type="presParOf" srcId="{D33025A1-8CEA-574F-B0E4-6E77C296A942}" destId="{C7F96DCD-C4FA-5842-8E7B-B2E057A88B2F}" srcOrd="1" destOrd="0" presId="urn:microsoft.com/office/officeart/2008/layout/HalfCircleOrganizationChart"/>
    <dgm:cxn modelId="{71D09FA6-EC63-A84D-A74D-8B5DFB5335B2}" type="presParOf" srcId="{D33025A1-8CEA-574F-B0E4-6E77C296A942}" destId="{CC038AE9-073A-DC4A-A3CC-DFC8FDD134A3}" srcOrd="2" destOrd="0" presId="urn:microsoft.com/office/officeart/2008/layout/HalfCircleOrganizationChart"/>
    <dgm:cxn modelId="{7BE75A4C-EA90-D44E-AE50-7766A81C98F2}" type="presParOf" srcId="{D33025A1-8CEA-574F-B0E4-6E77C296A942}" destId="{62F80BD3-BE7C-C64F-B73A-247D31816EEA}" srcOrd="3" destOrd="0" presId="urn:microsoft.com/office/officeart/2008/layout/HalfCircleOrganizationChart"/>
    <dgm:cxn modelId="{2684A0A2-0FCA-F243-A1FE-7E651FE6FE3A}" type="presParOf" srcId="{C650838B-4E55-3147-A678-EE05F9106D2A}" destId="{B51DF50F-F33B-E14D-9804-D380C8587BF8}" srcOrd="1" destOrd="0" presId="urn:microsoft.com/office/officeart/2008/layout/HalfCircleOrganizationChart"/>
    <dgm:cxn modelId="{E4633AC7-1DEE-1C44-860C-F4B3C2248058}" type="presParOf" srcId="{C650838B-4E55-3147-A678-EE05F9106D2A}" destId="{465F350D-2CFC-8846-B357-0616E61A3222}" srcOrd="2" destOrd="0" presId="urn:microsoft.com/office/officeart/2008/layout/HalfCircleOrganizationChart"/>
    <dgm:cxn modelId="{51089C67-1D83-A844-AC41-DD5A51426F56}" type="presParOf" srcId="{34DACBA2-219D-654F-84A7-EA1AF8D49FC7}" destId="{97CED3A0-BB73-D54C-8E8B-F4B6574A63B6}" srcOrd="8" destOrd="0" presId="urn:microsoft.com/office/officeart/2008/layout/HalfCircleOrganizationChart"/>
    <dgm:cxn modelId="{AE79EEC1-CDD8-3347-A27A-A62860E5208C}" type="presParOf" srcId="{34DACBA2-219D-654F-84A7-EA1AF8D49FC7}" destId="{F522285D-5D33-D643-AF5E-979C92A7AC82}" srcOrd="9" destOrd="0" presId="urn:microsoft.com/office/officeart/2008/layout/HalfCircleOrganizationChart"/>
    <dgm:cxn modelId="{58A543A2-93C8-D144-99D3-36E69D0D4418}" type="presParOf" srcId="{F522285D-5D33-D643-AF5E-979C92A7AC82}" destId="{8D475F31-59F5-8B44-BCEC-C8F3CFFD7EB5}" srcOrd="0" destOrd="0" presId="urn:microsoft.com/office/officeart/2008/layout/HalfCircleOrganizationChart"/>
    <dgm:cxn modelId="{47D105EB-6FE3-0B4F-AE89-5D7A44A64B6C}" type="presParOf" srcId="{8D475F31-59F5-8B44-BCEC-C8F3CFFD7EB5}" destId="{3DD271CF-D267-864C-AB29-523D947290A0}" srcOrd="0" destOrd="0" presId="urn:microsoft.com/office/officeart/2008/layout/HalfCircleOrganizationChart"/>
    <dgm:cxn modelId="{E581E228-9586-ED4A-B47F-CC8B60ABBF67}" type="presParOf" srcId="{8D475F31-59F5-8B44-BCEC-C8F3CFFD7EB5}" destId="{5D0765E4-CCA7-DA4F-A5A5-D36BD572E185}" srcOrd="1" destOrd="0" presId="urn:microsoft.com/office/officeart/2008/layout/HalfCircleOrganizationChart"/>
    <dgm:cxn modelId="{AB49C4C9-56F0-9C4D-8D10-E847532E2DAE}" type="presParOf" srcId="{8D475F31-59F5-8B44-BCEC-C8F3CFFD7EB5}" destId="{6703E0B8-716C-E74F-A92C-A66178DD2A14}" srcOrd="2" destOrd="0" presId="urn:microsoft.com/office/officeart/2008/layout/HalfCircleOrganizationChart"/>
    <dgm:cxn modelId="{B1CB4074-526F-5D4C-984B-CCE6ACC4B8C5}" type="presParOf" srcId="{8D475F31-59F5-8B44-BCEC-C8F3CFFD7EB5}" destId="{255786AA-404A-D645-9429-B7B045A6483A}" srcOrd="3" destOrd="0" presId="urn:microsoft.com/office/officeart/2008/layout/HalfCircleOrganizationChart"/>
    <dgm:cxn modelId="{F66D928B-8E11-3247-9B3A-1BAB77FE74F8}" type="presParOf" srcId="{F522285D-5D33-D643-AF5E-979C92A7AC82}" destId="{7E6B71BF-E9A0-3745-8974-26ADD4F512DD}" srcOrd="1" destOrd="0" presId="urn:microsoft.com/office/officeart/2008/layout/HalfCircleOrganizationChart"/>
    <dgm:cxn modelId="{2C7E9863-ECFF-3A4E-ACF5-065299D4DA0B}" type="presParOf" srcId="{F522285D-5D33-D643-AF5E-979C92A7AC82}" destId="{9B9721FE-E318-374D-8748-20D569FE5E49}" srcOrd="2" destOrd="0" presId="urn:microsoft.com/office/officeart/2008/layout/HalfCircleOrganizationChart"/>
    <dgm:cxn modelId="{C9792DCD-8088-EC44-8DB7-A0E3E7C43A70}" type="presParOf" srcId="{12C32B6E-CA3C-5145-B3ED-5570D6659F4C}" destId="{316CFEBD-B346-0C46-B5D2-43A039196322}" srcOrd="2" destOrd="0" presId="urn:microsoft.com/office/officeart/2008/layout/HalfCircleOrganizationChart"/>
    <dgm:cxn modelId="{1CFD5A81-9922-2A46-A541-B7DF93C88BEA}" type="presParOf" srcId="{130F47A4-3D6D-D14A-9A57-EB0E77BFC4FC}" destId="{405AA11B-0D84-F946-9DB2-EF0DCCC5FE2B}" srcOrd="2" destOrd="0" presId="urn:microsoft.com/office/officeart/2008/layout/HalfCircleOrganizationChart"/>
    <dgm:cxn modelId="{2F0E1AB4-A5EB-BE4E-825A-33F7B8A99F1C}" type="presParOf" srcId="{130F47A4-3D6D-D14A-9A57-EB0E77BFC4FC}" destId="{680D59C9-1BBD-6948-9961-495CA8AD2106}" srcOrd="3" destOrd="0" presId="urn:microsoft.com/office/officeart/2008/layout/HalfCircleOrganizationChart"/>
    <dgm:cxn modelId="{822FB802-D92A-C94E-93E1-93686CC925EC}" type="presParOf" srcId="{680D59C9-1BBD-6948-9961-495CA8AD2106}" destId="{19885A3C-5807-5444-92DE-B077AB93BDC3}" srcOrd="0" destOrd="0" presId="urn:microsoft.com/office/officeart/2008/layout/HalfCircleOrganizationChart"/>
    <dgm:cxn modelId="{58E250AD-E217-7040-9D56-4F84D42FDDC0}" type="presParOf" srcId="{19885A3C-5807-5444-92DE-B077AB93BDC3}" destId="{542CCDAB-14CB-8B4E-AD78-CB758FD38178}" srcOrd="0" destOrd="0" presId="urn:microsoft.com/office/officeart/2008/layout/HalfCircleOrganizationChart"/>
    <dgm:cxn modelId="{B78D79A2-FA81-B34B-B4BC-91B28AA6C3BD}" type="presParOf" srcId="{19885A3C-5807-5444-92DE-B077AB93BDC3}" destId="{51CC7F4F-95F0-F54C-9539-2B8AC2AD1B0A}" srcOrd="1" destOrd="0" presId="urn:microsoft.com/office/officeart/2008/layout/HalfCircleOrganizationChart"/>
    <dgm:cxn modelId="{ABD17B45-0C88-D744-B775-488BEC27911E}" type="presParOf" srcId="{19885A3C-5807-5444-92DE-B077AB93BDC3}" destId="{199C1F7E-E84E-A94F-A906-67F1B6C09027}" srcOrd="2" destOrd="0" presId="urn:microsoft.com/office/officeart/2008/layout/HalfCircleOrganizationChart"/>
    <dgm:cxn modelId="{14985565-B645-9A49-B66C-1D37EA6876CE}" type="presParOf" srcId="{19885A3C-5807-5444-92DE-B077AB93BDC3}" destId="{87109F38-0C15-2845-BEAD-F0EDB43748B4}" srcOrd="3" destOrd="0" presId="urn:microsoft.com/office/officeart/2008/layout/HalfCircleOrganizationChart"/>
    <dgm:cxn modelId="{CC8B0BA6-D0D0-744F-9E56-A1D279A55459}" type="presParOf" srcId="{680D59C9-1BBD-6948-9961-495CA8AD2106}" destId="{B217292D-D63E-ED43-AEDF-57B50590F076}" srcOrd="1" destOrd="0" presId="urn:microsoft.com/office/officeart/2008/layout/HalfCircleOrganizationChart"/>
    <dgm:cxn modelId="{88047DFF-77A8-D144-805F-5DCE5FD9B118}" type="presParOf" srcId="{B217292D-D63E-ED43-AEDF-57B50590F076}" destId="{A71EEF35-A403-C54C-8D54-2AEF5D1FFB00}" srcOrd="0" destOrd="0" presId="urn:microsoft.com/office/officeart/2008/layout/HalfCircleOrganizationChart"/>
    <dgm:cxn modelId="{0C4D0E11-3D97-144E-9B12-09514263EAC6}" type="presParOf" srcId="{B217292D-D63E-ED43-AEDF-57B50590F076}" destId="{C4E8B80C-541B-3A4C-A417-E4F6F31D4FF1}" srcOrd="1" destOrd="0" presId="urn:microsoft.com/office/officeart/2008/layout/HalfCircleOrganizationChart"/>
    <dgm:cxn modelId="{A66844F3-319D-374E-97DE-72D316106217}" type="presParOf" srcId="{C4E8B80C-541B-3A4C-A417-E4F6F31D4FF1}" destId="{FE013F2F-9CCE-3D43-9944-69D90B9259C1}" srcOrd="0" destOrd="0" presId="urn:microsoft.com/office/officeart/2008/layout/HalfCircleOrganizationChart"/>
    <dgm:cxn modelId="{611D9F68-EAB1-7E4E-80DB-1F5A22693AB5}" type="presParOf" srcId="{FE013F2F-9CCE-3D43-9944-69D90B9259C1}" destId="{331C1CF7-1CFE-334E-A6E7-1313FB95ABDC}" srcOrd="0" destOrd="0" presId="urn:microsoft.com/office/officeart/2008/layout/HalfCircleOrganizationChart"/>
    <dgm:cxn modelId="{646C8E63-6EA5-3C4C-8132-819C4F38EB75}" type="presParOf" srcId="{FE013F2F-9CCE-3D43-9944-69D90B9259C1}" destId="{5D94DC00-D5C8-1A44-A957-A151494D21D3}" srcOrd="1" destOrd="0" presId="urn:microsoft.com/office/officeart/2008/layout/HalfCircleOrganizationChart"/>
    <dgm:cxn modelId="{543FDC84-8753-8447-AF50-3353ACB8370D}" type="presParOf" srcId="{FE013F2F-9CCE-3D43-9944-69D90B9259C1}" destId="{1EE9BC71-356E-4441-A75A-61000E852D7D}" srcOrd="2" destOrd="0" presId="urn:microsoft.com/office/officeart/2008/layout/HalfCircleOrganizationChart"/>
    <dgm:cxn modelId="{2B250807-240A-5C4E-8C1E-C87788FBBF05}" type="presParOf" srcId="{FE013F2F-9CCE-3D43-9944-69D90B9259C1}" destId="{301EF38D-D259-1540-87CC-660D8248C13B}" srcOrd="3" destOrd="0" presId="urn:microsoft.com/office/officeart/2008/layout/HalfCircleOrganizationChart"/>
    <dgm:cxn modelId="{4182D295-DBC1-CB4F-AFB1-DA9BBA19BAD4}" type="presParOf" srcId="{C4E8B80C-541B-3A4C-A417-E4F6F31D4FF1}" destId="{F029C8B9-070E-8241-8519-FB944CBEC71C}" srcOrd="1" destOrd="0" presId="urn:microsoft.com/office/officeart/2008/layout/HalfCircleOrganizationChart"/>
    <dgm:cxn modelId="{C29FB993-3A09-944B-8210-F4B5A132984E}" type="presParOf" srcId="{C4E8B80C-541B-3A4C-A417-E4F6F31D4FF1}" destId="{3CE506B5-87F0-F64B-9F42-541AC49BF247}" srcOrd="2" destOrd="0" presId="urn:microsoft.com/office/officeart/2008/layout/HalfCircleOrganizationChart"/>
    <dgm:cxn modelId="{F85D07A0-B320-F448-89BA-BD1B0563CA46}" type="presParOf" srcId="{B217292D-D63E-ED43-AEDF-57B50590F076}" destId="{D5E6C953-0273-C14F-9B1E-7DA2D97819CE}" srcOrd="2" destOrd="0" presId="urn:microsoft.com/office/officeart/2008/layout/HalfCircleOrganizationChart"/>
    <dgm:cxn modelId="{0B079DAE-7DF6-6C47-9C95-ED6E3B0067F1}" type="presParOf" srcId="{B217292D-D63E-ED43-AEDF-57B50590F076}" destId="{3C58715F-5554-7045-9269-1F86558B7FEC}" srcOrd="3" destOrd="0" presId="urn:microsoft.com/office/officeart/2008/layout/HalfCircleOrganizationChart"/>
    <dgm:cxn modelId="{1C3E04B6-5A5D-BE41-9DB5-544458A4BB35}" type="presParOf" srcId="{3C58715F-5554-7045-9269-1F86558B7FEC}" destId="{87DB4C85-FBE6-DD4D-B986-16CEEC91250C}" srcOrd="0" destOrd="0" presId="urn:microsoft.com/office/officeart/2008/layout/HalfCircleOrganizationChart"/>
    <dgm:cxn modelId="{32DE78C2-C3B6-7249-B799-9E9C8BCA4804}" type="presParOf" srcId="{87DB4C85-FBE6-DD4D-B986-16CEEC91250C}" destId="{E81830AA-AB1B-FC49-89DB-5F24611F0346}" srcOrd="0" destOrd="0" presId="urn:microsoft.com/office/officeart/2008/layout/HalfCircleOrganizationChart"/>
    <dgm:cxn modelId="{A1421916-8206-EE40-862E-BE44E80DF5B8}" type="presParOf" srcId="{87DB4C85-FBE6-DD4D-B986-16CEEC91250C}" destId="{E1806519-11CE-9D46-8EA7-975FE8B387A7}" srcOrd="1" destOrd="0" presId="urn:microsoft.com/office/officeart/2008/layout/HalfCircleOrganizationChart"/>
    <dgm:cxn modelId="{B0760F8F-FA5A-1D43-9244-52EE31A60A72}" type="presParOf" srcId="{87DB4C85-FBE6-DD4D-B986-16CEEC91250C}" destId="{26D6A13B-23F1-4342-8DC9-B9DA46D47984}" srcOrd="2" destOrd="0" presId="urn:microsoft.com/office/officeart/2008/layout/HalfCircleOrganizationChart"/>
    <dgm:cxn modelId="{23352D5C-119F-F147-8DE0-3D9E3AB98ADB}" type="presParOf" srcId="{87DB4C85-FBE6-DD4D-B986-16CEEC91250C}" destId="{3C4BED6A-0FC3-0E4A-8434-D7406FFF05C2}" srcOrd="3" destOrd="0" presId="urn:microsoft.com/office/officeart/2008/layout/HalfCircleOrganizationChart"/>
    <dgm:cxn modelId="{B04037DD-7AEB-1A4D-A17F-E44AF7C41039}" type="presParOf" srcId="{3C58715F-5554-7045-9269-1F86558B7FEC}" destId="{A8BC0544-77AB-9940-9408-E035789BA097}" srcOrd="1" destOrd="0" presId="urn:microsoft.com/office/officeart/2008/layout/HalfCircleOrganizationChart"/>
    <dgm:cxn modelId="{36EA243F-9E49-0944-AA5C-9C76ABEF8BC5}" type="presParOf" srcId="{3C58715F-5554-7045-9269-1F86558B7FEC}" destId="{647C90F7-C183-7D4E-8D39-4087975DDD94}" srcOrd="2" destOrd="0" presId="urn:microsoft.com/office/officeart/2008/layout/HalfCircleOrganizationChart"/>
    <dgm:cxn modelId="{7BBE34C3-86E1-B04C-AEDD-0F66C6C10951}" type="presParOf" srcId="{B217292D-D63E-ED43-AEDF-57B50590F076}" destId="{BACCE687-1650-1843-8E73-4A5FC11FB91A}" srcOrd="4" destOrd="0" presId="urn:microsoft.com/office/officeart/2008/layout/HalfCircleOrganizationChart"/>
    <dgm:cxn modelId="{ADBB6DE4-C562-744D-8C6C-7DFC80FE0241}" type="presParOf" srcId="{B217292D-D63E-ED43-AEDF-57B50590F076}" destId="{C51CFA91-23CA-F046-962A-F3684D74061D}" srcOrd="5" destOrd="0" presId="urn:microsoft.com/office/officeart/2008/layout/HalfCircleOrganizationChart"/>
    <dgm:cxn modelId="{F0311AFD-12A3-7F42-ABBA-AFFAA0C3FA19}" type="presParOf" srcId="{C51CFA91-23CA-F046-962A-F3684D74061D}" destId="{CE778DA3-86AE-DC45-82F7-5341D918352C}" srcOrd="0" destOrd="0" presId="urn:microsoft.com/office/officeart/2008/layout/HalfCircleOrganizationChart"/>
    <dgm:cxn modelId="{5DC41C79-3DDC-6B41-AB6B-77EEA7D46F9F}" type="presParOf" srcId="{CE778DA3-86AE-DC45-82F7-5341D918352C}" destId="{D82EB0A9-DBC9-B94F-94A1-11592D195FF9}" srcOrd="0" destOrd="0" presId="urn:microsoft.com/office/officeart/2008/layout/HalfCircleOrganizationChart"/>
    <dgm:cxn modelId="{C53D9800-B02F-304A-B1D8-F7D9756569D7}" type="presParOf" srcId="{CE778DA3-86AE-DC45-82F7-5341D918352C}" destId="{9626BB18-75DE-604A-8090-8170611A4E52}" srcOrd="1" destOrd="0" presId="urn:microsoft.com/office/officeart/2008/layout/HalfCircleOrganizationChart"/>
    <dgm:cxn modelId="{C034FF34-C653-784A-B4C3-C66984EAA13B}" type="presParOf" srcId="{CE778DA3-86AE-DC45-82F7-5341D918352C}" destId="{F097499A-B6B5-8E4C-A245-160C95CD38C7}" srcOrd="2" destOrd="0" presId="urn:microsoft.com/office/officeart/2008/layout/HalfCircleOrganizationChart"/>
    <dgm:cxn modelId="{070CE781-DBF0-0541-9834-0634354B4C4C}" type="presParOf" srcId="{CE778DA3-86AE-DC45-82F7-5341D918352C}" destId="{7D313085-6EB6-B44A-83ED-B518A86B46B8}" srcOrd="3" destOrd="0" presId="urn:microsoft.com/office/officeart/2008/layout/HalfCircleOrganizationChart"/>
    <dgm:cxn modelId="{3F214B2D-75A5-A748-821E-51DF36A60020}" type="presParOf" srcId="{C51CFA91-23CA-F046-962A-F3684D74061D}" destId="{D2A28ECE-7CA1-5E43-9666-8D79022CD6CD}" srcOrd="1" destOrd="0" presId="urn:microsoft.com/office/officeart/2008/layout/HalfCircleOrganizationChart"/>
    <dgm:cxn modelId="{44B90379-7429-5A4C-AC56-9E8017F55FAD}" type="presParOf" srcId="{C51CFA91-23CA-F046-962A-F3684D74061D}" destId="{26403AC0-E96F-F24E-A2C8-F45B80553F49}" srcOrd="2" destOrd="0" presId="urn:microsoft.com/office/officeart/2008/layout/HalfCircleOrganizationChart"/>
    <dgm:cxn modelId="{B4DCB109-25C6-6D42-88AE-8F81EB5B9370}" type="presParOf" srcId="{680D59C9-1BBD-6948-9961-495CA8AD2106}" destId="{359D6DFE-AA13-F047-B10A-AC8DD511CBCE}" srcOrd="2" destOrd="0" presId="urn:microsoft.com/office/officeart/2008/layout/HalfCircleOrganizationChart"/>
    <dgm:cxn modelId="{2CF500EA-12AD-B24B-88AD-5D1EF9A1626D}" type="presParOf" srcId="{130F47A4-3D6D-D14A-9A57-EB0E77BFC4FC}" destId="{EEEE6341-C02D-5746-A002-1C6356EEF913}" srcOrd="4" destOrd="0" presId="urn:microsoft.com/office/officeart/2008/layout/HalfCircleOrganizationChart"/>
    <dgm:cxn modelId="{EB05A967-E422-DD46-8646-1F09A8AD3E09}" type="presParOf" srcId="{130F47A4-3D6D-D14A-9A57-EB0E77BFC4FC}" destId="{AF3AC351-87C4-3B40-B84D-4B4B0B60EE2A}" srcOrd="5" destOrd="0" presId="urn:microsoft.com/office/officeart/2008/layout/HalfCircleOrganizationChart"/>
    <dgm:cxn modelId="{A78FD5B9-AC55-8449-81A1-988F5356A1DC}" type="presParOf" srcId="{AF3AC351-87C4-3B40-B84D-4B4B0B60EE2A}" destId="{860F7296-8E2D-2A43-B657-0310A84DA96E}" srcOrd="0" destOrd="0" presId="urn:microsoft.com/office/officeart/2008/layout/HalfCircleOrganizationChart"/>
    <dgm:cxn modelId="{12AD13FF-FC8D-F443-9F7F-A77E1937E185}" type="presParOf" srcId="{860F7296-8E2D-2A43-B657-0310A84DA96E}" destId="{8A17AD2C-88DB-F841-BC51-4057F528DEE1}" srcOrd="0" destOrd="0" presId="urn:microsoft.com/office/officeart/2008/layout/HalfCircleOrganizationChart"/>
    <dgm:cxn modelId="{7553EDF1-6BF6-A248-9888-960BDFDC0870}" type="presParOf" srcId="{860F7296-8E2D-2A43-B657-0310A84DA96E}" destId="{2E667610-3613-DD4B-ABE9-82FDE6F36318}" srcOrd="1" destOrd="0" presId="urn:microsoft.com/office/officeart/2008/layout/HalfCircleOrganizationChart"/>
    <dgm:cxn modelId="{70E4A653-3FF5-2043-8CF6-7E69C4C49026}" type="presParOf" srcId="{860F7296-8E2D-2A43-B657-0310A84DA96E}" destId="{A4234787-065E-F64C-A9A4-DBD4582E9B14}" srcOrd="2" destOrd="0" presId="urn:microsoft.com/office/officeart/2008/layout/HalfCircleOrganizationChart"/>
    <dgm:cxn modelId="{6C472996-F38C-B24C-AB36-D72866A6658A}" type="presParOf" srcId="{860F7296-8E2D-2A43-B657-0310A84DA96E}" destId="{B528FF78-5FC1-A04C-A611-FC08A9820056}" srcOrd="3" destOrd="0" presId="urn:microsoft.com/office/officeart/2008/layout/HalfCircleOrganizationChart"/>
    <dgm:cxn modelId="{BE4A83BE-98FC-C64E-B147-00BE65E7958E}" type="presParOf" srcId="{AF3AC351-87C4-3B40-B84D-4B4B0B60EE2A}" destId="{E62CE13F-F15F-AE43-B5D8-3DD5F56802E0}" srcOrd="1" destOrd="0" presId="urn:microsoft.com/office/officeart/2008/layout/HalfCircleOrganizationChart"/>
    <dgm:cxn modelId="{8C5DD685-5E0A-D14B-BB79-940E5A19A3B3}" type="presParOf" srcId="{E62CE13F-F15F-AE43-B5D8-3DD5F56802E0}" destId="{7A667726-611C-5043-86F3-6B93B3CA817D}" srcOrd="0" destOrd="0" presId="urn:microsoft.com/office/officeart/2008/layout/HalfCircleOrganizationChart"/>
    <dgm:cxn modelId="{9B329157-F151-7F4E-833A-F120938F5CB6}" type="presParOf" srcId="{E62CE13F-F15F-AE43-B5D8-3DD5F56802E0}" destId="{8A9DC180-CCCE-E14B-995E-D5D8540D5E37}" srcOrd="1" destOrd="0" presId="urn:microsoft.com/office/officeart/2008/layout/HalfCircleOrganizationChart"/>
    <dgm:cxn modelId="{1B18EBBE-BFA7-5448-B0AB-AE7191AA04D7}" type="presParOf" srcId="{8A9DC180-CCCE-E14B-995E-D5D8540D5E37}" destId="{0627FDE6-7EBE-5B47-854E-192F876B5052}" srcOrd="0" destOrd="0" presId="urn:microsoft.com/office/officeart/2008/layout/HalfCircleOrganizationChart"/>
    <dgm:cxn modelId="{30B57334-25F1-4D42-A2C2-EA014C167478}" type="presParOf" srcId="{0627FDE6-7EBE-5B47-854E-192F876B5052}" destId="{3207D431-7530-0C4F-9729-FC1EB36546F8}" srcOrd="0" destOrd="0" presId="urn:microsoft.com/office/officeart/2008/layout/HalfCircleOrganizationChart"/>
    <dgm:cxn modelId="{32BFACAB-DD67-D644-91AA-81470A63258E}" type="presParOf" srcId="{0627FDE6-7EBE-5B47-854E-192F876B5052}" destId="{11390905-0839-464F-9ACF-584CDE64DACF}" srcOrd="1" destOrd="0" presId="urn:microsoft.com/office/officeart/2008/layout/HalfCircleOrganizationChart"/>
    <dgm:cxn modelId="{057A6584-C5CA-254D-A7B2-D14B3E75E906}" type="presParOf" srcId="{0627FDE6-7EBE-5B47-854E-192F876B5052}" destId="{8592F853-2959-CB47-ACD7-FA80A4539DAF}" srcOrd="2" destOrd="0" presId="urn:microsoft.com/office/officeart/2008/layout/HalfCircleOrganizationChart"/>
    <dgm:cxn modelId="{9B171F65-4496-0345-B26F-25AF9764CB54}" type="presParOf" srcId="{0627FDE6-7EBE-5B47-854E-192F876B5052}" destId="{1D65BA4F-D6EB-684E-BBD5-3725E96ECB8B}" srcOrd="3" destOrd="0" presId="urn:microsoft.com/office/officeart/2008/layout/HalfCircleOrganizationChart"/>
    <dgm:cxn modelId="{AB87AE1D-BABD-474E-BBFE-C0D5AB328DF6}" type="presParOf" srcId="{8A9DC180-CCCE-E14B-995E-D5D8540D5E37}" destId="{C27C72BA-6B83-954D-9048-85F5E647E51D}" srcOrd="1" destOrd="0" presId="urn:microsoft.com/office/officeart/2008/layout/HalfCircleOrganizationChart"/>
    <dgm:cxn modelId="{C5B0BED2-5393-4B4D-A5AF-B468CD35E8C6}" type="presParOf" srcId="{8A9DC180-CCCE-E14B-995E-D5D8540D5E37}" destId="{EDE4FB29-AA92-6742-B652-E2E0E5343639}" srcOrd="2" destOrd="0" presId="urn:microsoft.com/office/officeart/2008/layout/HalfCircleOrganizationChart"/>
    <dgm:cxn modelId="{5A2556F3-9B2C-9040-8BB3-A744E8FBB8B5}" type="presParOf" srcId="{E62CE13F-F15F-AE43-B5D8-3DD5F56802E0}" destId="{A966A620-50FC-5C43-8592-98EFB9FBBECD}" srcOrd="2" destOrd="0" presId="urn:microsoft.com/office/officeart/2008/layout/HalfCircleOrganizationChart"/>
    <dgm:cxn modelId="{9D035AF3-25BB-1E4C-90E4-83108B4F018B}" type="presParOf" srcId="{E62CE13F-F15F-AE43-B5D8-3DD5F56802E0}" destId="{1CF7152F-581F-424D-952E-35ADBE24160F}" srcOrd="3" destOrd="0" presId="urn:microsoft.com/office/officeart/2008/layout/HalfCircleOrganizationChart"/>
    <dgm:cxn modelId="{27D79B76-4F57-2943-AB25-9FC92F4FEF94}" type="presParOf" srcId="{1CF7152F-581F-424D-952E-35ADBE24160F}" destId="{B8851FF6-DFFC-BA43-81E6-606E20690831}" srcOrd="0" destOrd="0" presId="urn:microsoft.com/office/officeart/2008/layout/HalfCircleOrganizationChart"/>
    <dgm:cxn modelId="{21E5D9A9-F6F4-494C-81AC-A4AB09F30387}" type="presParOf" srcId="{B8851FF6-DFFC-BA43-81E6-606E20690831}" destId="{E5EE69D4-F388-5444-B71C-A5027FA22B9F}" srcOrd="0" destOrd="0" presId="urn:microsoft.com/office/officeart/2008/layout/HalfCircleOrganizationChart"/>
    <dgm:cxn modelId="{CAF25E6A-F873-1349-A945-016A20FC8063}" type="presParOf" srcId="{B8851FF6-DFFC-BA43-81E6-606E20690831}" destId="{59FC1C97-9D94-CB46-A20D-C1CBB7114B23}" srcOrd="1" destOrd="0" presId="urn:microsoft.com/office/officeart/2008/layout/HalfCircleOrganizationChart"/>
    <dgm:cxn modelId="{206A7DD3-BF5F-5C4A-B42C-5A0B3103255F}" type="presParOf" srcId="{B8851FF6-DFFC-BA43-81E6-606E20690831}" destId="{7FFB2660-BB8C-6A42-B86E-EFE4D3051CFF}" srcOrd="2" destOrd="0" presId="urn:microsoft.com/office/officeart/2008/layout/HalfCircleOrganizationChart"/>
    <dgm:cxn modelId="{0C97D29A-2910-D540-AA46-8109D37C5AC4}" type="presParOf" srcId="{B8851FF6-DFFC-BA43-81E6-606E20690831}" destId="{0435402D-D294-F844-8F6D-72F00C11554F}" srcOrd="3" destOrd="0" presId="urn:microsoft.com/office/officeart/2008/layout/HalfCircleOrganizationChart"/>
    <dgm:cxn modelId="{2E1FAC56-182E-E64F-8936-8DBA47B7FB66}" type="presParOf" srcId="{1CF7152F-581F-424D-952E-35ADBE24160F}" destId="{3E92D10E-38F2-7F48-832D-5D1ADD06B40D}" srcOrd="1" destOrd="0" presId="urn:microsoft.com/office/officeart/2008/layout/HalfCircleOrganizationChart"/>
    <dgm:cxn modelId="{B4A78455-D4B3-D240-8E9C-0F3D6F45ECFE}" type="presParOf" srcId="{1CF7152F-581F-424D-952E-35ADBE24160F}" destId="{AF92DE64-65CC-C04B-851C-9E1EF0259217}" srcOrd="2" destOrd="0" presId="urn:microsoft.com/office/officeart/2008/layout/HalfCircleOrganizationChart"/>
    <dgm:cxn modelId="{C105028E-6A48-454B-935E-2C9F3C9EE19E}" type="presParOf" srcId="{AF3AC351-87C4-3B40-B84D-4B4B0B60EE2A}" destId="{E469CB26-929C-B14F-B039-D81D5056E4DD}" srcOrd="2" destOrd="0" presId="urn:microsoft.com/office/officeart/2008/layout/HalfCircleOrganizationChart"/>
    <dgm:cxn modelId="{47C3E5BC-88D2-ED49-BB63-5012F321CE40}" type="presParOf" srcId="{130F47A4-3D6D-D14A-9A57-EB0E77BFC4FC}" destId="{EC1885C1-D8BC-FB4D-88CF-08AE2E8DAC2A}" srcOrd="6" destOrd="0" presId="urn:microsoft.com/office/officeart/2008/layout/HalfCircleOrganizationChart"/>
    <dgm:cxn modelId="{FDD455A9-7AB5-1541-AC3D-E2A062C12E7A}" type="presParOf" srcId="{130F47A4-3D6D-D14A-9A57-EB0E77BFC4FC}" destId="{5010AA1C-2215-3041-BFD7-1CE71A25DC26}" srcOrd="7" destOrd="0" presId="urn:microsoft.com/office/officeart/2008/layout/HalfCircleOrganizationChart"/>
    <dgm:cxn modelId="{549A3106-162B-EF49-961F-9C21A05114FB}" type="presParOf" srcId="{5010AA1C-2215-3041-BFD7-1CE71A25DC26}" destId="{E31E4FBC-B06B-D148-8489-D8BF66CDC9B1}" srcOrd="0" destOrd="0" presId="urn:microsoft.com/office/officeart/2008/layout/HalfCircleOrganizationChart"/>
    <dgm:cxn modelId="{6C705E49-6146-9248-AAFA-D12C0D8B0401}" type="presParOf" srcId="{E31E4FBC-B06B-D148-8489-D8BF66CDC9B1}" destId="{9FE0B94D-5CA3-7945-A578-7E9F4A91E373}" srcOrd="0" destOrd="0" presId="urn:microsoft.com/office/officeart/2008/layout/HalfCircleOrganizationChart"/>
    <dgm:cxn modelId="{003B5481-D22D-CD4F-BD81-96D501B86C2F}" type="presParOf" srcId="{E31E4FBC-B06B-D148-8489-D8BF66CDC9B1}" destId="{A11EB146-E685-9640-897D-32440EF7993D}" srcOrd="1" destOrd="0" presId="urn:microsoft.com/office/officeart/2008/layout/HalfCircleOrganizationChart"/>
    <dgm:cxn modelId="{E5D91EA9-EC52-9747-AF11-10F2C37F1C6C}" type="presParOf" srcId="{E31E4FBC-B06B-D148-8489-D8BF66CDC9B1}" destId="{80CC22FB-D8AC-1142-A779-5718641CFAB8}" srcOrd="2" destOrd="0" presId="urn:microsoft.com/office/officeart/2008/layout/HalfCircleOrganizationChart"/>
    <dgm:cxn modelId="{FFC5A115-C0F7-1D44-BAC5-8097307DEA0B}" type="presParOf" srcId="{E31E4FBC-B06B-D148-8489-D8BF66CDC9B1}" destId="{66EA095A-4A46-8B44-962C-E2657C2BBFBD}" srcOrd="3" destOrd="0" presId="urn:microsoft.com/office/officeart/2008/layout/HalfCircleOrganizationChart"/>
    <dgm:cxn modelId="{9777AAE3-DB60-3746-A327-64AD707D9EA4}" type="presParOf" srcId="{5010AA1C-2215-3041-BFD7-1CE71A25DC26}" destId="{C2E81005-D5EC-9449-B600-4ABB9BF2215D}" srcOrd="1" destOrd="0" presId="urn:microsoft.com/office/officeart/2008/layout/HalfCircleOrganizationChart"/>
    <dgm:cxn modelId="{F552441E-4FCA-7C49-A222-4CACC3321CD8}" type="presParOf" srcId="{C2E81005-D5EC-9449-B600-4ABB9BF2215D}" destId="{F1C4B8EF-ED32-1B49-ADF0-044E86D80043}" srcOrd="0" destOrd="0" presId="urn:microsoft.com/office/officeart/2008/layout/HalfCircleOrganizationChart"/>
    <dgm:cxn modelId="{5AD59D6A-47CD-004B-8890-920443389AF3}" type="presParOf" srcId="{C2E81005-D5EC-9449-B600-4ABB9BF2215D}" destId="{7C5FF37E-07DE-5E41-AAE9-2276D2EC10AA}" srcOrd="1" destOrd="0" presId="urn:microsoft.com/office/officeart/2008/layout/HalfCircleOrganizationChart"/>
    <dgm:cxn modelId="{2C0848D0-2085-1245-8D29-1156100D9E8A}" type="presParOf" srcId="{7C5FF37E-07DE-5E41-AAE9-2276D2EC10AA}" destId="{5EE95D6C-9311-3A43-877D-A00EB038E30D}" srcOrd="0" destOrd="0" presId="urn:microsoft.com/office/officeart/2008/layout/HalfCircleOrganizationChart"/>
    <dgm:cxn modelId="{4EA13A88-7B66-3543-9E33-C38677FE7D55}" type="presParOf" srcId="{5EE95D6C-9311-3A43-877D-A00EB038E30D}" destId="{EF82DCE5-A695-8949-BEA9-0D5CA6B9145D}" srcOrd="0" destOrd="0" presId="urn:microsoft.com/office/officeart/2008/layout/HalfCircleOrganizationChart"/>
    <dgm:cxn modelId="{61AD2956-45F2-384C-B009-FC8C5EBA3913}" type="presParOf" srcId="{5EE95D6C-9311-3A43-877D-A00EB038E30D}" destId="{44DF0E19-00E9-F94D-9C7D-FD514FD9E580}" srcOrd="1" destOrd="0" presId="urn:microsoft.com/office/officeart/2008/layout/HalfCircleOrganizationChart"/>
    <dgm:cxn modelId="{66F6BC17-43B8-E24D-8E51-09A248092791}" type="presParOf" srcId="{5EE95D6C-9311-3A43-877D-A00EB038E30D}" destId="{17E991AF-004D-FA47-B61C-24B70583BADC}" srcOrd="2" destOrd="0" presId="urn:microsoft.com/office/officeart/2008/layout/HalfCircleOrganizationChart"/>
    <dgm:cxn modelId="{AA368756-F07D-6645-9D76-BFE0B3D39596}" type="presParOf" srcId="{5EE95D6C-9311-3A43-877D-A00EB038E30D}" destId="{495097F6-18B7-A949-958F-AE8365AEF4D2}" srcOrd="3" destOrd="0" presId="urn:microsoft.com/office/officeart/2008/layout/HalfCircleOrganizationChart"/>
    <dgm:cxn modelId="{E2CB21EF-1C8A-E646-8F4E-6F32A9804BEA}" type="presParOf" srcId="{7C5FF37E-07DE-5E41-AAE9-2276D2EC10AA}" destId="{7FD2D60A-B0B9-9043-A7E0-E51656B61C4A}" srcOrd="1" destOrd="0" presId="urn:microsoft.com/office/officeart/2008/layout/HalfCircleOrganizationChart"/>
    <dgm:cxn modelId="{0FF8C8B0-5BDC-DB4C-9622-B8D349A8A7CE}" type="presParOf" srcId="{7C5FF37E-07DE-5E41-AAE9-2276D2EC10AA}" destId="{FA6DDA8C-50AB-E643-9191-755D22798767}" srcOrd="2" destOrd="0" presId="urn:microsoft.com/office/officeart/2008/layout/HalfCircleOrganizationChart"/>
    <dgm:cxn modelId="{F9FB5237-B106-094C-A4C7-9EA2D4BFFACF}" type="presParOf" srcId="{5010AA1C-2215-3041-BFD7-1CE71A25DC26}" destId="{91138AFC-7734-B24E-97E1-1D343B96676B}" srcOrd="2" destOrd="0" presId="urn:microsoft.com/office/officeart/2008/layout/HalfCircleOrganizationChart"/>
    <dgm:cxn modelId="{DAFDEB11-2A13-7A4E-B52C-4CBE351F0B84}" type="presParOf" srcId="{90CAF0A0-38E0-8445-ABBC-3379244621E4}" destId="{7A0F6C6D-418C-944B-8CD9-7AEA8F9A8CD6}" srcOrd="2" destOrd="0" presId="urn:microsoft.com/office/officeart/2008/layout/HalfCircleOrganizationChart"/>
    <dgm:cxn modelId="{18D2880F-E925-8E4D-A97F-4783E7909F3C}" type="presParOf" srcId="{8E0DECDF-7DFF-D446-9361-AD71C3508BC1}" destId="{FA9D680E-A3B1-5245-A84A-597B6CF215B7}" srcOrd="2" destOrd="0" presId="urn:microsoft.com/office/officeart/2008/layout/HalfCircleOrganizationChart"/>
    <dgm:cxn modelId="{D580617E-5F2A-0545-8EF5-B70803C0B16B}" type="presParOf" srcId="{8E0DECDF-7DFF-D446-9361-AD71C3508BC1}" destId="{2887B4F0-7DDF-6644-892A-E1B00BA31943}" srcOrd="3" destOrd="0" presId="urn:microsoft.com/office/officeart/2008/layout/HalfCircleOrganizationChart"/>
    <dgm:cxn modelId="{25CE3E8C-42D4-324E-9D30-11096B5CC040}" type="presParOf" srcId="{2887B4F0-7DDF-6644-892A-E1B00BA31943}" destId="{9E1A0FB6-58CF-834A-B0E4-C856CE744B51}" srcOrd="0" destOrd="0" presId="urn:microsoft.com/office/officeart/2008/layout/HalfCircleOrganizationChart"/>
    <dgm:cxn modelId="{C97C2AB6-55BC-564E-BC40-EFF471B13050}" type="presParOf" srcId="{9E1A0FB6-58CF-834A-B0E4-C856CE744B51}" destId="{40F6B4F3-8B1E-B149-BD21-49839F0976A1}" srcOrd="0" destOrd="0" presId="urn:microsoft.com/office/officeart/2008/layout/HalfCircleOrganizationChart"/>
    <dgm:cxn modelId="{7A825006-98D3-6247-BFF6-B502B21BF4C1}" type="presParOf" srcId="{9E1A0FB6-58CF-834A-B0E4-C856CE744B51}" destId="{A88BBBEB-D64C-BE49-BDD8-72EFEE8672DE}" srcOrd="1" destOrd="0" presId="urn:microsoft.com/office/officeart/2008/layout/HalfCircleOrganizationChart"/>
    <dgm:cxn modelId="{ABA9272F-E425-6E43-9FBB-B6F4D5A32282}" type="presParOf" srcId="{9E1A0FB6-58CF-834A-B0E4-C856CE744B51}" destId="{B0B61781-8409-CD45-B0ED-455928B08E33}" srcOrd="2" destOrd="0" presId="urn:microsoft.com/office/officeart/2008/layout/HalfCircleOrganizationChart"/>
    <dgm:cxn modelId="{2C61FAA0-C4FC-584C-BDF5-8A4FA480041F}" type="presParOf" srcId="{9E1A0FB6-58CF-834A-B0E4-C856CE744B51}" destId="{D31D6F74-39D3-7144-B9A6-46B985BC6C4D}" srcOrd="3" destOrd="0" presId="urn:microsoft.com/office/officeart/2008/layout/HalfCircleOrganizationChart"/>
    <dgm:cxn modelId="{5307BEC6-7430-004E-AB56-4F0FC60C05C7}" type="presParOf" srcId="{2887B4F0-7DDF-6644-892A-E1B00BA31943}" destId="{EEE03E76-FD6B-0E4A-AE01-1D6F89EF4FE7}" srcOrd="1" destOrd="0" presId="urn:microsoft.com/office/officeart/2008/layout/HalfCircleOrganizationChart"/>
    <dgm:cxn modelId="{4F7A3FEA-7900-4745-ADEB-EADF318130F5}" type="presParOf" srcId="{2887B4F0-7DDF-6644-892A-E1B00BA31943}" destId="{F0960556-C7EE-BB4F-BBBD-55ACE3CEC54C}" srcOrd="2" destOrd="0" presId="urn:microsoft.com/office/officeart/2008/layout/HalfCircleOrganizationChart"/>
    <dgm:cxn modelId="{FD704CCF-E5AE-7D4D-9C06-B4B77F975093}" type="presParOf" srcId="{8E0DECDF-7DFF-D446-9361-AD71C3508BC1}" destId="{E1CB253D-99BD-6B4B-A700-6BA78135B9CC}" srcOrd="4" destOrd="0" presId="urn:microsoft.com/office/officeart/2008/layout/HalfCircleOrganizationChart"/>
    <dgm:cxn modelId="{0C57A3D6-23C4-2945-84A4-E28D7CEB3A4F}" type="presParOf" srcId="{8E0DECDF-7DFF-D446-9361-AD71C3508BC1}" destId="{670A66A4-FF12-7B4B-B0F9-F5F17D4FD2EC}" srcOrd="5" destOrd="0" presId="urn:microsoft.com/office/officeart/2008/layout/HalfCircleOrganizationChart"/>
    <dgm:cxn modelId="{FE9B35CF-AE7D-ED44-8B90-331BB02E96FD}" type="presParOf" srcId="{670A66A4-FF12-7B4B-B0F9-F5F17D4FD2EC}" destId="{A7035FB0-2BD3-5A49-A6CC-649C9BB09BA3}" srcOrd="0" destOrd="0" presId="urn:microsoft.com/office/officeart/2008/layout/HalfCircleOrganizationChart"/>
    <dgm:cxn modelId="{5E7BAFA5-73E4-AC4A-A957-9038E1965840}" type="presParOf" srcId="{A7035FB0-2BD3-5A49-A6CC-649C9BB09BA3}" destId="{7EE64320-860C-A440-AE29-653F285E98CC}" srcOrd="0" destOrd="0" presId="urn:microsoft.com/office/officeart/2008/layout/HalfCircleOrganizationChart"/>
    <dgm:cxn modelId="{BF0D38A9-1FF9-8746-8F8A-0A4C05316DE6}" type="presParOf" srcId="{A7035FB0-2BD3-5A49-A6CC-649C9BB09BA3}" destId="{4ECB94FA-908E-264B-A42A-847C681678A1}" srcOrd="1" destOrd="0" presId="urn:microsoft.com/office/officeart/2008/layout/HalfCircleOrganizationChart"/>
    <dgm:cxn modelId="{D6E59455-6880-EE4A-9705-CE66A6E4C6F9}" type="presParOf" srcId="{A7035FB0-2BD3-5A49-A6CC-649C9BB09BA3}" destId="{B43B0ED1-5F6C-D242-8FFA-6083FCBE04B1}" srcOrd="2" destOrd="0" presId="urn:microsoft.com/office/officeart/2008/layout/HalfCircleOrganizationChart"/>
    <dgm:cxn modelId="{051A59AF-CE05-3C42-8C54-D8C086799167}" type="presParOf" srcId="{A7035FB0-2BD3-5A49-A6CC-649C9BB09BA3}" destId="{FEB4C138-AA9D-324A-8C84-7C7B7F451D0C}" srcOrd="3" destOrd="0" presId="urn:microsoft.com/office/officeart/2008/layout/HalfCircleOrganizationChart"/>
    <dgm:cxn modelId="{F385E4AF-778C-9F4E-A2E5-90A594CEBCE1}" type="presParOf" srcId="{670A66A4-FF12-7B4B-B0F9-F5F17D4FD2EC}" destId="{19571DC3-8A9D-5F4C-BAD4-EC4709D1FD10}" srcOrd="1" destOrd="0" presId="urn:microsoft.com/office/officeart/2008/layout/HalfCircleOrganizationChart"/>
    <dgm:cxn modelId="{B169E34A-1300-BA4B-9A30-0B257C8BD2AE}" type="presParOf" srcId="{670A66A4-FF12-7B4B-B0F9-F5F17D4FD2EC}" destId="{D48B2338-3856-944B-99D5-79D923BED0BF}" srcOrd="2" destOrd="0" presId="urn:microsoft.com/office/officeart/2008/layout/HalfCircleOrganizationChart"/>
    <dgm:cxn modelId="{F423AA8A-8CCE-7D43-B539-BDAD4B36D3B7}" type="presParOf" srcId="{18548BC6-5B7D-6246-8092-A29BE2101A3D}" destId="{BE688316-2338-9D4C-9C93-D8F72118CBE9}" srcOrd="2" destOrd="0" presId="urn:microsoft.com/office/officeart/2008/layout/HalfCircleOrganizationChart"/>
    <dgm:cxn modelId="{919851A6-1D44-B14A-BE7A-4361A50F7B3A}" type="presParOf" srcId="{BE688316-2338-9D4C-9C93-D8F72118CBE9}" destId="{7FD63603-CD70-AF4C-8986-7686CB6F037A}" srcOrd="0" destOrd="0" presId="urn:microsoft.com/office/officeart/2008/layout/HalfCircleOrganizationChart"/>
    <dgm:cxn modelId="{0E9BE20D-9AAF-0949-9063-84D4AA10DE1B}" type="presParOf" srcId="{BE688316-2338-9D4C-9C93-D8F72118CBE9}" destId="{8F01BD5A-32C8-7C44-A9A0-3480F9448782}" srcOrd="1" destOrd="0" presId="urn:microsoft.com/office/officeart/2008/layout/HalfCircleOrganizationChart"/>
    <dgm:cxn modelId="{5C9BC1B4-B55B-BC4A-A458-C262C37127B1}" type="presParOf" srcId="{8F01BD5A-32C8-7C44-A9A0-3480F9448782}" destId="{CB966591-002F-214C-AD6B-BAAE1E259072}" srcOrd="0" destOrd="0" presId="urn:microsoft.com/office/officeart/2008/layout/HalfCircleOrganizationChart"/>
    <dgm:cxn modelId="{728AEDC6-D379-804E-A69E-7A1C099053F5}" type="presParOf" srcId="{CB966591-002F-214C-AD6B-BAAE1E259072}" destId="{42E84B73-B896-5E46-A3FA-3BEB3DA338F8}" srcOrd="0" destOrd="0" presId="urn:microsoft.com/office/officeart/2008/layout/HalfCircleOrganizationChart"/>
    <dgm:cxn modelId="{3650D5BE-2970-504C-A01B-A1C6C1C611D4}" type="presParOf" srcId="{CB966591-002F-214C-AD6B-BAAE1E259072}" destId="{23375E27-4D70-A243-8067-D59BF6041397}" srcOrd="1" destOrd="0" presId="urn:microsoft.com/office/officeart/2008/layout/HalfCircleOrganizationChart"/>
    <dgm:cxn modelId="{79F5562D-B971-154B-B9E6-4DC72C1156E5}" type="presParOf" srcId="{CB966591-002F-214C-AD6B-BAAE1E259072}" destId="{6305C88D-F6D8-2449-8103-C2E43BADF6F4}" srcOrd="2" destOrd="0" presId="urn:microsoft.com/office/officeart/2008/layout/HalfCircleOrganizationChart"/>
    <dgm:cxn modelId="{FB444830-8D66-F24E-8297-9C823B3B1A9C}" type="presParOf" srcId="{CB966591-002F-214C-AD6B-BAAE1E259072}" destId="{F31FD477-6B74-6749-BCDA-402334069779}" srcOrd="3" destOrd="0" presId="urn:microsoft.com/office/officeart/2008/layout/HalfCircleOrganizationChart"/>
    <dgm:cxn modelId="{A25B6F1A-CE30-2C4A-9E9F-2F334F212D18}" type="presParOf" srcId="{8F01BD5A-32C8-7C44-A9A0-3480F9448782}" destId="{7D770048-2F86-B049-9FA5-632BA93486D4}" srcOrd="1" destOrd="0" presId="urn:microsoft.com/office/officeart/2008/layout/HalfCircleOrganizationChart"/>
    <dgm:cxn modelId="{F6FA44E4-2201-BE49-8E38-32993873D9F3}" type="presParOf" srcId="{8F01BD5A-32C8-7C44-A9A0-3480F9448782}" destId="{972380DA-AE01-DE46-9EA2-8DAF142426FB}" srcOrd="2" destOrd="0" presId="urn:microsoft.com/office/officeart/2008/layout/HalfCircleOrganizationChart"/>
    <dgm:cxn modelId="{29B0FCCA-29CD-7245-B779-F246839C2795}" type="presParOf" srcId="{BE688316-2338-9D4C-9C93-D8F72118CBE9}" destId="{2BE047E8-2976-CB4D-8B92-5E345C3E81F1}" srcOrd="2" destOrd="0" presId="urn:microsoft.com/office/officeart/2008/layout/HalfCircleOrganizationChart"/>
    <dgm:cxn modelId="{58BEB088-F869-884F-903A-E627EE9ED8AB}" type="presParOf" srcId="{BE688316-2338-9D4C-9C93-D8F72118CBE9}" destId="{7DD4A3B4-0108-9545-A01A-E562DB86B496}" srcOrd="3" destOrd="0" presId="urn:microsoft.com/office/officeart/2008/layout/HalfCircleOrganizationChart"/>
    <dgm:cxn modelId="{C7E61518-2F0F-E143-AB1F-86E1BC0393FC}" type="presParOf" srcId="{7DD4A3B4-0108-9545-A01A-E562DB86B496}" destId="{2EE07433-AD52-6043-B10C-31DFF4EE961D}" srcOrd="0" destOrd="0" presId="urn:microsoft.com/office/officeart/2008/layout/HalfCircleOrganizationChart"/>
    <dgm:cxn modelId="{3280D1AA-6C8B-FD4B-89BF-BD1927449348}" type="presParOf" srcId="{2EE07433-AD52-6043-B10C-31DFF4EE961D}" destId="{74CF50DD-DC96-BB49-8008-A3A86CEDCC26}" srcOrd="0" destOrd="0" presId="urn:microsoft.com/office/officeart/2008/layout/HalfCircleOrganizationChart"/>
    <dgm:cxn modelId="{497C3296-3A14-7142-937E-DE07D93846E5}" type="presParOf" srcId="{2EE07433-AD52-6043-B10C-31DFF4EE961D}" destId="{677CE552-875C-8E42-B684-75E7B39B80CA}" srcOrd="1" destOrd="0" presId="urn:microsoft.com/office/officeart/2008/layout/HalfCircleOrganizationChart"/>
    <dgm:cxn modelId="{4FB19F6C-1AF1-3B4D-9D9E-09E94D26CECF}" type="presParOf" srcId="{2EE07433-AD52-6043-B10C-31DFF4EE961D}" destId="{A43B8D55-1C4E-E44C-ADCB-7BB1A4737896}" srcOrd="2" destOrd="0" presId="urn:microsoft.com/office/officeart/2008/layout/HalfCircleOrganizationChart"/>
    <dgm:cxn modelId="{8F0AEE97-A3F8-AD43-9638-CB37A7F48292}" type="presParOf" srcId="{2EE07433-AD52-6043-B10C-31DFF4EE961D}" destId="{694620D6-F840-3B4A-B1AB-20094D97E893}" srcOrd="3" destOrd="0" presId="urn:microsoft.com/office/officeart/2008/layout/HalfCircleOrganizationChart"/>
    <dgm:cxn modelId="{20E28D72-D5BA-C745-A2BD-07132FE94CAB}" type="presParOf" srcId="{7DD4A3B4-0108-9545-A01A-E562DB86B496}" destId="{AE74C463-5428-1F4D-9BCA-830F1323EF8D}" srcOrd="1" destOrd="0" presId="urn:microsoft.com/office/officeart/2008/layout/HalfCircleOrganizationChart"/>
    <dgm:cxn modelId="{8F097942-6A8F-8142-9F0E-6E29A1A1003D}" type="presParOf" srcId="{7DD4A3B4-0108-9545-A01A-E562DB86B496}" destId="{DBC84ECD-0033-3B4D-BDA8-331760238B2A}" srcOrd="2" destOrd="0" presId="urn:microsoft.com/office/officeart/2008/layout/HalfCircleOrganizationChart"/>
    <dgm:cxn modelId="{4BB48462-1FF5-8547-A89A-D214FCECB79F}" type="presParOf" srcId="{BE688316-2338-9D4C-9C93-D8F72118CBE9}" destId="{E6E8A9F5-7E3B-084F-A1EF-9C61FA6271F8}" srcOrd="4" destOrd="0" presId="urn:microsoft.com/office/officeart/2008/layout/HalfCircleOrganizationChart"/>
    <dgm:cxn modelId="{D9BBBB97-7054-ED43-9732-AA1D3A6CEAE8}" type="presParOf" srcId="{BE688316-2338-9D4C-9C93-D8F72118CBE9}" destId="{E747CFA7-9F35-3445-A83C-3216B6ED3DBD}" srcOrd="5" destOrd="0" presId="urn:microsoft.com/office/officeart/2008/layout/HalfCircleOrganizationChart"/>
    <dgm:cxn modelId="{72B2578E-0A11-5B44-8136-18DAFC066C19}" type="presParOf" srcId="{E747CFA7-9F35-3445-A83C-3216B6ED3DBD}" destId="{4FDAECBD-F04F-E04C-BBFC-1B5D1A494161}" srcOrd="0" destOrd="0" presId="urn:microsoft.com/office/officeart/2008/layout/HalfCircleOrganizationChart"/>
    <dgm:cxn modelId="{B56899D0-BA0D-4242-8983-5B4E634722D2}" type="presParOf" srcId="{4FDAECBD-F04F-E04C-BBFC-1B5D1A494161}" destId="{F44C2016-BE8A-E44D-A16C-8665722410FE}" srcOrd="0" destOrd="0" presId="urn:microsoft.com/office/officeart/2008/layout/HalfCircleOrganizationChart"/>
    <dgm:cxn modelId="{191AE7BF-25DE-5341-8107-9F3C20DACD38}" type="presParOf" srcId="{4FDAECBD-F04F-E04C-BBFC-1B5D1A494161}" destId="{F9014AAC-CB0B-5C4C-8D36-54A0DE0EC5A0}" srcOrd="1" destOrd="0" presId="urn:microsoft.com/office/officeart/2008/layout/HalfCircleOrganizationChart"/>
    <dgm:cxn modelId="{EC8861F0-239D-9B47-9C98-F224CBC8DAA2}" type="presParOf" srcId="{4FDAECBD-F04F-E04C-BBFC-1B5D1A494161}" destId="{9C8D824B-48AB-CF47-9F74-060B508B7C13}" srcOrd="2" destOrd="0" presId="urn:microsoft.com/office/officeart/2008/layout/HalfCircleOrganizationChart"/>
    <dgm:cxn modelId="{1EFBC266-7713-C94D-A142-3FE5ABFA03BB}" type="presParOf" srcId="{4FDAECBD-F04F-E04C-BBFC-1B5D1A494161}" destId="{99F3F5EB-8A76-1A4A-BEE9-EDCF60D6FB79}" srcOrd="3" destOrd="0" presId="urn:microsoft.com/office/officeart/2008/layout/HalfCircleOrganizationChart"/>
    <dgm:cxn modelId="{F46579FD-9FCF-FC4B-A31F-4EF6E6DD700A}" type="presParOf" srcId="{E747CFA7-9F35-3445-A83C-3216B6ED3DBD}" destId="{AAACB0CE-16FD-5747-8A98-D501C8B2F371}" srcOrd="1" destOrd="0" presId="urn:microsoft.com/office/officeart/2008/layout/HalfCircleOrganizationChart"/>
    <dgm:cxn modelId="{8D647DF6-670C-C44C-B6E1-11405CA92F4A}" type="presParOf" srcId="{E747CFA7-9F35-3445-A83C-3216B6ED3DBD}" destId="{616B5B29-87C5-364E-9BBC-4BF1EAC74D80}" srcOrd="2" destOrd="0" presId="urn:microsoft.com/office/officeart/2008/layout/HalfCircleOrganizationChart"/>
    <dgm:cxn modelId="{1D90AD8B-FD04-AE4B-9602-AF6EA1708191}" type="presParOf" srcId="{BE688316-2338-9D4C-9C93-D8F72118CBE9}" destId="{69CCD928-2C0C-DE49-832D-F673A9473B2A}" srcOrd="6" destOrd="0" presId="urn:microsoft.com/office/officeart/2008/layout/HalfCircleOrganizationChart"/>
    <dgm:cxn modelId="{A237C9C3-BF44-2940-AD13-0C3D7A2B6A13}" type="presParOf" srcId="{BE688316-2338-9D4C-9C93-D8F72118CBE9}" destId="{A52760C9-4213-0C4E-8881-9963B657BD01}" srcOrd="7" destOrd="0" presId="urn:microsoft.com/office/officeart/2008/layout/HalfCircleOrganizationChart"/>
    <dgm:cxn modelId="{0710D2C7-2B93-4841-AF2B-E03E676ADAF7}" type="presParOf" srcId="{A52760C9-4213-0C4E-8881-9963B657BD01}" destId="{167F1891-A2BF-2843-882E-7CA2EB1F5A68}" srcOrd="0" destOrd="0" presId="urn:microsoft.com/office/officeart/2008/layout/HalfCircleOrganizationChart"/>
    <dgm:cxn modelId="{9E2EACCF-08F2-8A43-80C4-514752626247}" type="presParOf" srcId="{167F1891-A2BF-2843-882E-7CA2EB1F5A68}" destId="{4B96A68E-36EF-684A-A497-D70E1C65DFF5}" srcOrd="0" destOrd="0" presId="urn:microsoft.com/office/officeart/2008/layout/HalfCircleOrganizationChart"/>
    <dgm:cxn modelId="{51411E3C-30BD-524D-AC92-DD2E16CF5F95}" type="presParOf" srcId="{167F1891-A2BF-2843-882E-7CA2EB1F5A68}" destId="{CB9BE903-5E81-C440-9513-419D7D5C4627}" srcOrd="1" destOrd="0" presId="urn:microsoft.com/office/officeart/2008/layout/HalfCircleOrganizationChart"/>
    <dgm:cxn modelId="{B40D1C75-CA99-8441-A815-F6F7E722F60F}" type="presParOf" srcId="{167F1891-A2BF-2843-882E-7CA2EB1F5A68}" destId="{761DDC1E-AAC1-3447-9856-AFFEE6C73533}" srcOrd="2" destOrd="0" presId="urn:microsoft.com/office/officeart/2008/layout/HalfCircleOrganizationChart"/>
    <dgm:cxn modelId="{B99745E7-65AA-7646-82B9-6F83ADAC025F}" type="presParOf" srcId="{167F1891-A2BF-2843-882E-7CA2EB1F5A68}" destId="{5A996D0A-EDBC-B24D-B9B2-3EEA6F128F8B}" srcOrd="3" destOrd="0" presId="urn:microsoft.com/office/officeart/2008/layout/HalfCircleOrganizationChart"/>
    <dgm:cxn modelId="{D62A99E1-D665-DF49-B724-17A99B23CECC}" type="presParOf" srcId="{A52760C9-4213-0C4E-8881-9963B657BD01}" destId="{616C1BD2-367D-0C45-8E4F-0C504E59F91D}" srcOrd="1" destOrd="0" presId="urn:microsoft.com/office/officeart/2008/layout/HalfCircleOrganizationChart"/>
    <dgm:cxn modelId="{17BD705F-AE05-224E-AFFE-A9FD535BF605}" type="presParOf" srcId="{A52760C9-4213-0C4E-8881-9963B657BD01}" destId="{D57920C6-AD57-6147-AD2C-905C9A7B6C77}" srcOrd="2" destOrd="0" presId="urn:microsoft.com/office/officeart/2008/layout/HalfCircle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4BF599-32C1-784D-AF2F-FEDBF8611EBE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291C93-053E-5648-ACCF-ED0615A71E91}">
      <dgm:prSet phldrT="[文本]" custT="1"/>
      <dgm:spPr/>
      <dgm:t>
        <a:bodyPr/>
        <a:lstStyle/>
        <a:p>
          <a:r>
            <a:rPr lang="en-US" altLang="zh-CN" sz="800" b="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B65DE41-5BBF-3A41-B561-1B3E9652F3CB}" type="par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E8D002-7F9E-3549-B3D9-910FFECBADA1}" type="sib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8F6FF2-7057-2347-AC9A-272F744A212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DAFA29-4CDF-1B42-AFA3-D63AE2575E30}" type="par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86D731-856F-934C-9E41-C36F3E691028}" type="sib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1A68AE-B38A-B643-A11A-4FD059A12E0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21D18F-8ABE-9C40-9362-CF6DD75E0E83}" type="par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9CE19D-C01C-C543-9452-C9200DE97615}" type="sib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DC26-7C3D-EB42-A28A-8B512F1C0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0F8BE-F731-E64E-BAB8-045085FA311F}" type="par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A83DE2-49FB-1F44-87A1-23AC5ED52B9F}" type="sib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BF4F76-80D4-7B45-9733-C5E1F1F582E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B3A81C-3EBB-1844-97C4-AAFEB85EE3F5}" type="par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80F01-9BCF-7E47-9D7B-E709A530C860}" type="sib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AC7CC8-6125-C848-B7F7-89263BBFBA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125087-CC94-2B46-84C9-42E4854219AB}" type="par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46665-BB9D-DB4E-988A-8B094D62966A}" type="sib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5668F9-3497-2C4D-AC71-0BE437A896F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F27AB2-1AA1-A649-B1CA-5EC4983E1A9F}" type="par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A579C3-6924-7143-AD4B-F4D8118447E7}" type="sib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910EE-7E6C-E044-854A-BC554C03E90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46F76-FF61-704B-B0A2-2970985F061B}" type="par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8DF999-A0CD-164C-A0DC-61FC9C9036AB}" type="sib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3EFE18-8D61-BE49-9583-A7540637F00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860BCC-D3A7-A84B-A2DE-71648A0F79C1}" type="par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778D83-2356-4745-93F4-7CB0B1B89C3A}" type="sib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3AA711-D824-1545-A7CD-A9C977B0552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592096-3CA5-D14A-B6AD-FB261485AAE3}" type="par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11D1A1-75BB-4347-B2F6-E466386E5C35}" type="sib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35C321-564E-244E-9B01-6B694417C5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8554E-A355-AB49-84A2-600F57761067}" type="par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67C7EB-0BF4-614E-AA37-B558B953BD8E}" type="sib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F471C4-EAA8-6C4B-8DDA-9AD737E6514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B1407F-DE7E-1F4C-83F2-6E4513E2F4F0}" type="par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9CE0CD-451D-2042-9169-17F54FEDC19C}" type="sib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B29805-B80F-B84E-80D5-249DA2BB0DF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61ADCA-31A0-9746-A62D-2657C1F8C0DA}" type="par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7F3C32F-E097-4E43-B844-E1F050480612}" type="sib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2F6B5A-5D28-8345-BEDF-7AB668200AB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19D8E5-D840-A84E-9084-29D6F02C0169}" type="par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83CA8E-B4DB-C343-9D17-7D33BD3321E5}" type="sib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76C3B0-3984-4E41-8191-C72BEB0D8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8DBE56-FB1B-FF4F-83D7-382D149B9B42}" type="par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3B6C5-8626-2443-9DE1-091BDE662C56}" type="sib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5A29AB-228E-BC47-A616-A402BCBF934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39B3CF-4013-6E44-86F7-5417523B4CA6}" type="par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C7B782-F8CA-E641-91BD-80F51603175F}" type="sib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CAC06E-BA2F-B348-B3A6-FA91F6DB2DB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49C5A-6E92-8A49-9FFD-3C9A20D06708}" type="par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758611-CD6B-FF40-88EE-3DE08C08D051}" type="sib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24F08-DF62-5E49-9B79-93496DA5E33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4BF015-4C58-F143-AB32-365DD5933D25}" type="par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6C66A7-FBAF-3446-A66E-A2D0ED583FCD}" type="sib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EB16FA-674E-EE4E-B873-516D7EB5F3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F42B62-1F19-5545-BB29-4F8421C795FD}" type="par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964046-3ADE-BA4E-9206-F2AF89BC7C3C}" type="sib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3B640C-B415-2744-82E6-5C60973ECAE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A51215-925D-ED41-BAB9-345259960EAF}" type="par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3AE0A6-7BB5-F84B-BD39-C624B098A590}" type="sib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1CB905-6FCB-C749-B8D8-F7E3E8890832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C77DD9-8856-0F49-A10A-9917B2B3623A}" type="par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CDE278-D335-3D4D-A468-615C16CE7024}" type="sib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D98C1D-258A-834E-9094-FB74843BAE8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0EF6AD-AF2A-4C40-A71D-5062C62AAE51}" type="par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85AB2C-E58A-EB4C-B742-3ABADFDE7242}" type="sib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214F2-BD36-6F42-8B6F-D77A94B4BA3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7B44FA-3E55-D34A-B306-CAEE00150AD4}" type="par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54240A-2FE6-0A42-8AB1-15985CCF9A19}" type="sib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D1CE99-9381-304D-BABA-FB38061967F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2FF53A-DC09-7644-B15C-DE815DED88AB}" type="par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32FF7-4F5B-3541-82B5-41C23DAB12CE}" type="sib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8AD2CA-E6EA-6D41-9F77-2FD5A74FAA8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02AC3-7D32-5047-AFF3-65150F2A6239}" type="par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98752C-D47E-094D-8D44-EC402F45EAAA}" type="sib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397A5C-65F6-9149-BA47-74C0BE6E845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9CE1E0-6632-B940-A4DE-C15F15E8EA99}" type="par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1F6D91-209C-8F4C-9B6A-C28A26B7F2BA}" type="sib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EB527-6ACF-0A48-9611-99C3B11B40B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EFB7A1-6CE6-014D-BDAC-D70421B7572F}" type="par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9EFA03-308B-724F-9C81-49EB71E03745}" type="sib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C1984E-2807-BD42-B666-9C3B0DE2CA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D59D7F-7B6B-F441-8DF1-533D4CB80923}" type="par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631183-4C8E-DF42-9787-73AC15806CD5}" type="sib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F8DA69-C542-FC41-B64B-D453DE68B5E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F316E-829D-F04B-9F95-5F9D817D79AF}" type="par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82227D-D999-9D4E-9711-18FAE0FB8EF8}" type="sib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EA96A-858B-3448-8A86-180A7581B4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0FC3C-3E18-AD4E-9A1E-2AB5007B1E6F}" type="par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AC23CB-AA85-B944-B44F-2CF0808193F8}" type="sib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05C6A0-A790-2646-B636-BE6865D454A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72D817-EECC-4443-82F9-C8E21062B97E}" type="par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631B6F5C-40A5-B047-88FF-3CC1556D60F7}" type="sib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F24584BC-89BA-624B-9EB3-36A2A29AAF1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75CDE-3709-C84B-8FB9-C7174AB219CC}" type="par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A8BBF8A2-629B-1040-8D55-32636C919CFF}" type="sib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912DE6F0-AF2F-974D-B26E-A6F93C45F16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4CB9A1-A89B-5840-8274-74CED91ABC4E}" type="par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4CA0868-B382-BA4D-BC5A-9EA42E351AE6}" type="sib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D53E813-7B11-EB4F-B076-ADEC87DC85A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ED9134-DA53-9B4C-BA84-52BBAED467BB}" type="par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89BACCD-7E3C-3B42-9B9C-8C3AB9682364}" type="sib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CF1A01A2-E87E-594B-A400-67CA0DD7077C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DCC9A91-30F3-8844-9F8B-49AE7D05EDBA}" type="parTrans" cxnId="{69772520-591F-744C-A1BB-180A39716E20}">
      <dgm:prSet/>
      <dgm:spPr/>
      <dgm:t>
        <a:bodyPr/>
        <a:lstStyle/>
        <a:p>
          <a:endParaRPr lang="zh-CN" altLang="en-US"/>
        </a:p>
      </dgm:t>
    </dgm:pt>
    <dgm:pt modelId="{938AD8ED-3A86-F841-BBE3-7CB3EB762D69}" type="sibTrans" cxnId="{69772520-591F-744C-A1BB-180A39716E20}">
      <dgm:prSet/>
      <dgm:spPr/>
      <dgm:t>
        <a:bodyPr/>
        <a:lstStyle/>
        <a:p>
          <a:endParaRPr lang="zh-CN" altLang="en-US"/>
        </a:p>
      </dgm:t>
    </dgm:pt>
    <dgm:pt modelId="{81265355-5184-5240-A1F8-637F337A274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916CDC3-909B-9745-9086-FA1E8F0F989E}" type="parTrans" cxnId="{41FC86FD-D4DD-1F4D-AE13-BB8A8421FBAF}">
      <dgm:prSet/>
      <dgm:spPr/>
      <dgm:t>
        <a:bodyPr/>
        <a:lstStyle/>
        <a:p>
          <a:endParaRPr lang="zh-CN" altLang="en-US"/>
        </a:p>
      </dgm:t>
    </dgm:pt>
    <dgm:pt modelId="{61333586-2E10-1A45-8D36-199E68D5ABCA}" type="sibTrans" cxnId="{41FC86FD-D4DD-1F4D-AE13-BB8A8421FBAF}">
      <dgm:prSet/>
      <dgm:spPr/>
      <dgm:t>
        <a:bodyPr/>
        <a:lstStyle/>
        <a:p>
          <a:endParaRPr lang="zh-CN" altLang="en-US"/>
        </a:p>
      </dgm:t>
    </dgm:pt>
    <dgm:pt modelId="{B06CD1A2-D9EF-9D40-A10F-295CF266DDA0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EFF95F4-7B32-9948-822F-F67C837B51AB}" type="parTrans" cxnId="{272C3285-FF26-4247-A8E5-4A950AD0F78D}">
      <dgm:prSet/>
      <dgm:spPr/>
      <dgm:t>
        <a:bodyPr/>
        <a:lstStyle/>
        <a:p>
          <a:endParaRPr lang="zh-CN" altLang="en-US"/>
        </a:p>
      </dgm:t>
    </dgm:pt>
    <dgm:pt modelId="{6679CF13-B55C-4C40-998F-89D3FDB21923}" type="sibTrans" cxnId="{272C3285-FF26-4247-A8E5-4A950AD0F78D}">
      <dgm:prSet/>
      <dgm:spPr/>
      <dgm:t>
        <a:bodyPr/>
        <a:lstStyle/>
        <a:p>
          <a:endParaRPr lang="zh-CN" altLang="en-US"/>
        </a:p>
      </dgm:t>
    </dgm:pt>
    <dgm:pt modelId="{DFA5F937-B0A2-EC42-A0A0-C8FAA2EAE220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3B7680-DC3F-C245-AEA7-5D75AEEEED9A}" type="parTrans" cxnId="{568B75F0-D230-8D4F-898A-98830B6084E8}">
      <dgm:prSet/>
      <dgm:spPr/>
      <dgm:t>
        <a:bodyPr/>
        <a:lstStyle/>
        <a:p>
          <a:endParaRPr lang="zh-CN" altLang="en-US"/>
        </a:p>
      </dgm:t>
    </dgm:pt>
    <dgm:pt modelId="{8DC56358-D453-B047-BC71-51DA7F2E90E3}" type="sibTrans" cxnId="{568B75F0-D230-8D4F-898A-98830B6084E8}">
      <dgm:prSet/>
      <dgm:spPr/>
      <dgm:t>
        <a:bodyPr/>
        <a:lstStyle/>
        <a:p>
          <a:endParaRPr lang="zh-CN" altLang="en-US"/>
        </a:p>
      </dgm:t>
    </dgm:pt>
    <dgm:pt modelId="{397D7F41-72A8-FA46-98DE-D7052A8298A2}" type="pres">
      <dgm:prSet presAssocID="{774BF599-32C1-784D-AF2F-FEDBF8611EB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C5049B6-5049-6E41-9D3D-F256F5593CC6}" type="pres">
      <dgm:prSet presAssocID="{0A291C93-053E-5648-ACCF-ED0615A71E91}" presName="hierRoot1" presStyleCnt="0">
        <dgm:presLayoutVars>
          <dgm:hierBranch val="init"/>
        </dgm:presLayoutVars>
      </dgm:prSet>
      <dgm:spPr/>
    </dgm:pt>
    <dgm:pt modelId="{37820E78-60B8-3244-A850-FB01963B444A}" type="pres">
      <dgm:prSet presAssocID="{0A291C93-053E-5648-ACCF-ED0615A71E91}" presName="rootComposite1" presStyleCnt="0"/>
      <dgm:spPr/>
    </dgm:pt>
    <dgm:pt modelId="{655C4266-0161-B747-B412-509287925401}" type="pres">
      <dgm:prSet presAssocID="{0A291C93-053E-5648-ACCF-ED0615A71E9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40B9D6-B86A-1248-94C0-CC89E905B510}" type="pres">
      <dgm:prSet presAssocID="{0A291C93-053E-5648-ACCF-ED0615A71E91}" presName="topArc1" presStyleLbl="parChTrans1D1" presStyleIdx="0" presStyleCnt="76"/>
      <dgm:spPr/>
    </dgm:pt>
    <dgm:pt modelId="{1221D53B-C6D8-8D42-9B14-773224F166C1}" type="pres">
      <dgm:prSet presAssocID="{0A291C93-053E-5648-ACCF-ED0615A71E91}" presName="bottomArc1" presStyleLbl="parChTrans1D1" presStyleIdx="1" presStyleCnt="76"/>
      <dgm:spPr/>
    </dgm:pt>
    <dgm:pt modelId="{C0C33D14-B545-E640-B43B-AD287F590995}" type="pres">
      <dgm:prSet presAssocID="{0A291C93-053E-5648-ACCF-ED0615A71E9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E37D5045-D9DB-1B41-BEA1-FBCD64BAB8B8}" type="pres">
      <dgm:prSet presAssocID="{0A291C93-053E-5648-ACCF-ED0615A71E91}" presName="hierChild2" presStyleCnt="0"/>
      <dgm:spPr/>
    </dgm:pt>
    <dgm:pt modelId="{2A01172D-CF11-D641-9127-13BEA5460786}" type="pres">
      <dgm:prSet presAssocID="{13DAFA29-4CDF-1B42-AFA3-D63AE2575E3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FD5153BF-36C1-C64D-B0EE-984E590C5C70}" type="pres">
      <dgm:prSet presAssocID="{098F6FF2-7057-2347-AC9A-272F744A2124}" presName="hierRoot2" presStyleCnt="0">
        <dgm:presLayoutVars>
          <dgm:hierBranch val="init"/>
        </dgm:presLayoutVars>
      </dgm:prSet>
      <dgm:spPr/>
    </dgm:pt>
    <dgm:pt modelId="{147C5645-1B71-A14C-9359-8609D5143624}" type="pres">
      <dgm:prSet presAssocID="{098F6FF2-7057-2347-AC9A-272F744A2124}" presName="rootComposite2" presStyleCnt="0"/>
      <dgm:spPr/>
    </dgm:pt>
    <dgm:pt modelId="{6AE0CAA3-455B-0841-B93F-00738EB9AAB5}" type="pres">
      <dgm:prSet presAssocID="{098F6FF2-7057-2347-AC9A-272F744A212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89DCEB-2DE7-8247-A6CD-EC4F81B9F15F}" type="pres">
      <dgm:prSet presAssocID="{098F6FF2-7057-2347-AC9A-272F744A2124}" presName="topArc2" presStyleLbl="parChTrans1D1" presStyleIdx="2" presStyleCnt="76"/>
      <dgm:spPr/>
    </dgm:pt>
    <dgm:pt modelId="{F8E873D9-47ED-6D43-87E2-DEA465C0EEDF}" type="pres">
      <dgm:prSet presAssocID="{098F6FF2-7057-2347-AC9A-272F744A2124}" presName="bottomArc2" presStyleLbl="parChTrans1D1" presStyleIdx="3" presStyleCnt="76"/>
      <dgm:spPr/>
    </dgm:pt>
    <dgm:pt modelId="{157E8241-FFB4-1145-88F8-A9D788E26735}" type="pres">
      <dgm:prSet presAssocID="{098F6FF2-7057-2347-AC9A-272F744A212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3A9E299-7199-A84E-8173-4D1CBEB8B6B9}" type="pres">
      <dgm:prSet presAssocID="{098F6FF2-7057-2347-AC9A-272F744A2124}" presName="hierChild4" presStyleCnt="0"/>
      <dgm:spPr/>
    </dgm:pt>
    <dgm:pt modelId="{F59E2C65-7AC5-F24D-B77F-2E7C6391D994}" type="pres">
      <dgm:prSet presAssocID="{58B3A81C-3EBB-1844-97C4-AAFEB85EE3F5}" presName="Name28" presStyleLbl="parChTrans1D3" presStyleIdx="0" presStyleCnt="16"/>
      <dgm:spPr/>
      <dgm:t>
        <a:bodyPr/>
        <a:lstStyle/>
        <a:p>
          <a:endParaRPr lang="zh-CN" altLang="en-US"/>
        </a:p>
      </dgm:t>
    </dgm:pt>
    <dgm:pt modelId="{9F9FCC70-8148-414F-B86B-000E4CC3E919}" type="pres">
      <dgm:prSet presAssocID="{63BF4F76-80D4-7B45-9733-C5E1F1F582EE}" presName="hierRoot2" presStyleCnt="0">
        <dgm:presLayoutVars>
          <dgm:hierBranch val="init"/>
        </dgm:presLayoutVars>
      </dgm:prSet>
      <dgm:spPr/>
    </dgm:pt>
    <dgm:pt modelId="{24DC9A2C-DB9A-DF49-837D-F3373C8706B2}" type="pres">
      <dgm:prSet presAssocID="{63BF4F76-80D4-7B45-9733-C5E1F1F582EE}" presName="rootComposite2" presStyleCnt="0"/>
      <dgm:spPr/>
    </dgm:pt>
    <dgm:pt modelId="{91D2D362-CA92-D84A-A67C-58DA2A030236}" type="pres">
      <dgm:prSet presAssocID="{63BF4F76-80D4-7B45-9733-C5E1F1F582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38E62B-D08A-084B-A80C-8003CAAE0614}" type="pres">
      <dgm:prSet presAssocID="{63BF4F76-80D4-7B45-9733-C5E1F1F582EE}" presName="topArc2" presStyleLbl="parChTrans1D1" presStyleIdx="4" presStyleCnt="76"/>
      <dgm:spPr/>
    </dgm:pt>
    <dgm:pt modelId="{41E59F4C-A283-C941-9569-575AA857DDD4}" type="pres">
      <dgm:prSet presAssocID="{63BF4F76-80D4-7B45-9733-C5E1F1F582EE}" presName="bottomArc2" presStyleLbl="parChTrans1D1" presStyleIdx="5" presStyleCnt="76"/>
      <dgm:spPr/>
    </dgm:pt>
    <dgm:pt modelId="{3D842CB1-9335-A44E-B09A-39EE7080F171}" type="pres">
      <dgm:prSet presAssocID="{63BF4F76-80D4-7B45-9733-C5E1F1F582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70B9DC0-8EE0-E644-BB9B-F414F528571F}" type="pres">
      <dgm:prSet presAssocID="{63BF4F76-80D4-7B45-9733-C5E1F1F582EE}" presName="hierChild4" presStyleCnt="0"/>
      <dgm:spPr/>
    </dgm:pt>
    <dgm:pt modelId="{B16A4B0D-774C-9C4B-941F-135CCF55BDF6}" type="pres">
      <dgm:prSet presAssocID="{63BF4F76-80D4-7B45-9733-C5E1F1F582EE}" presName="hierChild5" presStyleCnt="0"/>
      <dgm:spPr/>
    </dgm:pt>
    <dgm:pt modelId="{85CDAD6A-E18B-0A41-8032-0B0CC1CDB1B2}" type="pres">
      <dgm:prSet presAssocID="{EB125087-CC94-2B46-84C9-42E4854219AB}" presName="Name28" presStyleLbl="parChTrans1D3" presStyleIdx="1" presStyleCnt="16"/>
      <dgm:spPr/>
      <dgm:t>
        <a:bodyPr/>
        <a:lstStyle/>
        <a:p>
          <a:endParaRPr lang="zh-CN" altLang="en-US"/>
        </a:p>
      </dgm:t>
    </dgm:pt>
    <dgm:pt modelId="{B9642071-79AC-9A4B-B18F-5E1532083845}" type="pres">
      <dgm:prSet presAssocID="{15AC7CC8-6125-C848-B7F7-89263BBFBA75}" presName="hierRoot2" presStyleCnt="0">
        <dgm:presLayoutVars>
          <dgm:hierBranch val="init"/>
        </dgm:presLayoutVars>
      </dgm:prSet>
      <dgm:spPr/>
    </dgm:pt>
    <dgm:pt modelId="{AA7894D7-0ADC-4740-92D3-68E7D22A2409}" type="pres">
      <dgm:prSet presAssocID="{15AC7CC8-6125-C848-B7F7-89263BBFBA75}" presName="rootComposite2" presStyleCnt="0"/>
      <dgm:spPr/>
    </dgm:pt>
    <dgm:pt modelId="{382F2D21-B080-E54D-860D-E93AE85E8E35}" type="pres">
      <dgm:prSet presAssocID="{15AC7CC8-6125-C848-B7F7-89263BBFBA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E5C14-6045-EA47-B38A-2FC927F32379}" type="pres">
      <dgm:prSet presAssocID="{15AC7CC8-6125-C848-B7F7-89263BBFBA75}" presName="topArc2" presStyleLbl="parChTrans1D1" presStyleIdx="6" presStyleCnt="76"/>
      <dgm:spPr/>
    </dgm:pt>
    <dgm:pt modelId="{A321957C-6891-7F49-9A2C-B51907E28277}" type="pres">
      <dgm:prSet presAssocID="{15AC7CC8-6125-C848-B7F7-89263BBFBA75}" presName="bottomArc2" presStyleLbl="parChTrans1D1" presStyleIdx="7" presStyleCnt="76"/>
      <dgm:spPr/>
    </dgm:pt>
    <dgm:pt modelId="{BF9BBBB8-CF5B-494A-8267-CF4B3E34034B}" type="pres">
      <dgm:prSet presAssocID="{15AC7CC8-6125-C848-B7F7-89263BBFBA7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2FAE77C-43DC-ED49-8DF0-1185DBE650A6}" type="pres">
      <dgm:prSet presAssocID="{15AC7CC8-6125-C848-B7F7-89263BBFBA75}" presName="hierChild4" presStyleCnt="0"/>
      <dgm:spPr/>
    </dgm:pt>
    <dgm:pt modelId="{675FFDE0-3D1B-DB42-B08A-D6B5962A945D}" type="pres">
      <dgm:prSet presAssocID="{15AC7CC8-6125-C848-B7F7-89263BBFBA75}" presName="hierChild5" presStyleCnt="0"/>
      <dgm:spPr/>
    </dgm:pt>
    <dgm:pt modelId="{5DBD3A10-5E97-1947-81ED-25EF241CE2DE}" type="pres">
      <dgm:prSet presAssocID="{FFF27AB2-1AA1-A649-B1CA-5EC4983E1A9F}" presName="Name28" presStyleLbl="parChTrans1D3" presStyleIdx="2" presStyleCnt="16"/>
      <dgm:spPr/>
      <dgm:t>
        <a:bodyPr/>
        <a:lstStyle/>
        <a:p>
          <a:endParaRPr lang="zh-CN" altLang="en-US"/>
        </a:p>
      </dgm:t>
    </dgm:pt>
    <dgm:pt modelId="{C495B776-FEF7-3A41-9D7F-2CB28FD3C7AA}" type="pres">
      <dgm:prSet presAssocID="{ED5668F9-3497-2C4D-AC71-0BE437A896F7}" presName="hierRoot2" presStyleCnt="0">
        <dgm:presLayoutVars>
          <dgm:hierBranch val="init"/>
        </dgm:presLayoutVars>
      </dgm:prSet>
      <dgm:spPr/>
    </dgm:pt>
    <dgm:pt modelId="{E02CB186-88E6-D145-A4A8-B79A7EDE2066}" type="pres">
      <dgm:prSet presAssocID="{ED5668F9-3497-2C4D-AC71-0BE437A896F7}" presName="rootComposite2" presStyleCnt="0"/>
      <dgm:spPr/>
    </dgm:pt>
    <dgm:pt modelId="{6CB4C0AA-8E5D-AD4F-B2E9-223E26A7C867}" type="pres">
      <dgm:prSet presAssocID="{ED5668F9-3497-2C4D-AC71-0BE437A896F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A1C9C-6B55-4E4F-B667-A9376D1A056B}" type="pres">
      <dgm:prSet presAssocID="{ED5668F9-3497-2C4D-AC71-0BE437A896F7}" presName="topArc2" presStyleLbl="parChTrans1D1" presStyleIdx="8" presStyleCnt="76"/>
      <dgm:spPr/>
    </dgm:pt>
    <dgm:pt modelId="{F21EDE39-D826-8D4A-BEF5-200545EC8F72}" type="pres">
      <dgm:prSet presAssocID="{ED5668F9-3497-2C4D-AC71-0BE437A896F7}" presName="bottomArc2" presStyleLbl="parChTrans1D1" presStyleIdx="9" presStyleCnt="76"/>
      <dgm:spPr/>
    </dgm:pt>
    <dgm:pt modelId="{B35364EF-F4D3-BE4F-B1A4-EA091CE00CB2}" type="pres">
      <dgm:prSet presAssocID="{ED5668F9-3497-2C4D-AC71-0BE437A896F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6A4134-93D1-C148-B643-F04F7726C47C}" type="pres">
      <dgm:prSet presAssocID="{ED5668F9-3497-2C4D-AC71-0BE437A896F7}" presName="hierChild4" presStyleCnt="0"/>
      <dgm:spPr/>
    </dgm:pt>
    <dgm:pt modelId="{93372B78-F224-EF46-8C32-FDE413F1E4EE}" type="pres">
      <dgm:prSet presAssocID="{0F046F76-FF61-704B-B0A2-2970985F061B}" presName="Name28" presStyleLbl="parChTrans1D4" presStyleIdx="0" presStyleCnt="18"/>
      <dgm:spPr/>
      <dgm:t>
        <a:bodyPr/>
        <a:lstStyle/>
        <a:p>
          <a:endParaRPr lang="zh-CN" altLang="en-US"/>
        </a:p>
      </dgm:t>
    </dgm:pt>
    <dgm:pt modelId="{6A130B6B-9967-7245-858F-72B5A8A9E826}" type="pres">
      <dgm:prSet presAssocID="{F04910EE-7E6C-E044-854A-BC554C03E904}" presName="hierRoot2" presStyleCnt="0">
        <dgm:presLayoutVars>
          <dgm:hierBranch val="init"/>
        </dgm:presLayoutVars>
      </dgm:prSet>
      <dgm:spPr/>
    </dgm:pt>
    <dgm:pt modelId="{F73F4EC6-E7B5-1643-AB25-5D7ECBAEC089}" type="pres">
      <dgm:prSet presAssocID="{F04910EE-7E6C-E044-854A-BC554C03E904}" presName="rootComposite2" presStyleCnt="0"/>
      <dgm:spPr/>
    </dgm:pt>
    <dgm:pt modelId="{E25FC613-E380-A74D-8DA0-7AA0F90E1163}" type="pres">
      <dgm:prSet presAssocID="{F04910EE-7E6C-E044-854A-BC554C03E90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B67D0-E3CA-CE4B-9743-58CF3075A208}" type="pres">
      <dgm:prSet presAssocID="{F04910EE-7E6C-E044-854A-BC554C03E904}" presName="topArc2" presStyleLbl="parChTrans1D1" presStyleIdx="10" presStyleCnt="76"/>
      <dgm:spPr/>
    </dgm:pt>
    <dgm:pt modelId="{094F4B2F-78E1-8849-87DD-2B81CD91AA49}" type="pres">
      <dgm:prSet presAssocID="{F04910EE-7E6C-E044-854A-BC554C03E904}" presName="bottomArc2" presStyleLbl="parChTrans1D1" presStyleIdx="11" presStyleCnt="76"/>
      <dgm:spPr/>
    </dgm:pt>
    <dgm:pt modelId="{93B0F6A2-E32C-7C42-9D36-571779487A47}" type="pres">
      <dgm:prSet presAssocID="{F04910EE-7E6C-E044-854A-BC554C03E90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F678D4-45A0-BB4A-8F9B-9E2C50189F5B}" type="pres">
      <dgm:prSet presAssocID="{F04910EE-7E6C-E044-854A-BC554C03E904}" presName="hierChild4" presStyleCnt="0"/>
      <dgm:spPr/>
    </dgm:pt>
    <dgm:pt modelId="{898832CA-57BD-9C44-A2E9-830148EE0A0A}" type="pres">
      <dgm:prSet presAssocID="{F04910EE-7E6C-E044-854A-BC554C03E904}" presName="hierChild5" presStyleCnt="0"/>
      <dgm:spPr/>
    </dgm:pt>
    <dgm:pt modelId="{1B1CE2D4-0DC3-2B4F-83F4-7712E9E3179D}" type="pres">
      <dgm:prSet presAssocID="{6C860BCC-D3A7-A84B-A2DE-71648A0F79C1}" presName="Name28" presStyleLbl="parChTrans1D4" presStyleIdx="1" presStyleCnt="18"/>
      <dgm:spPr/>
      <dgm:t>
        <a:bodyPr/>
        <a:lstStyle/>
        <a:p>
          <a:endParaRPr lang="zh-CN" altLang="en-US"/>
        </a:p>
      </dgm:t>
    </dgm:pt>
    <dgm:pt modelId="{C897D95B-761E-B848-8235-FA5BF02D1E8B}" type="pres">
      <dgm:prSet presAssocID="{CE3EFE18-8D61-BE49-9583-A7540637F005}" presName="hierRoot2" presStyleCnt="0">
        <dgm:presLayoutVars>
          <dgm:hierBranch val="init"/>
        </dgm:presLayoutVars>
      </dgm:prSet>
      <dgm:spPr/>
    </dgm:pt>
    <dgm:pt modelId="{388064FF-44B1-0B44-9421-18624FA1E033}" type="pres">
      <dgm:prSet presAssocID="{CE3EFE18-8D61-BE49-9583-A7540637F005}" presName="rootComposite2" presStyleCnt="0"/>
      <dgm:spPr/>
    </dgm:pt>
    <dgm:pt modelId="{7B72488E-EDD6-9945-A696-9488D906A8F0}" type="pres">
      <dgm:prSet presAssocID="{CE3EFE18-8D61-BE49-9583-A7540637F00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5FFEA-B27D-1249-AC9F-A1E9A7D6CAFA}" type="pres">
      <dgm:prSet presAssocID="{CE3EFE18-8D61-BE49-9583-A7540637F005}" presName="topArc2" presStyleLbl="parChTrans1D1" presStyleIdx="12" presStyleCnt="76"/>
      <dgm:spPr/>
    </dgm:pt>
    <dgm:pt modelId="{DDC32A0D-7ACC-024B-A21C-F2B42B1D975B}" type="pres">
      <dgm:prSet presAssocID="{CE3EFE18-8D61-BE49-9583-A7540637F005}" presName="bottomArc2" presStyleLbl="parChTrans1D1" presStyleIdx="13" presStyleCnt="76"/>
      <dgm:spPr/>
    </dgm:pt>
    <dgm:pt modelId="{0AF0AC11-D25A-4F41-B195-988E90C52973}" type="pres">
      <dgm:prSet presAssocID="{CE3EFE18-8D61-BE49-9583-A7540637F00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0F3CA8B-70A6-D942-8B49-B80947A8A854}" type="pres">
      <dgm:prSet presAssocID="{CE3EFE18-8D61-BE49-9583-A7540637F005}" presName="hierChild4" presStyleCnt="0"/>
      <dgm:spPr/>
    </dgm:pt>
    <dgm:pt modelId="{D8F66295-A05A-394F-8B2F-E680B884932C}" type="pres">
      <dgm:prSet presAssocID="{CE3EFE18-8D61-BE49-9583-A7540637F005}" presName="hierChild5" presStyleCnt="0"/>
      <dgm:spPr/>
    </dgm:pt>
    <dgm:pt modelId="{93766E7A-25FD-3A46-9406-C81D5FEA5127}" type="pres">
      <dgm:prSet presAssocID="{ED5668F9-3497-2C4D-AC71-0BE437A896F7}" presName="hierChild5" presStyleCnt="0"/>
      <dgm:spPr/>
    </dgm:pt>
    <dgm:pt modelId="{586F0D8D-E5D8-1241-80A7-5E923A449BA0}" type="pres">
      <dgm:prSet presAssocID="{34592096-3CA5-D14A-B6AD-FB261485AAE3}" presName="Name28" presStyleLbl="parChTrans1D3" presStyleIdx="3" presStyleCnt="16"/>
      <dgm:spPr/>
      <dgm:t>
        <a:bodyPr/>
        <a:lstStyle/>
        <a:p>
          <a:endParaRPr lang="zh-CN" altLang="en-US"/>
        </a:p>
      </dgm:t>
    </dgm:pt>
    <dgm:pt modelId="{6D56D48F-452F-7F49-990E-08CDEF5A760D}" type="pres">
      <dgm:prSet presAssocID="{153AA711-D824-1545-A7CD-A9C977B05523}" presName="hierRoot2" presStyleCnt="0">
        <dgm:presLayoutVars>
          <dgm:hierBranch val="init"/>
        </dgm:presLayoutVars>
      </dgm:prSet>
      <dgm:spPr/>
    </dgm:pt>
    <dgm:pt modelId="{DF068C77-6646-C641-B2B8-2016DF1140B6}" type="pres">
      <dgm:prSet presAssocID="{153AA711-D824-1545-A7CD-A9C977B05523}" presName="rootComposite2" presStyleCnt="0"/>
      <dgm:spPr/>
    </dgm:pt>
    <dgm:pt modelId="{733C6884-6293-5F49-B903-15819E5560DE}" type="pres">
      <dgm:prSet presAssocID="{153AA711-D824-1545-A7CD-A9C977B055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33D46B-D686-A54E-B5F0-659E67C35499}" type="pres">
      <dgm:prSet presAssocID="{153AA711-D824-1545-A7CD-A9C977B05523}" presName="topArc2" presStyleLbl="parChTrans1D1" presStyleIdx="14" presStyleCnt="76"/>
      <dgm:spPr/>
    </dgm:pt>
    <dgm:pt modelId="{ED92D4E4-7506-324B-AD20-184132B649B2}" type="pres">
      <dgm:prSet presAssocID="{153AA711-D824-1545-A7CD-A9C977B05523}" presName="bottomArc2" presStyleLbl="parChTrans1D1" presStyleIdx="15" presStyleCnt="76"/>
      <dgm:spPr/>
    </dgm:pt>
    <dgm:pt modelId="{695A7A5D-8D91-E84D-94ED-FC9FBBE3E435}" type="pres">
      <dgm:prSet presAssocID="{153AA711-D824-1545-A7CD-A9C977B055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272CEB-62A4-4545-A725-D60E979E60ED}" type="pres">
      <dgm:prSet presAssocID="{153AA711-D824-1545-A7CD-A9C977B05523}" presName="hierChild4" presStyleCnt="0"/>
      <dgm:spPr/>
    </dgm:pt>
    <dgm:pt modelId="{953298EC-94E5-B54B-9743-E11E79607C37}" type="pres">
      <dgm:prSet presAssocID="{153AA711-D824-1545-A7CD-A9C977B05523}" presName="hierChild5" presStyleCnt="0"/>
      <dgm:spPr/>
    </dgm:pt>
    <dgm:pt modelId="{18C54D4B-9B52-3A43-8D24-5CB7082E70F5}" type="pres">
      <dgm:prSet presAssocID="{C9B8554E-A355-AB49-84A2-600F57761067}" presName="Name28" presStyleLbl="parChTrans1D3" presStyleIdx="4" presStyleCnt="16"/>
      <dgm:spPr/>
      <dgm:t>
        <a:bodyPr/>
        <a:lstStyle/>
        <a:p>
          <a:endParaRPr lang="zh-CN" altLang="en-US"/>
        </a:p>
      </dgm:t>
    </dgm:pt>
    <dgm:pt modelId="{79644A41-EE85-6D40-8D90-F8E60BEF6FA0}" type="pres">
      <dgm:prSet presAssocID="{FB35C321-564E-244E-9B01-6B694417C567}" presName="hierRoot2" presStyleCnt="0">
        <dgm:presLayoutVars>
          <dgm:hierBranch val="init"/>
        </dgm:presLayoutVars>
      </dgm:prSet>
      <dgm:spPr/>
    </dgm:pt>
    <dgm:pt modelId="{DF17CE8D-F615-5047-8737-83F9027894F4}" type="pres">
      <dgm:prSet presAssocID="{FB35C321-564E-244E-9B01-6B694417C567}" presName="rootComposite2" presStyleCnt="0"/>
      <dgm:spPr/>
    </dgm:pt>
    <dgm:pt modelId="{3728571E-BDB7-B24E-AF1A-074E20B827AE}" type="pres">
      <dgm:prSet presAssocID="{FB35C321-564E-244E-9B01-6B694417C5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F86816-132C-F74A-B9F7-740FC5418119}" type="pres">
      <dgm:prSet presAssocID="{FB35C321-564E-244E-9B01-6B694417C567}" presName="topArc2" presStyleLbl="parChTrans1D1" presStyleIdx="16" presStyleCnt="76"/>
      <dgm:spPr/>
    </dgm:pt>
    <dgm:pt modelId="{04EA7D5C-2FA5-514B-AA77-209AD250FDB1}" type="pres">
      <dgm:prSet presAssocID="{FB35C321-564E-244E-9B01-6B694417C567}" presName="bottomArc2" presStyleLbl="parChTrans1D1" presStyleIdx="17" presStyleCnt="76"/>
      <dgm:spPr/>
    </dgm:pt>
    <dgm:pt modelId="{528CA2C2-E744-8F46-B8C8-6C91541A1864}" type="pres">
      <dgm:prSet presAssocID="{FB35C321-564E-244E-9B01-6B694417C56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F6A8232-4298-0542-A228-47584602F0EE}" type="pres">
      <dgm:prSet presAssocID="{FB35C321-564E-244E-9B01-6B694417C567}" presName="hierChild4" presStyleCnt="0"/>
      <dgm:spPr/>
    </dgm:pt>
    <dgm:pt modelId="{F5AE1F46-42BB-C147-963D-FA16485FE14F}" type="pres">
      <dgm:prSet presAssocID="{38249C5A-6E92-8A49-9FFD-3C9A20D06708}" presName="Name28" presStyleLbl="parChTrans1D4" presStyleIdx="2" presStyleCnt="18"/>
      <dgm:spPr/>
      <dgm:t>
        <a:bodyPr/>
        <a:lstStyle/>
        <a:p>
          <a:endParaRPr lang="zh-CN" altLang="en-US"/>
        </a:p>
      </dgm:t>
    </dgm:pt>
    <dgm:pt modelId="{1945674A-4800-A84C-A683-70CE45286668}" type="pres">
      <dgm:prSet presAssocID="{26CAC06E-BA2F-B348-B3A6-FA91F6DB2DB6}" presName="hierRoot2" presStyleCnt="0">
        <dgm:presLayoutVars>
          <dgm:hierBranch val="init"/>
        </dgm:presLayoutVars>
      </dgm:prSet>
      <dgm:spPr/>
    </dgm:pt>
    <dgm:pt modelId="{514C5E09-3413-2440-A765-FDF2EA184F24}" type="pres">
      <dgm:prSet presAssocID="{26CAC06E-BA2F-B348-B3A6-FA91F6DB2DB6}" presName="rootComposite2" presStyleCnt="0"/>
      <dgm:spPr/>
    </dgm:pt>
    <dgm:pt modelId="{A2895AEF-9277-F448-81BC-383AA9988F95}" type="pres">
      <dgm:prSet presAssocID="{26CAC06E-BA2F-B348-B3A6-FA91F6DB2D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34D0FA-DFDA-3E42-A384-CCB487CD81A8}" type="pres">
      <dgm:prSet presAssocID="{26CAC06E-BA2F-B348-B3A6-FA91F6DB2DB6}" presName="topArc2" presStyleLbl="parChTrans1D1" presStyleIdx="18" presStyleCnt="76"/>
      <dgm:spPr/>
    </dgm:pt>
    <dgm:pt modelId="{AA6EFCE9-B7EC-5D4B-A9E7-0302A921E374}" type="pres">
      <dgm:prSet presAssocID="{26CAC06E-BA2F-B348-B3A6-FA91F6DB2DB6}" presName="bottomArc2" presStyleLbl="parChTrans1D1" presStyleIdx="19" presStyleCnt="76"/>
      <dgm:spPr/>
    </dgm:pt>
    <dgm:pt modelId="{381A192C-46E2-EA42-AD6D-178F2D72A56A}" type="pres">
      <dgm:prSet presAssocID="{26CAC06E-BA2F-B348-B3A6-FA91F6DB2DB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CB0DFDA-6A27-BE42-A113-A1A8D22A2658}" type="pres">
      <dgm:prSet presAssocID="{26CAC06E-BA2F-B348-B3A6-FA91F6DB2DB6}" presName="hierChild4" presStyleCnt="0"/>
      <dgm:spPr/>
    </dgm:pt>
    <dgm:pt modelId="{416160FC-1938-6545-B52C-7E6AB27BBFB7}" type="pres">
      <dgm:prSet presAssocID="{26CAC06E-BA2F-B348-B3A6-FA91F6DB2DB6}" presName="hierChild5" presStyleCnt="0"/>
      <dgm:spPr/>
    </dgm:pt>
    <dgm:pt modelId="{59BD2A03-A741-E14F-82DA-BC06983456B3}" type="pres">
      <dgm:prSet presAssocID="{D14BF015-4C58-F143-AB32-365DD5933D25}" presName="Name28" presStyleLbl="parChTrans1D4" presStyleIdx="3" presStyleCnt="18"/>
      <dgm:spPr/>
      <dgm:t>
        <a:bodyPr/>
        <a:lstStyle/>
        <a:p>
          <a:endParaRPr lang="zh-CN" altLang="en-US"/>
        </a:p>
      </dgm:t>
    </dgm:pt>
    <dgm:pt modelId="{4648EB82-581A-5247-8962-B23E77A65774}" type="pres">
      <dgm:prSet presAssocID="{80E24F08-DF62-5E49-9B79-93496DA5E335}" presName="hierRoot2" presStyleCnt="0">
        <dgm:presLayoutVars>
          <dgm:hierBranch val="init"/>
        </dgm:presLayoutVars>
      </dgm:prSet>
      <dgm:spPr/>
    </dgm:pt>
    <dgm:pt modelId="{4F7374B4-0663-274F-8109-2F2225739B46}" type="pres">
      <dgm:prSet presAssocID="{80E24F08-DF62-5E49-9B79-93496DA5E335}" presName="rootComposite2" presStyleCnt="0"/>
      <dgm:spPr/>
    </dgm:pt>
    <dgm:pt modelId="{CC4AB2F0-FCB3-7C4B-9EA6-03845F2DB6F6}" type="pres">
      <dgm:prSet presAssocID="{80E24F08-DF62-5E49-9B79-93496DA5E3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6C7D6C-4997-4043-B17B-15C17B197B4B}" type="pres">
      <dgm:prSet presAssocID="{80E24F08-DF62-5E49-9B79-93496DA5E335}" presName="topArc2" presStyleLbl="parChTrans1D1" presStyleIdx="20" presStyleCnt="76"/>
      <dgm:spPr/>
    </dgm:pt>
    <dgm:pt modelId="{243E9541-E76E-3C4A-ABBE-64A466CA1D40}" type="pres">
      <dgm:prSet presAssocID="{80E24F08-DF62-5E49-9B79-93496DA5E335}" presName="bottomArc2" presStyleLbl="parChTrans1D1" presStyleIdx="21" presStyleCnt="76"/>
      <dgm:spPr/>
    </dgm:pt>
    <dgm:pt modelId="{C62681DF-40E2-A848-B759-C9BA66994052}" type="pres">
      <dgm:prSet presAssocID="{80E24F08-DF62-5E49-9B79-93496DA5E33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B66CF7D-81BE-014B-997E-E1610963A357}" type="pres">
      <dgm:prSet presAssocID="{80E24F08-DF62-5E49-9B79-93496DA5E335}" presName="hierChild4" presStyleCnt="0"/>
      <dgm:spPr/>
    </dgm:pt>
    <dgm:pt modelId="{2FF1F4FD-5564-EC4A-A8BF-710D37629356}" type="pres">
      <dgm:prSet presAssocID="{80E24F08-DF62-5E49-9B79-93496DA5E335}" presName="hierChild5" presStyleCnt="0"/>
      <dgm:spPr/>
    </dgm:pt>
    <dgm:pt modelId="{89AEF218-E9C0-A04F-9CC8-6A1184B10479}" type="pres">
      <dgm:prSet presAssocID="{26F42B62-1F19-5545-BB29-4F8421C795FD}" presName="Name28" presStyleLbl="parChTrans1D4" presStyleIdx="4" presStyleCnt="18"/>
      <dgm:spPr/>
      <dgm:t>
        <a:bodyPr/>
        <a:lstStyle/>
        <a:p>
          <a:endParaRPr lang="zh-CN" altLang="en-US"/>
        </a:p>
      </dgm:t>
    </dgm:pt>
    <dgm:pt modelId="{64AC3CBA-2ECB-B04C-9ED4-E003142C82FE}" type="pres">
      <dgm:prSet presAssocID="{D0EB16FA-674E-EE4E-B873-516D7EB5F375}" presName="hierRoot2" presStyleCnt="0">
        <dgm:presLayoutVars>
          <dgm:hierBranch val="init"/>
        </dgm:presLayoutVars>
      </dgm:prSet>
      <dgm:spPr/>
    </dgm:pt>
    <dgm:pt modelId="{2A0EA271-631B-0F47-A3E3-44E59D540DE9}" type="pres">
      <dgm:prSet presAssocID="{D0EB16FA-674E-EE4E-B873-516D7EB5F375}" presName="rootComposite2" presStyleCnt="0"/>
      <dgm:spPr/>
    </dgm:pt>
    <dgm:pt modelId="{8E0DDF9A-0D9E-A449-88AA-2B7A978D6AC2}" type="pres">
      <dgm:prSet presAssocID="{D0EB16FA-674E-EE4E-B873-516D7EB5F3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BA586B-71EF-4E42-B2AD-F3FC8E5378D1}" type="pres">
      <dgm:prSet presAssocID="{D0EB16FA-674E-EE4E-B873-516D7EB5F375}" presName="topArc2" presStyleLbl="parChTrans1D1" presStyleIdx="22" presStyleCnt="76"/>
      <dgm:spPr/>
    </dgm:pt>
    <dgm:pt modelId="{5746AFB6-9BE7-D14B-B35F-3FB7C84B9886}" type="pres">
      <dgm:prSet presAssocID="{D0EB16FA-674E-EE4E-B873-516D7EB5F375}" presName="bottomArc2" presStyleLbl="parChTrans1D1" presStyleIdx="23" presStyleCnt="76"/>
      <dgm:spPr/>
    </dgm:pt>
    <dgm:pt modelId="{D55AE1AA-18B4-6A4A-838F-04C61141B579}" type="pres">
      <dgm:prSet presAssocID="{D0EB16FA-674E-EE4E-B873-516D7EB5F37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F9FC6E2-B488-4C47-9C68-A26EAFAB17C1}" type="pres">
      <dgm:prSet presAssocID="{D0EB16FA-674E-EE4E-B873-516D7EB5F375}" presName="hierChild4" presStyleCnt="0"/>
      <dgm:spPr/>
    </dgm:pt>
    <dgm:pt modelId="{DBC12097-63C9-1549-A7C0-286099EAAF58}" type="pres">
      <dgm:prSet presAssocID="{D0EB16FA-674E-EE4E-B873-516D7EB5F375}" presName="hierChild5" presStyleCnt="0"/>
      <dgm:spPr/>
    </dgm:pt>
    <dgm:pt modelId="{7823B8E7-3F4D-104B-97F9-34A76134A28A}" type="pres">
      <dgm:prSet presAssocID="{FB35C321-564E-244E-9B01-6B694417C567}" presName="hierChild5" presStyleCnt="0"/>
      <dgm:spPr/>
    </dgm:pt>
    <dgm:pt modelId="{B4D7D9B6-C59D-D641-827E-883025175671}" type="pres">
      <dgm:prSet presAssocID="{A3B1407F-DE7E-1F4C-83F2-6E4513E2F4F0}" presName="Name28" presStyleLbl="parChTrans1D3" presStyleIdx="5" presStyleCnt="16"/>
      <dgm:spPr/>
      <dgm:t>
        <a:bodyPr/>
        <a:lstStyle/>
        <a:p>
          <a:endParaRPr lang="zh-CN" altLang="en-US"/>
        </a:p>
      </dgm:t>
    </dgm:pt>
    <dgm:pt modelId="{1F11489B-9AA1-C846-87D3-B40DB780441C}" type="pres">
      <dgm:prSet presAssocID="{EFF471C4-EAA8-6C4B-8DDA-9AD737E6514A}" presName="hierRoot2" presStyleCnt="0">
        <dgm:presLayoutVars>
          <dgm:hierBranch val="init"/>
        </dgm:presLayoutVars>
      </dgm:prSet>
      <dgm:spPr/>
    </dgm:pt>
    <dgm:pt modelId="{9635AA83-8506-494D-A0EC-6ADFF1F6FAD0}" type="pres">
      <dgm:prSet presAssocID="{EFF471C4-EAA8-6C4B-8DDA-9AD737E6514A}" presName="rootComposite2" presStyleCnt="0"/>
      <dgm:spPr/>
    </dgm:pt>
    <dgm:pt modelId="{68167851-92B2-4940-8A39-CBDA506A4F9A}" type="pres">
      <dgm:prSet presAssocID="{EFF471C4-EAA8-6C4B-8DDA-9AD737E6514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76C02-C405-B545-8B6C-38E2F8604B42}" type="pres">
      <dgm:prSet presAssocID="{EFF471C4-EAA8-6C4B-8DDA-9AD737E6514A}" presName="topArc2" presStyleLbl="parChTrans1D1" presStyleIdx="24" presStyleCnt="76"/>
      <dgm:spPr/>
    </dgm:pt>
    <dgm:pt modelId="{EC32C6F7-7B6C-E244-B209-BCF0DD1AE37D}" type="pres">
      <dgm:prSet presAssocID="{EFF471C4-EAA8-6C4B-8DDA-9AD737E6514A}" presName="bottomArc2" presStyleLbl="parChTrans1D1" presStyleIdx="25" presStyleCnt="76"/>
      <dgm:spPr/>
    </dgm:pt>
    <dgm:pt modelId="{B83247B6-3138-CE4C-9C77-BDF1BCFAC69F}" type="pres">
      <dgm:prSet presAssocID="{EFF471C4-EAA8-6C4B-8DDA-9AD737E6514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E3DED76-1264-8A46-81CA-E05A0C789EF8}" type="pres">
      <dgm:prSet presAssocID="{EFF471C4-EAA8-6C4B-8DDA-9AD737E6514A}" presName="hierChild4" presStyleCnt="0"/>
      <dgm:spPr/>
    </dgm:pt>
    <dgm:pt modelId="{2E45EE7A-5712-8749-96EB-30197E37D9D5}" type="pres">
      <dgm:prSet presAssocID="{EFF471C4-EAA8-6C4B-8DDA-9AD737E6514A}" presName="hierChild5" presStyleCnt="0"/>
      <dgm:spPr/>
    </dgm:pt>
    <dgm:pt modelId="{339B4D52-3E2B-7F4E-BBC4-CCBB2CAE208D}" type="pres">
      <dgm:prSet presAssocID="{8761ADCA-31A0-9746-A62D-2657C1F8C0DA}" presName="Name28" presStyleLbl="parChTrans1D3" presStyleIdx="6" presStyleCnt="16"/>
      <dgm:spPr/>
      <dgm:t>
        <a:bodyPr/>
        <a:lstStyle/>
        <a:p>
          <a:endParaRPr lang="zh-CN" altLang="en-US"/>
        </a:p>
      </dgm:t>
    </dgm:pt>
    <dgm:pt modelId="{7B74209C-D05F-4541-9E72-989E67A8E178}" type="pres">
      <dgm:prSet presAssocID="{F5B29805-B80F-B84E-80D5-249DA2BB0DF1}" presName="hierRoot2" presStyleCnt="0">
        <dgm:presLayoutVars>
          <dgm:hierBranch val="init"/>
        </dgm:presLayoutVars>
      </dgm:prSet>
      <dgm:spPr/>
    </dgm:pt>
    <dgm:pt modelId="{1F3C9919-11E7-BE4A-AF48-79F91E8ECF42}" type="pres">
      <dgm:prSet presAssocID="{F5B29805-B80F-B84E-80D5-249DA2BB0DF1}" presName="rootComposite2" presStyleCnt="0"/>
      <dgm:spPr/>
    </dgm:pt>
    <dgm:pt modelId="{AAB8430A-240F-564B-A763-F877155C9BCF}" type="pres">
      <dgm:prSet presAssocID="{F5B29805-B80F-B84E-80D5-249DA2BB0D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B1F751-8962-0C40-B802-75C90A359CA1}" type="pres">
      <dgm:prSet presAssocID="{F5B29805-B80F-B84E-80D5-249DA2BB0DF1}" presName="topArc2" presStyleLbl="parChTrans1D1" presStyleIdx="26" presStyleCnt="76"/>
      <dgm:spPr/>
    </dgm:pt>
    <dgm:pt modelId="{B47C0D09-5EE9-6C48-981B-5C523AEE428E}" type="pres">
      <dgm:prSet presAssocID="{F5B29805-B80F-B84E-80D5-249DA2BB0DF1}" presName="bottomArc2" presStyleLbl="parChTrans1D1" presStyleIdx="27" presStyleCnt="76"/>
      <dgm:spPr/>
    </dgm:pt>
    <dgm:pt modelId="{0FBB2E86-D616-A449-B86F-0B2A9A77AC1F}" type="pres">
      <dgm:prSet presAssocID="{F5B29805-B80F-B84E-80D5-249DA2BB0DF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030BF3-8E82-AB4E-8670-F489D7323259}" type="pres">
      <dgm:prSet presAssocID="{F5B29805-B80F-B84E-80D5-249DA2BB0DF1}" presName="hierChild4" presStyleCnt="0"/>
      <dgm:spPr/>
    </dgm:pt>
    <dgm:pt modelId="{C67DC490-CC36-E848-BB49-CE019EE1CAED}" type="pres">
      <dgm:prSet presAssocID="{A519D8E5-D840-A84E-9084-29D6F02C0169}" presName="Name28" presStyleLbl="parChTrans1D4" presStyleIdx="5" presStyleCnt="18"/>
      <dgm:spPr/>
      <dgm:t>
        <a:bodyPr/>
        <a:lstStyle/>
        <a:p>
          <a:endParaRPr lang="zh-CN" altLang="en-US"/>
        </a:p>
      </dgm:t>
    </dgm:pt>
    <dgm:pt modelId="{B5A31C84-4A54-9F44-A421-1408B4B5927A}" type="pres">
      <dgm:prSet presAssocID="{0C2F6B5A-5D28-8345-BEDF-7AB668200AB9}" presName="hierRoot2" presStyleCnt="0">
        <dgm:presLayoutVars>
          <dgm:hierBranch val="init"/>
        </dgm:presLayoutVars>
      </dgm:prSet>
      <dgm:spPr/>
    </dgm:pt>
    <dgm:pt modelId="{B8628E85-70AF-AC4E-B567-27F684DFBD6C}" type="pres">
      <dgm:prSet presAssocID="{0C2F6B5A-5D28-8345-BEDF-7AB668200AB9}" presName="rootComposite2" presStyleCnt="0"/>
      <dgm:spPr/>
    </dgm:pt>
    <dgm:pt modelId="{062AE6D6-E957-F44F-97FC-5DEF3E19E871}" type="pres">
      <dgm:prSet presAssocID="{0C2F6B5A-5D28-8345-BEDF-7AB668200A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6F273-436C-5E43-835E-AA171770073B}" type="pres">
      <dgm:prSet presAssocID="{0C2F6B5A-5D28-8345-BEDF-7AB668200AB9}" presName="topArc2" presStyleLbl="parChTrans1D1" presStyleIdx="28" presStyleCnt="76"/>
      <dgm:spPr/>
    </dgm:pt>
    <dgm:pt modelId="{EAC72270-0B29-2B48-8C47-C1C474E25941}" type="pres">
      <dgm:prSet presAssocID="{0C2F6B5A-5D28-8345-BEDF-7AB668200AB9}" presName="bottomArc2" presStyleLbl="parChTrans1D1" presStyleIdx="29" presStyleCnt="76"/>
      <dgm:spPr/>
    </dgm:pt>
    <dgm:pt modelId="{B7687A1C-6A8C-1C48-AD57-2DDAC3F10F93}" type="pres">
      <dgm:prSet presAssocID="{0C2F6B5A-5D28-8345-BEDF-7AB668200AB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3406E92-F9AA-C148-86CB-098E28E2CB01}" type="pres">
      <dgm:prSet presAssocID="{0C2F6B5A-5D28-8345-BEDF-7AB668200AB9}" presName="hierChild4" presStyleCnt="0"/>
      <dgm:spPr/>
    </dgm:pt>
    <dgm:pt modelId="{64A33538-FA8B-EB47-82A4-9D6AE006CF56}" type="pres">
      <dgm:prSet presAssocID="{0C2F6B5A-5D28-8345-BEDF-7AB668200AB9}" presName="hierChild5" presStyleCnt="0"/>
      <dgm:spPr/>
    </dgm:pt>
    <dgm:pt modelId="{EEDACD02-A878-6F4B-B8C6-64B2897D492A}" type="pres">
      <dgm:prSet presAssocID="{BF8DBE56-FB1B-FF4F-83D7-382D149B9B42}" presName="Name28" presStyleLbl="parChTrans1D4" presStyleIdx="6" presStyleCnt="18"/>
      <dgm:spPr/>
      <dgm:t>
        <a:bodyPr/>
        <a:lstStyle/>
        <a:p>
          <a:endParaRPr lang="zh-CN" altLang="en-US"/>
        </a:p>
      </dgm:t>
    </dgm:pt>
    <dgm:pt modelId="{29EDC89B-52E9-2646-8EF3-6CB43B446796}" type="pres">
      <dgm:prSet presAssocID="{8B76C3B0-3984-4E41-8191-C72BEB0D8B38}" presName="hierRoot2" presStyleCnt="0">
        <dgm:presLayoutVars>
          <dgm:hierBranch val="init"/>
        </dgm:presLayoutVars>
      </dgm:prSet>
      <dgm:spPr/>
    </dgm:pt>
    <dgm:pt modelId="{FCB77BDD-B7DF-2A44-A542-B4678D280B36}" type="pres">
      <dgm:prSet presAssocID="{8B76C3B0-3984-4E41-8191-C72BEB0D8B38}" presName="rootComposite2" presStyleCnt="0"/>
      <dgm:spPr/>
    </dgm:pt>
    <dgm:pt modelId="{B64B7D45-E013-B043-B8F0-DE0867D7CBFD}" type="pres">
      <dgm:prSet presAssocID="{8B76C3B0-3984-4E41-8191-C72BEB0D8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AD107-E8B1-1A49-8D03-8FE21EC739A1}" type="pres">
      <dgm:prSet presAssocID="{8B76C3B0-3984-4E41-8191-C72BEB0D8B38}" presName="topArc2" presStyleLbl="parChTrans1D1" presStyleIdx="30" presStyleCnt="76"/>
      <dgm:spPr/>
    </dgm:pt>
    <dgm:pt modelId="{A18BC750-ADBC-1A4C-BAAE-A79AF8ED8020}" type="pres">
      <dgm:prSet presAssocID="{8B76C3B0-3984-4E41-8191-C72BEB0D8B38}" presName="bottomArc2" presStyleLbl="parChTrans1D1" presStyleIdx="31" presStyleCnt="76"/>
      <dgm:spPr/>
    </dgm:pt>
    <dgm:pt modelId="{C2E5F5CD-F7D7-BA4D-B2A0-D7828DA3C159}" type="pres">
      <dgm:prSet presAssocID="{8B76C3B0-3984-4E41-8191-C72BEB0D8B3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FD3772-8EAE-6041-B24C-B099D973770F}" type="pres">
      <dgm:prSet presAssocID="{8B76C3B0-3984-4E41-8191-C72BEB0D8B38}" presName="hierChild4" presStyleCnt="0"/>
      <dgm:spPr/>
    </dgm:pt>
    <dgm:pt modelId="{BF9F9529-F414-EF45-A741-3A415F821A78}" type="pres">
      <dgm:prSet presAssocID="{8B76C3B0-3984-4E41-8191-C72BEB0D8B38}" presName="hierChild5" presStyleCnt="0"/>
      <dgm:spPr/>
    </dgm:pt>
    <dgm:pt modelId="{25A26622-CE9B-D248-8607-2B4523B5EBD1}" type="pres">
      <dgm:prSet presAssocID="{E739B3CF-4013-6E44-86F7-5417523B4CA6}" presName="Name28" presStyleLbl="parChTrans1D4" presStyleIdx="7" presStyleCnt="18"/>
      <dgm:spPr/>
      <dgm:t>
        <a:bodyPr/>
        <a:lstStyle/>
        <a:p>
          <a:endParaRPr lang="zh-CN" altLang="en-US"/>
        </a:p>
      </dgm:t>
    </dgm:pt>
    <dgm:pt modelId="{C57226FF-AE66-524D-9B29-17F495F07F40}" type="pres">
      <dgm:prSet presAssocID="{7D5A29AB-228E-BC47-A616-A402BCBF934D}" presName="hierRoot2" presStyleCnt="0">
        <dgm:presLayoutVars>
          <dgm:hierBranch val="init"/>
        </dgm:presLayoutVars>
      </dgm:prSet>
      <dgm:spPr/>
    </dgm:pt>
    <dgm:pt modelId="{7A8A7070-A7A6-F045-9FA3-04D843F227D8}" type="pres">
      <dgm:prSet presAssocID="{7D5A29AB-228E-BC47-A616-A402BCBF934D}" presName="rootComposite2" presStyleCnt="0"/>
      <dgm:spPr/>
    </dgm:pt>
    <dgm:pt modelId="{1615638D-4F27-2048-A995-936A4A10F88E}" type="pres">
      <dgm:prSet presAssocID="{7D5A29AB-228E-BC47-A616-A402BCBF934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2AB8A-49BB-8147-8C50-22C0AA308254}" type="pres">
      <dgm:prSet presAssocID="{7D5A29AB-228E-BC47-A616-A402BCBF934D}" presName="topArc2" presStyleLbl="parChTrans1D1" presStyleIdx="32" presStyleCnt="76"/>
      <dgm:spPr/>
    </dgm:pt>
    <dgm:pt modelId="{6C40477E-9C81-CE46-BD77-2BD9C3695F75}" type="pres">
      <dgm:prSet presAssocID="{7D5A29AB-228E-BC47-A616-A402BCBF934D}" presName="bottomArc2" presStyleLbl="parChTrans1D1" presStyleIdx="33" presStyleCnt="76"/>
      <dgm:spPr/>
    </dgm:pt>
    <dgm:pt modelId="{10D910F5-4F9D-0A44-9491-C914386D8BFB}" type="pres">
      <dgm:prSet presAssocID="{7D5A29AB-228E-BC47-A616-A402BCBF934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7AA9E6-0CF3-434D-8CB8-430FB8E95F3A}" type="pres">
      <dgm:prSet presAssocID="{7D5A29AB-228E-BC47-A616-A402BCBF934D}" presName="hierChild4" presStyleCnt="0"/>
      <dgm:spPr/>
    </dgm:pt>
    <dgm:pt modelId="{F956BE61-4EA2-6E41-BA1B-57FEC283C956}" type="pres">
      <dgm:prSet presAssocID="{7D5A29AB-228E-BC47-A616-A402BCBF934D}" presName="hierChild5" presStyleCnt="0"/>
      <dgm:spPr/>
    </dgm:pt>
    <dgm:pt modelId="{EE294695-307F-D14A-A05E-FDE9FFF70AA6}" type="pres">
      <dgm:prSet presAssocID="{F5B29805-B80F-B84E-80D5-249DA2BB0DF1}" presName="hierChild5" presStyleCnt="0"/>
      <dgm:spPr/>
    </dgm:pt>
    <dgm:pt modelId="{71043B0A-4315-A146-A5D2-F723F0F46EA3}" type="pres">
      <dgm:prSet presAssocID="{098F6FF2-7057-2347-AC9A-272F744A2124}" presName="hierChild5" presStyleCnt="0"/>
      <dgm:spPr/>
    </dgm:pt>
    <dgm:pt modelId="{19A911C2-0EE3-284B-8E9E-CF22460B830B}" type="pres">
      <dgm:prSet presAssocID="{5121D18F-8ABE-9C40-9362-CF6DD75E0E83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D53AD4B7-4979-CE41-A8BF-25AFC75B34C0}" type="pres">
      <dgm:prSet presAssocID="{1C1A68AE-B38A-B643-A11A-4FD059A12E09}" presName="hierRoot2" presStyleCnt="0">
        <dgm:presLayoutVars>
          <dgm:hierBranch val="init"/>
        </dgm:presLayoutVars>
      </dgm:prSet>
      <dgm:spPr/>
    </dgm:pt>
    <dgm:pt modelId="{777BA384-BBAA-214F-9A8E-45D58B6A4459}" type="pres">
      <dgm:prSet presAssocID="{1C1A68AE-B38A-B643-A11A-4FD059A12E09}" presName="rootComposite2" presStyleCnt="0"/>
      <dgm:spPr/>
    </dgm:pt>
    <dgm:pt modelId="{6FACD9D3-9807-E04E-BAEC-A1BED2E4673F}" type="pres">
      <dgm:prSet presAssocID="{1C1A68AE-B38A-B643-A11A-4FD059A12E0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C6553-D336-7148-B60A-D4C358E601DE}" type="pres">
      <dgm:prSet presAssocID="{1C1A68AE-B38A-B643-A11A-4FD059A12E09}" presName="topArc2" presStyleLbl="parChTrans1D1" presStyleIdx="34" presStyleCnt="76"/>
      <dgm:spPr/>
    </dgm:pt>
    <dgm:pt modelId="{15DBF071-FCAD-7042-8A1F-F69BF74146E0}" type="pres">
      <dgm:prSet presAssocID="{1C1A68AE-B38A-B643-A11A-4FD059A12E09}" presName="bottomArc2" presStyleLbl="parChTrans1D1" presStyleIdx="35" presStyleCnt="76"/>
      <dgm:spPr/>
    </dgm:pt>
    <dgm:pt modelId="{B0761411-2563-5B45-972C-114F07518FE5}" type="pres">
      <dgm:prSet presAssocID="{1C1A68AE-B38A-B643-A11A-4FD059A12E0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F1A7A1B-D305-3D44-8D45-432F47C54AF8}" type="pres">
      <dgm:prSet presAssocID="{1C1A68AE-B38A-B643-A11A-4FD059A12E09}" presName="hierChild4" presStyleCnt="0"/>
      <dgm:spPr/>
    </dgm:pt>
    <dgm:pt modelId="{661BEA2E-1427-A240-A83E-9BDE4DC0AF38}" type="pres">
      <dgm:prSet presAssocID="{A6A51215-925D-ED41-BAB9-345259960EAF}" presName="Name28" presStyleLbl="parChTrans1D3" presStyleIdx="7" presStyleCnt="16"/>
      <dgm:spPr/>
      <dgm:t>
        <a:bodyPr/>
        <a:lstStyle/>
        <a:p>
          <a:endParaRPr lang="zh-CN" altLang="en-US"/>
        </a:p>
      </dgm:t>
    </dgm:pt>
    <dgm:pt modelId="{C1D6E614-B39C-E04D-AD3E-7842A7B05FBC}" type="pres">
      <dgm:prSet presAssocID="{313B640C-B415-2744-82E6-5C60973ECAEB}" presName="hierRoot2" presStyleCnt="0">
        <dgm:presLayoutVars>
          <dgm:hierBranch val="init"/>
        </dgm:presLayoutVars>
      </dgm:prSet>
      <dgm:spPr/>
    </dgm:pt>
    <dgm:pt modelId="{7BDCEF9D-67EE-C744-8BAB-662F5887D38C}" type="pres">
      <dgm:prSet presAssocID="{313B640C-B415-2744-82E6-5C60973ECAEB}" presName="rootComposite2" presStyleCnt="0"/>
      <dgm:spPr/>
    </dgm:pt>
    <dgm:pt modelId="{DE2B5197-2317-B943-8473-A9BAE75E557D}" type="pres">
      <dgm:prSet presAssocID="{313B640C-B415-2744-82E6-5C60973ECAE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1D8F88-FF9A-D449-B9F7-E0CD4A84497C}" type="pres">
      <dgm:prSet presAssocID="{313B640C-B415-2744-82E6-5C60973ECAEB}" presName="topArc2" presStyleLbl="parChTrans1D1" presStyleIdx="36" presStyleCnt="76"/>
      <dgm:spPr/>
    </dgm:pt>
    <dgm:pt modelId="{B3225B5B-5C9F-9C44-AD07-08EB174E73E7}" type="pres">
      <dgm:prSet presAssocID="{313B640C-B415-2744-82E6-5C60973ECAEB}" presName="bottomArc2" presStyleLbl="parChTrans1D1" presStyleIdx="37" presStyleCnt="76"/>
      <dgm:spPr/>
    </dgm:pt>
    <dgm:pt modelId="{BDB33263-85C3-114A-A112-058FA8128250}" type="pres">
      <dgm:prSet presAssocID="{313B640C-B415-2744-82E6-5C60973ECAE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BD0672-4F5A-8148-A4F5-AA1ADE66F550}" type="pres">
      <dgm:prSet presAssocID="{313B640C-B415-2744-82E6-5C60973ECAEB}" presName="hierChild4" presStyleCnt="0"/>
      <dgm:spPr/>
    </dgm:pt>
    <dgm:pt modelId="{61E38381-332D-354B-89A8-2E380916A287}" type="pres">
      <dgm:prSet presAssocID="{313B640C-B415-2744-82E6-5C60973ECAEB}" presName="hierChild5" presStyleCnt="0"/>
      <dgm:spPr/>
    </dgm:pt>
    <dgm:pt modelId="{45563FE1-EC3D-DB41-8A4B-BB3C82A7F64E}" type="pres">
      <dgm:prSet presAssocID="{97C77DD9-8856-0F49-A10A-9917B2B3623A}" presName="Name28" presStyleLbl="parChTrans1D3" presStyleIdx="8" presStyleCnt="16"/>
      <dgm:spPr/>
      <dgm:t>
        <a:bodyPr/>
        <a:lstStyle/>
        <a:p>
          <a:endParaRPr lang="zh-CN" altLang="en-US"/>
        </a:p>
      </dgm:t>
    </dgm:pt>
    <dgm:pt modelId="{E36FC40D-C1B2-A648-B138-7FCC0E00F9CE}" type="pres">
      <dgm:prSet presAssocID="{D21CB905-6FCB-C749-B8D8-F7E3E8890832}" presName="hierRoot2" presStyleCnt="0">
        <dgm:presLayoutVars>
          <dgm:hierBranch val="init"/>
        </dgm:presLayoutVars>
      </dgm:prSet>
      <dgm:spPr/>
    </dgm:pt>
    <dgm:pt modelId="{BB1B6CF0-3585-9547-9F37-D727ED3A6BFF}" type="pres">
      <dgm:prSet presAssocID="{D21CB905-6FCB-C749-B8D8-F7E3E8890832}" presName="rootComposite2" presStyleCnt="0"/>
      <dgm:spPr/>
    </dgm:pt>
    <dgm:pt modelId="{16FFD37C-C605-C64B-9FFD-843CBDAE8F4C}" type="pres">
      <dgm:prSet presAssocID="{D21CB905-6FCB-C749-B8D8-F7E3E88908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D719B6-0F1B-6C48-8B0F-AB1C29EB1BC4}" type="pres">
      <dgm:prSet presAssocID="{D21CB905-6FCB-C749-B8D8-F7E3E8890832}" presName="topArc2" presStyleLbl="parChTrans1D1" presStyleIdx="38" presStyleCnt="76"/>
      <dgm:spPr/>
    </dgm:pt>
    <dgm:pt modelId="{655D67C2-A569-4B4E-9AFE-21B87ECC28CA}" type="pres">
      <dgm:prSet presAssocID="{D21CB905-6FCB-C749-B8D8-F7E3E8890832}" presName="bottomArc2" presStyleLbl="parChTrans1D1" presStyleIdx="39" presStyleCnt="76"/>
      <dgm:spPr/>
    </dgm:pt>
    <dgm:pt modelId="{EC16CE5F-81E2-C545-BB50-B91B46F3177E}" type="pres">
      <dgm:prSet presAssocID="{D21CB905-6FCB-C749-B8D8-F7E3E889083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6F09CFD-629D-CB4A-945A-9C9607AB58AA}" type="pres">
      <dgm:prSet presAssocID="{D21CB905-6FCB-C749-B8D8-F7E3E8890832}" presName="hierChild4" presStyleCnt="0"/>
      <dgm:spPr/>
    </dgm:pt>
    <dgm:pt modelId="{1F570D45-78E6-2D4A-B5BD-7BE2DFE63FCE}" type="pres">
      <dgm:prSet presAssocID="{3DCC9A91-30F3-8844-9F8B-49AE7D05EDBA}" presName="Name28" presStyleLbl="parChTrans1D4" presStyleIdx="8" presStyleCnt="18"/>
      <dgm:spPr/>
      <dgm:t>
        <a:bodyPr/>
        <a:lstStyle/>
        <a:p>
          <a:endParaRPr lang="zh-CN" altLang="en-US"/>
        </a:p>
      </dgm:t>
    </dgm:pt>
    <dgm:pt modelId="{88CF5516-B0F9-B64B-AE8B-09E3522DF071}" type="pres">
      <dgm:prSet presAssocID="{CF1A01A2-E87E-594B-A400-67CA0DD7077C}" presName="hierRoot2" presStyleCnt="0">
        <dgm:presLayoutVars>
          <dgm:hierBranch val="init"/>
        </dgm:presLayoutVars>
      </dgm:prSet>
      <dgm:spPr/>
    </dgm:pt>
    <dgm:pt modelId="{69E8A647-D9A2-7947-9A39-00D1A8FE9669}" type="pres">
      <dgm:prSet presAssocID="{CF1A01A2-E87E-594B-A400-67CA0DD7077C}" presName="rootComposite2" presStyleCnt="0"/>
      <dgm:spPr/>
    </dgm:pt>
    <dgm:pt modelId="{100AE845-5F71-E640-A9FC-BC9778879C67}" type="pres">
      <dgm:prSet presAssocID="{CF1A01A2-E87E-594B-A400-67CA0DD7077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BA9202-37E6-034D-AE35-09EC5B7E2194}" type="pres">
      <dgm:prSet presAssocID="{CF1A01A2-E87E-594B-A400-67CA0DD7077C}" presName="topArc2" presStyleLbl="parChTrans1D1" presStyleIdx="40" presStyleCnt="76"/>
      <dgm:spPr/>
    </dgm:pt>
    <dgm:pt modelId="{674906D6-A3ED-C648-975D-577C62342BF2}" type="pres">
      <dgm:prSet presAssocID="{CF1A01A2-E87E-594B-A400-67CA0DD7077C}" presName="bottomArc2" presStyleLbl="parChTrans1D1" presStyleIdx="41" presStyleCnt="76"/>
      <dgm:spPr/>
    </dgm:pt>
    <dgm:pt modelId="{1A67DD90-A320-9E44-B428-517973AF7976}" type="pres">
      <dgm:prSet presAssocID="{CF1A01A2-E87E-594B-A400-67CA0DD7077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AC8A5E13-50BD-DF4A-B7F2-64A18158C617}" type="pres">
      <dgm:prSet presAssocID="{CF1A01A2-E87E-594B-A400-67CA0DD7077C}" presName="hierChild4" presStyleCnt="0"/>
      <dgm:spPr/>
    </dgm:pt>
    <dgm:pt modelId="{A820536F-D1D3-E046-BD59-B7D87ECC7C38}" type="pres">
      <dgm:prSet presAssocID="{CF1A01A2-E87E-594B-A400-67CA0DD7077C}" presName="hierChild5" presStyleCnt="0"/>
      <dgm:spPr/>
    </dgm:pt>
    <dgm:pt modelId="{11EDEC68-FDA8-B640-AACB-61685074D6EA}" type="pres">
      <dgm:prSet presAssocID="{9916CDC3-909B-9745-9086-FA1E8F0F989E}" presName="Name28" presStyleLbl="parChTrans1D4" presStyleIdx="9" presStyleCnt="18"/>
      <dgm:spPr/>
      <dgm:t>
        <a:bodyPr/>
        <a:lstStyle/>
        <a:p>
          <a:endParaRPr lang="zh-CN" altLang="en-US"/>
        </a:p>
      </dgm:t>
    </dgm:pt>
    <dgm:pt modelId="{7B05847A-94B3-9740-BC5B-C8379DE30DE6}" type="pres">
      <dgm:prSet presAssocID="{81265355-5184-5240-A1F8-637F337A2745}" presName="hierRoot2" presStyleCnt="0">
        <dgm:presLayoutVars>
          <dgm:hierBranch val="init"/>
        </dgm:presLayoutVars>
      </dgm:prSet>
      <dgm:spPr/>
    </dgm:pt>
    <dgm:pt modelId="{B499961C-51C0-0F47-A7EF-B808C765ED2F}" type="pres">
      <dgm:prSet presAssocID="{81265355-5184-5240-A1F8-637F337A2745}" presName="rootComposite2" presStyleCnt="0"/>
      <dgm:spPr/>
    </dgm:pt>
    <dgm:pt modelId="{824D75F0-1BB7-2244-8233-196585FFA9BF}" type="pres">
      <dgm:prSet presAssocID="{81265355-5184-5240-A1F8-637F337A274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B434EF-F93F-5B45-9659-936CF180DEF0}" type="pres">
      <dgm:prSet presAssocID="{81265355-5184-5240-A1F8-637F337A2745}" presName="topArc2" presStyleLbl="parChTrans1D1" presStyleIdx="42" presStyleCnt="76"/>
      <dgm:spPr/>
    </dgm:pt>
    <dgm:pt modelId="{538C89D2-F270-EF4A-A64A-CD256097AF8E}" type="pres">
      <dgm:prSet presAssocID="{81265355-5184-5240-A1F8-637F337A2745}" presName="bottomArc2" presStyleLbl="parChTrans1D1" presStyleIdx="43" presStyleCnt="76"/>
      <dgm:spPr/>
    </dgm:pt>
    <dgm:pt modelId="{92EA91B8-C17C-2049-9B6C-5D355D5CE1D1}" type="pres">
      <dgm:prSet presAssocID="{81265355-5184-5240-A1F8-637F337A274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C18A304-7D72-904C-90E7-4BA153E30924}" type="pres">
      <dgm:prSet presAssocID="{81265355-5184-5240-A1F8-637F337A2745}" presName="hierChild4" presStyleCnt="0"/>
      <dgm:spPr/>
    </dgm:pt>
    <dgm:pt modelId="{47233352-A722-AC40-995D-07BC7066EE1C}" type="pres">
      <dgm:prSet presAssocID="{1EFF95F4-7B32-9948-822F-F67C837B51AB}" presName="Name28" presStyleLbl="parChTrans1D4" presStyleIdx="10" presStyleCnt="18"/>
      <dgm:spPr/>
      <dgm:t>
        <a:bodyPr/>
        <a:lstStyle/>
        <a:p>
          <a:endParaRPr lang="zh-CN" altLang="en-US"/>
        </a:p>
      </dgm:t>
    </dgm:pt>
    <dgm:pt modelId="{3307668B-6C59-D64E-9048-EC2B732B9B26}" type="pres">
      <dgm:prSet presAssocID="{B06CD1A2-D9EF-9D40-A10F-295CF266DDA0}" presName="hierRoot2" presStyleCnt="0">
        <dgm:presLayoutVars>
          <dgm:hierBranch val="init"/>
        </dgm:presLayoutVars>
      </dgm:prSet>
      <dgm:spPr/>
    </dgm:pt>
    <dgm:pt modelId="{BC50B60E-C03F-C945-B719-990668259EE3}" type="pres">
      <dgm:prSet presAssocID="{B06CD1A2-D9EF-9D40-A10F-295CF266DDA0}" presName="rootComposite2" presStyleCnt="0"/>
      <dgm:spPr/>
    </dgm:pt>
    <dgm:pt modelId="{3A8B7AF4-9BAC-8049-B110-8BC6305828F5}" type="pres">
      <dgm:prSet presAssocID="{B06CD1A2-D9EF-9D40-A10F-295CF266DDA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E4D7EF-1426-2942-B3DF-53E427A6D594}" type="pres">
      <dgm:prSet presAssocID="{B06CD1A2-D9EF-9D40-A10F-295CF266DDA0}" presName="topArc2" presStyleLbl="parChTrans1D1" presStyleIdx="44" presStyleCnt="76"/>
      <dgm:spPr/>
    </dgm:pt>
    <dgm:pt modelId="{50F74C15-0469-8447-8D2E-E867753281F2}" type="pres">
      <dgm:prSet presAssocID="{B06CD1A2-D9EF-9D40-A10F-295CF266DDA0}" presName="bottomArc2" presStyleLbl="parChTrans1D1" presStyleIdx="45" presStyleCnt="76"/>
      <dgm:spPr/>
    </dgm:pt>
    <dgm:pt modelId="{5414B5F1-11BA-C24A-88C2-0C5CCBB35920}" type="pres">
      <dgm:prSet presAssocID="{B06CD1A2-D9EF-9D40-A10F-295CF266DDA0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17F5B2F2-2106-4345-9164-9D7FB5345BE6}" type="pres">
      <dgm:prSet presAssocID="{B06CD1A2-D9EF-9D40-A10F-295CF266DDA0}" presName="hierChild4" presStyleCnt="0"/>
      <dgm:spPr/>
    </dgm:pt>
    <dgm:pt modelId="{4B730E41-F6D8-FB45-9137-B730D418F0FA}" type="pres">
      <dgm:prSet presAssocID="{B06CD1A2-D9EF-9D40-A10F-295CF266DDA0}" presName="hierChild5" presStyleCnt="0"/>
      <dgm:spPr/>
    </dgm:pt>
    <dgm:pt modelId="{0BD28761-A80E-2844-B0F7-288A47CDD082}" type="pres">
      <dgm:prSet presAssocID="{583B7680-DC3F-C245-AEA7-5D75AEEEED9A}" presName="Name28" presStyleLbl="parChTrans1D4" presStyleIdx="11" presStyleCnt="18"/>
      <dgm:spPr/>
      <dgm:t>
        <a:bodyPr/>
        <a:lstStyle/>
        <a:p>
          <a:endParaRPr lang="zh-CN" altLang="en-US"/>
        </a:p>
      </dgm:t>
    </dgm:pt>
    <dgm:pt modelId="{AB7A38E1-8AB5-F44B-82FE-DD9357CDA6A2}" type="pres">
      <dgm:prSet presAssocID="{DFA5F937-B0A2-EC42-A0A0-C8FAA2EAE220}" presName="hierRoot2" presStyleCnt="0">
        <dgm:presLayoutVars>
          <dgm:hierBranch val="init"/>
        </dgm:presLayoutVars>
      </dgm:prSet>
      <dgm:spPr/>
    </dgm:pt>
    <dgm:pt modelId="{9E3A6AF1-3329-B244-939B-2323B6AC2455}" type="pres">
      <dgm:prSet presAssocID="{DFA5F937-B0A2-EC42-A0A0-C8FAA2EAE220}" presName="rootComposite2" presStyleCnt="0"/>
      <dgm:spPr/>
    </dgm:pt>
    <dgm:pt modelId="{CE400C98-00BA-B846-8188-07DCFEA2EC8A}" type="pres">
      <dgm:prSet presAssocID="{DFA5F937-B0A2-EC42-A0A0-C8FAA2EAE22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CAA447B-0370-E546-AD06-9AECD3D29C6F}" type="pres">
      <dgm:prSet presAssocID="{DFA5F937-B0A2-EC42-A0A0-C8FAA2EAE220}" presName="topArc2" presStyleLbl="parChTrans1D1" presStyleIdx="46" presStyleCnt="76"/>
      <dgm:spPr/>
    </dgm:pt>
    <dgm:pt modelId="{8AF752D5-539B-0F41-A592-992FBAAD9208}" type="pres">
      <dgm:prSet presAssocID="{DFA5F937-B0A2-EC42-A0A0-C8FAA2EAE220}" presName="bottomArc2" presStyleLbl="parChTrans1D1" presStyleIdx="47" presStyleCnt="76"/>
      <dgm:spPr/>
    </dgm:pt>
    <dgm:pt modelId="{A220B82D-28A0-FA4A-87E1-42330F3040C0}" type="pres">
      <dgm:prSet presAssocID="{DFA5F937-B0A2-EC42-A0A0-C8FAA2EAE220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596C12D-0035-634B-844E-CE09284FF868}" type="pres">
      <dgm:prSet presAssocID="{DFA5F937-B0A2-EC42-A0A0-C8FAA2EAE220}" presName="hierChild4" presStyleCnt="0"/>
      <dgm:spPr/>
    </dgm:pt>
    <dgm:pt modelId="{D5F22DFA-2653-4148-A309-35DCC5E60054}" type="pres">
      <dgm:prSet presAssocID="{DFA5F937-B0A2-EC42-A0A0-C8FAA2EAE220}" presName="hierChild5" presStyleCnt="0"/>
      <dgm:spPr/>
    </dgm:pt>
    <dgm:pt modelId="{4912B108-3DCF-254D-9ECA-CFDA080E4E18}" type="pres">
      <dgm:prSet presAssocID="{81265355-5184-5240-A1F8-637F337A2745}" presName="hierChild5" presStyleCnt="0"/>
      <dgm:spPr/>
    </dgm:pt>
    <dgm:pt modelId="{1E64DEFC-0E5D-3742-AE35-76BD5340857D}" type="pres">
      <dgm:prSet presAssocID="{D21CB905-6FCB-C749-B8D8-F7E3E8890832}" presName="hierChild5" presStyleCnt="0"/>
      <dgm:spPr/>
    </dgm:pt>
    <dgm:pt modelId="{9A832F90-716F-0440-8213-879FF025AED4}" type="pres">
      <dgm:prSet presAssocID="{1D0EF6AD-AF2A-4C40-A71D-5062C62AAE51}" presName="Name28" presStyleLbl="parChTrans1D3" presStyleIdx="9" presStyleCnt="16"/>
      <dgm:spPr/>
      <dgm:t>
        <a:bodyPr/>
        <a:lstStyle/>
        <a:p>
          <a:endParaRPr lang="zh-CN" altLang="en-US"/>
        </a:p>
      </dgm:t>
    </dgm:pt>
    <dgm:pt modelId="{681AAA64-2324-5C46-8308-1A32CD69D0D2}" type="pres">
      <dgm:prSet presAssocID="{AFD98C1D-258A-834E-9094-FB74843BAE85}" presName="hierRoot2" presStyleCnt="0">
        <dgm:presLayoutVars>
          <dgm:hierBranch val="init"/>
        </dgm:presLayoutVars>
      </dgm:prSet>
      <dgm:spPr/>
    </dgm:pt>
    <dgm:pt modelId="{98E8B52D-5AA1-274E-AB38-76DF55CD043B}" type="pres">
      <dgm:prSet presAssocID="{AFD98C1D-258A-834E-9094-FB74843BAE85}" presName="rootComposite2" presStyleCnt="0"/>
      <dgm:spPr/>
    </dgm:pt>
    <dgm:pt modelId="{37A32D9B-A98F-0640-B4A4-2464CCE811C1}" type="pres">
      <dgm:prSet presAssocID="{AFD98C1D-258A-834E-9094-FB74843BAE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9F5971-F139-8C44-AC6F-FE0F61DB985F}" type="pres">
      <dgm:prSet presAssocID="{AFD98C1D-258A-834E-9094-FB74843BAE85}" presName="topArc2" presStyleLbl="parChTrans1D1" presStyleIdx="48" presStyleCnt="76"/>
      <dgm:spPr/>
    </dgm:pt>
    <dgm:pt modelId="{FB5A9D33-33C7-874A-8B93-16AD211F168A}" type="pres">
      <dgm:prSet presAssocID="{AFD98C1D-258A-834E-9094-FB74843BAE85}" presName="bottomArc2" presStyleLbl="parChTrans1D1" presStyleIdx="49" presStyleCnt="76"/>
      <dgm:spPr/>
    </dgm:pt>
    <dgm:pt modelId="{CEF60013-96E6-8A47-97A3-CB4558DD9FC2}" type="pres">
      <dgm:prSet presAssocID="{AFD98C1D-258A-834E-9094-FB74843BAE8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A59EF1-9B6F-E740-8EBC-FDC177A22E5A}" type="pres">
      <dgm:prSet presAssocID="{AFD98C1D-258A-834E-9094-FB74843BAE85}" presName="hierChild4" presStyleCnt="0"/>
      <dgm:spPr/>
    </dgm:pt>
    <dgm:pt modelId="{99CC5204-341A-FE4F-B768-B37103DF8826}" type="pres">
      <dgm:prSet presAssocID="{AFD98C1D-258A-834E-9094-FB74843BAE85}" presName="hierChild5" presStyleCnt="0"/>
      <dgm:spPr/>
    </dgm:pt>
    <dgm:pt modelId="{4D91E484-25E5-6749-ADC1-D45512464A2D}" type="pres">
      <dgm:prSet presAssocID="{057B44FA-3E55-D34A-B306-CAEE00150AD4}" presName="Name28" presStyleLbl="parChTrans1D3" presStyleIdx="10" presStyleCnt="16"/>
      <dgm:spPr/>
      <dgm:t>
        <a:bodyPr/>
        <a:lstStyle/>
        <a:p>
          <a:endParaRPr lang="zh-CN" altLang="en-US"/>
        </a:p>
      </dgm:t>
    </dgm:pt>
    <dgm:pt modelId="{C0527A07-878F-DE40-A0F0-08E2D59D11E8}" type="pres">
      <dgm:prSet presAssocID="{E0E214F2-BD36-6F42-8B6F-D77A94B4BA33}" presName="hierRoot2" presStyleCnt="0">
        <dgm:presLayoutVars>
          <dgm:hierBranch val="init"/>
        </dgm:presLayoutVars>
      </dgm:prSet>
      <dgm:spPr/>
    </dgm:pt>
    <dgm:pt modelId="{CB073D83-5CF9-1D4D-8D05-16BC35281299}" type="pres">
      <dgm:prSet presAssocID="{E0E214F2-BD36-6F42-8B6F-D77A94B4BA33}" presName="rootComposite2" presStyleCnt="0"/>
      <dgm:spPr/>
    </dgm:pt>
    <dgm:pt modelId="{7992E425-0EBE-DA4B-B6CC-F0D32A320A9F}" type="pres">
      <dgm:prSet presAssocID="{E0E214F2-BD36-6F42-8B6F-D77A94B4BA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5F8E54-D25D-BE46-A667-FCE7CBF8575D}" type="pres">
      <dgm:prSet presAssocID="{E0E214F2-BD36-6F42-8B6F-D77A94B4BA33}" presName="topArc2" presStyleLbl="parChTrans1D1" presStyleIdx="50" presStyleCnt="76"/>
      <dgm:spPr/>
    </dgm:pt>
    <dgm:pt modelId="{64CC4053-8DD0-E740-BE34-32893DF8CDFF}" type="pres">
      <dgm:prSet presAssocID="{E0E214F2-BD36-6F42-8B6F-D77A94B4BA33}" presName="bottomArc2" presStyleLbl="parChTrans1D1" presStyleIdx="51" presStyleCnt="76"/>
      <dgm:spPr/>
    </dgm:pt>
    <dgm:pt modelId="{872233C5-00FB-EE4E-A3D9-71C09D6D706E}" type="pres">
      <dgm:prSet presAssocID="{E0E214F2-BD36-6F42-8B6F-D77A94B4BA3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41E1DC3-2F1C-5C4D-8ED1-93A83AAD4B34}" type="pres">
      <dgm:prSet presAssocID="{E0E214F2-BD36-6F42-8B6F-D77A94B4BA33}" presName="hierChild4" presStyleCnt="0"/>
      <dgm:spPr/>
    </dgm:pt>
    <dgm:pt modelId="{B23F1D01-5DB3-2943-A723-7738AAB79CEE}" type="pres">
      <dgm:prSet presAssocID="{E0E214F2-BD36-6F42-8B6F-D77A94B4BA33}" presName="hierChild5" presStyleCnt="0"/>
      <dgm:spPr/>
    </dgm:pt>
    <dgm:pt modelId="{E1A19351-B2AB-A041-98BE-DFB63A76093C}" type="pres">
      <dgm:prSet presAssocID="{8A2FF53A-DC09-7644-B15C-DE815DED88AB}" presName="Name28" presStyleLbl="parChTrans1D3" presStyleIdx="11" presStyleCnt="16"/>
      <dgm:spPr/>
      <dgm:t>
        <a:bodyPr/>
        <a:lstStyle/>
        <a:p>
          <a:endParaRPr lang="zh-CN" altLang="en-US"/>
        </a:p>
      </dgm:t>
    </dgm:pt>
    <dgm:pt modelId="{D51D15D8-7CC3-8343-B14C-7210F92B56D5}" type="pres">
      <dgm:prSet presAssocID="{FDD1CE99-9381-304D-BABA-FB38061967FB}" presName="hierRoot2" presStyleCnt="0">
        <dgm:presLayoutVars>
          <dgm:hierBranch val="init"/>
        </dgm:presLayoutVars>
      </dgm:prSet>
      <dgm:spPr/>
    </dgm:pt>
    <dgm:pt modelId="{50947BA9-9976-5840-9B25-7F1F9D907920}" type="pres">
      <dgm:prSet presAssocID="{FDD1CE99-9381-304D-BABA-FB38061967FB}" presName="rootComposite2" presStyleCnt="0"/>
      <dgm:spPr/>
    </dgm:pt>
    <dgm:pt modelId="{D7249765-5D87-2341-9630-7B6A325A2CB9}" type="pres">
      <dgm:prSet presAssocID="{FDD1CE99-9381-304D-BABA-FB38061967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B1487-0C30-B941-83F4-F9F9CC425D4A}" type="pres">
      <dgm:prSet presAssocID="{FDD1CE99-9381-304D-BABA-FB38061967FB}" presName="topArc2" presStyleLbl="parChTrans1D1" presStyleIdx="52" presStyleCnt="76"/>
      <dgm:spPr/>
    </dgm:pt>
    <dgm:pt modelId="{8F800680-B576-E247-9AA8-895FF40720CF}" type="pres">
      <dgm:prSet presAssocID="{FDD1CE99-9381-304D-BABA-FB38061967FB}" presName="bottomArc2" presStyleLbl="parChTrans1D1" presStyleIdx="53" presStyleCnt="76"/>
      <dgm:spPr/>
    </dgm:pt>
    <dgm:pt modelId="{4AC24800-562A-FA4B-BB36-C0A8D40FDF11}" type="pres">
      <dgm:prSet presAssocID="{FDD1CE99-9381-304D-BABA-FB38061967F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DC786FE-6EA9-6743-BE41-1297B115D4E2}" type="pres">
      <dgm:prSet presAssocID="{FDD1CE99-9381-304D-BABA-FB38061967FB}" presName="hierChild4" presStyleCnt="0"/>
      <dgm:spPr/>
    </dgm:pt>
    <dgm:pt modelId="{879BAF62-1A1F-8843-B5B5-0A402AFCFB5F}" type="pres">
      <dgm:prSet presAssocID="{FDD1CE99-9381-304D-BABA-FB38061967FB}" presName="hierChild5" presStyleCnt="0"/>
      <dgm:spPr/>
    </dgm:pt>
    <dgm:pt modelId="{63E85C3A-1C68-5F4F-94FD-EC7948627104}" type="pres">
      <dgm:prSet presAssocID="{FCC02AC3-7D32-5047-AFF3-65150F2A6239}" presName="Name28" presStyleLbl="parChTrans1D3" presStyleIdx="12" presStyleCnt="16"/>
      <dgm:spPr/>
      <dgm:t>
        <a:bodyPr/>
        <a:lstStyle/>
        <a:p>
          <a:endParaRPr lang="zh-CN" altLang="en-US"/>
        </a:p>
      </dgm:t>
    </dgm:pt>
    <dgm:pt modelId="{485E4EAE-701E-024E-B6B2-274F5F24859D}" type="pres">
      <dgm:prSet presAssocID="{298AD2CA-E6EA-6D41-9F77-2FD5A74FAA87}" presName="hierRoot2" presStyleCnt="0">
        <dgm:presLayoutVars>
          <dgm:hierBranch val="init"/>
        </dgm:presLayoutVars>
      </dgm:prSet>
      <dgm:spPr/>
    </dgm:pt>
    <dgm:pt modelId="{C1F8E658-2E64-5240-9E9B-D49C0F8A5D12}" type="pres">
      <dgm:prSet presAssocID="{298AD2CA-E6EA-6D41-9F77-2FD5A74FAA87}" presName="rootComposite2" presStyleCnt="0"/>
      <dgm:spPr/>
    </dgm:pt>
    <dgm:pt modelId="{F0DB32E5-9E27-D34C-94A2-D7B77C089343}" type="pres">
      <dgm:prSet presAssocID="{298AD2CA-E6EA-6D41-9F77-2FD5A74FAA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724EA7-F95E-D64F-BEBF-B40A6FF0A842}" type="pres">
      <dgm:prSet presAssocID="{298AD2CA-E6EA-6D41-9F77-2FD5A74FAA87}" presName="topArc2" presStyleLbl="parChTrans1D1" presStyleIdx="54" presStyleCnt="76"/>
      <dgm:spPr/>
    </dgm:pt>
    <dgm:pt modelId="{5ECC484B-6B99-2E47-BDAD-0AD95714B300}" type="pres">
      <dgm:prSet presAssocID="{298AD2CA-E6EA-6D41-9F77-2FD5A74FAA87}" presName="bottomArc2" presStyleLbl="parChTrans1D1" presStyleIdx="55" presStyleCnt="76"/>
      <dgm:spPr/>
    </dgm:pt>
    <dgm:pt modelId="{06E1BB5A-0A6F-7D46-B4AC-AA3A71E85665}" type="pres">
      <dgm:prSet presAssocID="{298AD2CA-E6EA-6D41-9F77-2FD5A74FAA8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D320FB0-D6D0-564F-BFF8-107131A34AAB}" type="pres">
      <dgm:prSet presAssocID="{298AD2CA-E6EA-6D41-9F77-2FD5A74FAA87}" presName="hierChild4" presStyleCnt="0"/>
      <dgm:spPr/>
    </dgm:pt>
    <dgm:pt modelId="{966D9FBB-FF6D-B04F-B2DB-0EACB9C6D731}" type="pres">
      <dgm:prSet presAssocID="{298AD2CA-E6EA-6D41-9F77-2FD5A74FAA87}" presName="hierChild5" presStyleCnt="0"/>
      <dgm:spPr/>
    </dgm:pt>
    <dgm:pt modelId="{97404AE6-3B86-064E-BE4C-2391539C3C73}" type="pres">
      <dgm:prSet presAssocID="{409CE1E0-6632-B940-A4DE-C15F15E8EA99}" presName="Name28" presStyleLbl="parChTrans1D3" presStyleIdx="13" presStyleCnt="16"/>
      <dgm:spPr/>
      <dgm:t>
        <a:bodyPr/>
        <a:lstStyle/>
        <a:p>
          <a:endParaRPr lang="zh-CN" altLang="en-US"/>
        </a:p>
      </dgm:t>
    </dgm:pt>
    <dgm:pt modelId="{FDBD44C4-A66B-D742-A756-0525A0A555F7}" type="pres">
      <dgm:prSet presAssocID="{9F397A5C-65F6-9149-BA47-74C0BE6E8451}" presName="hierRoot2" presStyleCnt="0">
        <dgm:presLayoutVars>
          <dgm:hierBranch val="init"/>
        </dgm:presLayoutVars>
      </dgm:prSet>
      <dgm:spPr/>
    </dgm:pt>
    <dgm:pt modelId="{C72046CB-450C-E746-A37A-58A11050304E}" type="pres">
      <dgm:prSet presAssocID="{9F397A5C-65F6-9149-BA47-74C0BE6E8451}" presName="rootComposite2" presStyleCnt="0"/>
      <dgm:spPr/>
    </dgm:pt>
    <dgm:pt modelId="{47659635-F56A-284C-AFAD-7FE5BBABB291}" type="pres">
      <dgm:prSet presAssocID="{9F397A5C-65F6-9149-BA47-74C0BE6E8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005F4-4BD8-4141-99E2-A3B3DB35074D}" type="pres">
      <dgm:prSet presAssocID="{9F397A5C-65F6-9149-BA47-74C0BE6E8451}" presName="topArc2" presStyleLbl="parChTrans1D1" presStyleIdx="56" presStyleCnt="76"/>
      <dgm:spPr/>
    </dgm:pt>
    <dgm:pt modelId="{B187F2A5-9826-6C4D-9BA7-750042A9962B}" type="pres">
      <dgm:prSet presAssocID="{9F397A5C-65F6-9149-BA47-74C0BE6E8451}" presName="bottomArc2" presStyleLbl="parChTrans1D1" presStyleIdx="57" presStyleCnt="76"/>
      <dgm:spPr/>
    </dgm:pt>
    <dgm:pt modelId="{0931B37C-8E8F-794E-A2EB-271F7A88660A}" type="pres">
      <dgm:prSet presAssocID="{9F397A5C-65F6-9149-BA47-74C0BE6E845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93697C4-F02A-6947-B61E-3DB8C810A1D2}" type="pres">
      <dgm:prSet presAssocID="{9F397A5C-65F6-9149-BA47-74C0BE6E8451}" presName="hierChild4" presStyleCnt="0"/>
      <dgm:spPr/>
    </dgm:pt>
    <dgm:pt modelId="{B5E806CC-4FC3-3249-8896-032B28B5D19D}" type="pres">
      <dgm:prSet presAssocID="{9F397A5C-65F6-9149-BA47-74C0BE6E8451}" presName="hierChild5" presStyleCnt="0"/>
      <dgm:spPr/>
    </dgm:pt>
    <dgm:pt modelId="{88FDA1D4-1E42-764B-A276-65849299257F}" type="pres">
      <dgm:prSet presAssocID="{E5EFB7A1-6CE6-014D-BDAC-D70421B7572F}" presName="Name28" presStyleLbl="parChTrans1D3" presStyleIdx="14" presStyleCnt="16"/>
      <dgm:spPr/>
      <dgm:t>
        <a:bodyPr/>
        <a:lstStyle/>
        <a:p>
          <a:endParaRPr lang="zh-CN" altLang="en-US"/>
        </a:p>
      </dgm:t>
    </dgm:pt>
    <dgm:pt modelId="{68A48211-9D46-2A46-9863-5B45DF8BD426}" type="pres">
      <dgm:prSet presAssocID="{6A3EB527-6ACF-0A48-9611-99C3B11B40BE}" presName="hierRoot2" presStyleCnt="0">
        <dgm:presLayoutVars>
          <dgm:hierBranch val="init"/>
        </dgm:presLayoutVars>
      </dgm:prSet>
      <dgm:spPr/>
    </dgm:pt>
    <dgm:pt modelId="{88B2B912-B2D1-3C4C-8E4A-FAADD8574071}" type="pres">
      <dgm:prSet presAssocID="{6A3EB527-6ACF-0A48-9611-99C3B11B40BE}" presName="rootComposite2" presStyleCnt="0"/>
      <dgm:spPr/>
    </dgm:pt>
    <dgm:pt modelId="{686CC5BF-4374-E047-8130-EF90337A60BC}" type="pres">
      <dgm:prSet presAssocID="{6A3EB527-6ACF-0A48-9611-99C3B11B40B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3D046B-7ED7-0A4F-8CF7-21F8CACE7814}" type="pres">
      <dgm:prSet presAssocID="{6A3EB527-6ACF-0A48-9611-99C3B11B40BE}" presName="topArc2" presStyleLbl="parChTrans1D1" presStyleIdx="58" presStyleCnt="76"/>
      <dgm:spPr/>
    </dgm:pt>
    <dgm:pt modelId="{4C30B598-AB6E-E64B-A059-3261BF6FAC02}" type="pres">
      <dgm:prSet presAssocID="{6A3EB527-6ACF-0A48-9611-99C3B11B40BE}" presName="bottomArc2" presStyleLbl="parChTrans1D1" presStyleIdx="59" presStyleCnt="76"/>
      <dgm:spPr/>
    </dgm:pt>
    <dgm:pt modelId="{15389932-CCD0-7348-9164-B8B3FEE79A61}" type="pres">
      <dgm:prSet presAssocID="{6A3EB527-6ACF-0A48-9611-99C3B11B40B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08CB88B-A15E-B644-A89F-07EFCBC13731}" type="pres">
      <dgm:prSet presAssocID="{6A3EB527-6ACF-0A48-9611-99C3B11B40BE}" presName="hierChild4" presStyleCnt="0"/>
      <dgm:spPr/>
    </dgm:pt>
    <dgm:pt modelId="{5B05F418-9B9A-5D48-8CE1-A5B2BD5DD126}" type="pres">
      <dgm:prSet presAssocID="{20BF316E-829D-F04B-9F95-5F9D817D79AF}" presName="Name28" presStyleLbl="parChTrans1D4" presStyleIdx="12" presStyleCnt="18"/>
      <dgm:spPr/>
      <dgm:t>
        <a:bodyPr/>
        <a:lstStyle/>
        <a:p>
          <a:endParaRPr lang="zh-CN" altLang="en-US"/>
        </a:p>
      </dgm:t>
    </dgm:pt>
    <dgm:pt modelId="{CC07AD2A-DF49-2F40-9A52-0142A646F425}" type="pres">
      <dgm:prSet presAssocID="{F2F8DA69-C542-FC41-B64B-D453DE68B5EA}" presName="hierRoot2" presStyleCnt="0">
        <dgm:presLayoutVars>
          <dgm:hierBranch val="init"/>
        </dgm:presLayoutVars>
      </dgm:prSet>
      <dgm:spPr/>
    </dgm:pt>
    <dgm:pt modelId="{FC4A2B23-7DE4-6642-8237-E5E03C97FA9B}" type="pres">
      <dgm:prSet presAssocID="{F2F8DA69-C542-FC41-B64B-D453DE68B5EA}" presName="rootComposite2" presStyleCnt="0"/>
      <dgm:spPr/>
    </dgm:pt>
    <dgm:pt modelId="{5CFC7636-A925-5F41-BDBB-1E8F94DB780B}" type="pres">
      <dgm:prSet presAssocID="{F2F8DA69-C542-FC41-B64B-D453DE68B5E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B7231A-FE7D-284E-86BB-A514877A66B9}" type="pres">
      <dgm:prSet presAssocID="{F2F8DA69-C542-FC41-B64B-D453DE68B5EA}" presName="topArc2" presStyleLbl="parChTrans1D1" presStyleIdx="60" presStyleCnt="76"/>
      <dgm:spPr/>
    </dgm:pt>
    <dgm:pt modelId="{BC217814-11F5-6543-A84F-66B557FEC956}" type="pres">
      <dgm:prSet presAssocID="{F2F8DA69-C542-FC41-B64B-D453DE68B5EA}" presName="bottomArc2" presStyleLbl="parChTrans1D1" presStyleIdx="61" presStyleCnt="76"/>
      <dgm:spPr/>
    </dgm:pt>
    <dgm:pt modelId="{BFBA327F-EF51-E145-9DA5-EE4438F91A44}" type="pres">
      <dgm:prSet presAssocID="{F2F8DA69-C542-FC41-B64B-D453DE68B5E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240FCF-67E7-CB4A-A116-2CE77972F020}" type="pres">
      <dgm:prSet presAssocID="{F2F8DA69-C542-FC41-B64B-D453DE68B5EA}" presName="hierChild4" presStyleCnt="0"/>
      <dgm:spPr/>
    </dgm:pt>
    <dgm:pt modelId="{88201BD2-901F-0D45-B503-80617A777352}" type="pres">
      <dgm:prSet presAssocID="{F2F8DA69-C542-FC41-B64B-D453DE68B5EA}" presName="hierChild5" presStyleCnt="0"/>
      <dgm:spPr/>
    </dgm:pt>
    <dgm:pt modelId="{7AC205E6-5027-664D-AA36-AFE4A7613A60}" type="pres">
      <dgm:prSet presAssocID="{5F40FC3C-3E18-AD4E-9A1E-2AB5007B1E6F}" presName="Name28" presStyleLbl="parChTrans1D4" presStyleIdx="13" presStyleCnt="18"/>
      <dgm:spPr/>
      <dgm:t>
        <a:bodyPr/>
        <a:lstStyle/>
        <a:p>
          <a:endParaRPr lang="zh-CN" altLang="en-US"/>
        </a:p>
      </dgm:t>
    </dgm:pt>
    <dgm:pt modelId="{73FA3165-7D1F-1247-AFDF-50EF5B07D104}" type="pres">
      <dgm:prSet presAssocID="{848EA96A-858B-3448-8A86-180A7581B467}" presName="hierRoot2" presStyleCnt="0">
        <dgm:presLayoutVars>
          <dgm:hierBranch val="init"/>
        </dgm:presLayoutVars>
      </dgm:prSet>
      <dgm:spPr/>
    </dgm:pt>
    <dgm:pt modelId="{36799912-CB1F-E948-B87F-845987024E6A}" type="pres">
      <dgm:prSet presAssocID="{848EA96A-858B-3448-8A86-180A7581B467}" presName="rootComposite2" presStyleCnt="0"/>
      <dgm:spPr/>
    </dgm:pt>
    <dgm:pt modelId="{625A5F76-FCC6-DF42-AF64-DF7B11997207}" type="pres">
      <dgm:prSet presAssocID="{848EA96A-858B-3448-8A86-180A7581B4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672F63-48F8-EE46-8F44-11E18E5218E4}" type="pres">
      <dgm:prSet presAssocID="{848EA96A-858B-3448-8A86-180A7581B467}" presName="topArc2" presStyleLbl="parChTrans1D1" presStyleIdx="62" presStyleCnt="76"/>
      <dgm:spPr/>
    </dgm:pt>
    <dgm:pt modelId="{8645C583-4F4A-CB40-8CB4-CC287909930E}" type="pres">
      <dgm:prSet presAssocID="{848EA96A-858B-3448-8A86-180A7581B467}" presName="bottomArc2" presStyleLbl="parChTrans1D1" presStyleIdx="63" presStyleCnt="76"/>
      <dgm:spPr/>
    </dgm:pt>
    <dgm:pt modelId="{1516F0CC-42D8-8F43-BCFC-9F5E5529C9BB}" type="pres">
      <dgm:prSet presAssocID="{848EA96A-858B-3448-8A86-180A7581B4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629CD8A-E23F-5943-9D7F-5F3C087FF48F}" type="pres">
      <dgm:prSet presAssocID="{848EA96A-858B-3448-8A86-180A7581B467}" presName="hierChild4" presStyleCnt="0"/>
      <dgm:spPr/>
    </dgm:pt>
    <dgm:pt modelId="{25BFEE60-85D9-154D-A5E5-261A3593EFD0}" type="pres">
      <dgm:prSet presAssocID="{848EA96A-858B-3448-8A86-180A7581B467}" presName="hierChild5" presStyleCnt="0"/>
      <dgm:spPr/>
    </dgm:pt>
    <dgm:pt modelId="{7C6A4378-412C-CC47-9C98-75C4087B584A}" type="pres">
      <dgm:prSet presAssocID="{6A3EB527-6ACF-0A48-9611-99C3B11B40BE}" presName="hierChild5" presStyleCnt="0"/>
      <dgm:spPr/>
    </dgm:pt>
    <dgm:pt modelId="{31C5AEE3-BD8A-5640-81BF-465C27ADD967}" type="pres">
      <dgm:prSet presAssocID="{96D59D7F-7B6B-F441-8DF1-533D4CB80923}" presName="Name28" presStyleLbl="parChTrans1D3" presStyleIdx="15" presStyleCnt="16"/>
      <dgm:spPr/>
      <dgm:t>
        <a:bodyPr/>
        <a:lstStyle/>
        <a:p>
          <a:endParaRPr lang="zh-CN" altLang="en-US"/>
        </a:p>
      </dgm:t>
    </dgm:pt>
    <dgm:pt modelId="{AF3ABA1E-73E0-784C-A2A8-C209C7FE2D5A}" type="pres">
      <dgm:prSet presAssocID="{49C1984E-2807-BD42-B666-9C3B0DE2CA25}" presName="hierRoot2" presStyleCnt="0">
        <dgm:presLayoutVars>
          <dgm:hierBranch val="init"/>
        </dgm:presLayoutVars>
      </dgm:prSet>
      <dgm:spPr/>
    </dgm:pt>
    <dgm:pt modelId="{381B0FFD-34D3-374B-980A-71A038547A33}" type="pres">
      <dgm:prSet presAssocID="{49C1984E-2807-BD42-B666-9C3B0DE2CA25}" presName="rootComposite2" presStyleCnt="0"/>
      <dgm:spPr/>
    </dgm:pt>
    <dgm:pt modelId="{B7817AA0-4DD5-0044-B9AE-F006B0E364FD}" type="pres">
      <dgm:prSet presAssocID="{49C1984E-2807-BD42-B666-9C3B0DE2CA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23F3A-3649-C84D-9525-E4E77FFEA7C6}" type="pres">
      <dgm:prSet presAssocID="{49C1984E-2807-BD42-B666-9C3B0DE2CA25}" presName="topArc2" presStyleLbl="parChTrans1D1" presStyleIdx="64" presStyleCnt="76"/>
      <dgm:spPr/>
    </dgm:pt>
    <dgm:pt modelId="{FECF835F-CBA3-914F-A0E4-16301C5651E6}" type="pres">
      <dgm:prSet presAssocID="{49C1984E-2807-BD42-B666-9C3B0DE2CA25}" presName="bottomArc2" presStyleLbl="parChTrans1D1" presStyleIdx="65" presStyleCnt="76"/>
      <dgm:spPr/>
    </dgm:pt>
    <dgm:pt modelId="{6CD53A48-80C8-3F44-A2C4-D30417126C0F}" type="pres">
      <dgm:prSet presAssocID="{49C1984E-2807-BD42-B666-9C3B0DE2CA2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DD28C6-D9AA-FB42-A434-53A99E3E1A1E}" type="pres">
      <dgm:prSet presAssocID="{49C1984E-2807-BD42-B666-9C3B0DE2CA25}" presName="hierChild4" presStyleCnt="0"/>
      <dgm:spPr/>
    </dgm:pt>
    <dgm:pt modelId="{3CBDE81A-73AB-7E42-9E3A-3FE89BD62579}" type="pres">
      <dgm:prSet presAssocID="{4572D817-EECC-4443-82F9-C8E21062B97E}" presName="Name28" presStyleLbl="parChTrans1D4" presStyleIdx="14" presStyleCnt="18"/>
      <dgm:spPr/>
      <dgm:t>
        <a:bodyPr/>
        <a:lstStyle/>
        <a:p>
          <a:endParaRPr lang="zh-CN" altLang="en-US"/>
        </a:p>
      </dgm:t>
    </dgm:pt>
    <dgm:pt modelId="{6B11B87E-A6A5-194C-AE9D-BA978D00C026}" type="pres">
      <dgm:prSet presAssocID="{2905C6A0-A790-2646-B636-BE6865D454AA}" presName="hierRoot2" presStyleCnt="0">
        <dgm:presLayoutVars>
          <dgm:hierBranch val="init"/>
        </dgm:presLayoutVars>
      </dgm:prSet>
      <dgm:spPr/>
    </dgm:pt>
    <dgm:pt modelId="{04AA4E25-9315-A142-84BC-4866B4696D56}" type="pres">
      <dgm:prSet presAssocID="{2905C6A0-A790-2646-B636-BE6865D454AA}" presName="rootComposite2" presStyleCnt="0"/>
      <dgm:spPr/>
    </dgm:pt>
    <dgm:pt modelId="{F5746F55-7751-6D43-BD0C-BF0908A0A1D8}" type="pres">
      <dgm:prSet presAssocID="{2905C6A0-A790-2646-B636-BE6865D454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C192C-3FD8-004A-AF3D-5F36AA5688EF}" type="pres">
      <dgm:prSet presAssocID="{2905C6A0-A790-2646-B636-BE6865D454AA}" presName="topArc2" presStyleLbl="parChTrans1D1" presStyleIdx="66" presStyleCnt="76"/>
      <dgm:spPr/>
    </dgm:pt>
    <dgm:pt modelId="{22CD511E-028C-FC43-A194-89F837A4C5BC}" type="pres">
      <dgm:prSet presAssocID="{2905C6A0-A790-2646-B636-BE6865D454AA}" presName="bottomArc2" presStyleLbl="parChTrans1D1" presStyleIdx="67" presStyleCnt="76"/>
      <dgm:spPr/>
    </dgm:pt>
    <dgm:pt modelId="{AD05A238-1272-D144-B154-C9E15ACCD581}" type="pres">
      <dgm:prSet presAssocID="{2905C6A0-A790-2646-B636-BE6865D454A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307D7C3-672C-2B4D-965B-3A891CBA178D}" type="pres">
      <dgm:prSet presAssocID="{2905C6A0-A790-2646-B636-BE6865D454AA}" presName="hierChild4" presStyleCnt="0"/>
      <dgm:spPr/>
    </dgm:pt>
    <dgm:pt modelId="{A8EDD02B-654B-9B4B-B994-FECDCC9434D9}" type="pres">
      <dgm:prSet presAssocID="{2905C6A0-A790-2646-B636-BE6865D454AA}" presName="hierChild5" presStyleCnt="0"/>
      <dgm:spPr/>
    </dgm:pt>
    <dgm:pt modelId="{E6DC9DB3-7376-A745-840E-581CC21A8636}" type="pres">
      <dgm:prSet presAssocID="{A4475CDE-3709-C84B-8FB9-C7174AB219CC}" presName="Name28" presStyleLbl="parChTrans1D4" presStyleIdx="15" presStyleCnt="18"/>
      <dgm:spPr/>
      <dgm:t>
        <a:bodyPr/>
        <a:lstStyle/>
        <a:p>
          <a:endParaRPr lang="zh-CN" altLang="en-US"/>
        </a:p>
      </dgm:t>
    </dgm:pt>
    <dgm:pt modelId="{496FA684-1929-0949-9335-ADE495FC7DDA}" type="pres">
      <dgm:prSet presAssocID="{F24584BC-89BA-624B-9EB3-36A2A29AAF11}" presName="hierRoot2" presStyleCnt="0">
        <dgm:presLayoutVars>
          <dgm:hierBranch val="init"/>
        </dgm:presLayoutVars>
      </dgm:prSet>
      <dgm:spPr/>
    </dgm:pt>
    <dgm:pt modelId="{55801E83-6912-2345-8E97-6924EB288979}" type="pres">
      <dgm:prSet presAssocID="{F24584BC-89BA-624B-9EB3-36A2A29AAF11}" presName="rootComposite2" presStyleCnt="0"/>
      <dgm:spPr/>
    </dgm:pt>
    <dgm:pt modelId="{13E28739-DD79-BD47-92CC-83C374FC8F03}" type="pres">
      <dgm:prSet presAssocID="{F24584BC-89BA-624B-9EB3-36A2A29AAF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FAEBE-5BD2-F54C-A96F-B7FE51F560FE}" type="pres">
      <dgm:prSet presAssocID="{F24584BC-89BA-624B-9EB3-36A2A29AAF11}" presName="topArc2" presStyleLbl="parChTrans1D1" presStyleIdx="68" presStyleCnt="76"/>
      <dgm:spPr/>
    </dgm:pt>
    <dgm:pt modelId="{93557A5F-FE14-EF49-B5D1-08CE4D4F3F18}" type="pres">
      <dgm:prSet presAssocID="{F24584BC-89BA-624B-9EB3-36A2A29AAF11}" presName="bottomArc2" presStyleLbl="parChTrans1D1" presStyleIdx="69" presStyleCnt="76"/>
      <dgm:spPr/>
    </dgm:pt>
    <dgm:pt modelId="{5CCD33DD-926F-B940-A0C2-21DCCCBCF0CB}" type="pres">
      <dgm:prSet presAssocID="{F24584BC-89BA-624B-9EB3-36A2A29AAF1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836FF9-5FCD-B34C-A736-86EFBAF2DDA5}" type="pres">
      <dgm:prSet presAssocID="{F24584BC-89BA-624B-9EB3-36A2A29AAF11}" presName="hierChild4" presStyleCnt="0"/>
      <dgm:spPr/>
    </dgm:pt>
    <dgm:pt modelId="{602D4488-D663-8444-A9CA-6BB0D1CE776A}" type="pres">
      <dgm:prSet presAssocID="{F24584BC-89BA-624B-9EB3-36A2A29AAF11}" presName="hierChild5" presStyleCnt="0"/>
      <dgm:spPr/>
    </dgm:pt>
    <dgm:pt modelId="{C93D3F07-E6E4-A548-BAF1-D81C4E21BAF9}" type="pres">
      <dgm:prSet presAssocID="{7B4CB9A1-A89B-5840-8274-74CED91ABC4E}" presName="Name28" presStyleLbl="parChTrans1D4" presStyleIdx="16" presStyleCnt="18"/>
      <dgm:spPr/>
      <dgm:t>
        <a:bodyPr/>
        <a:lstStyle/>
        <a:p>
          <a:endParaRPr lang="zh-CN" altLang="en-US"/>
        </a:p>
      </dgm:t>
    </dgm:pt>
    <dgm:pt modelId="{1D9AB4C0-1F93-2A4F-B7A6-49C07C2443A1}" type="pres">
      <dgm:prSet presAssocID="{912DE6F0-AF2F-974D-B26E-A6F93C45F169}" presName="hierRoot2" presStyleCnt="0">
        <dgm:presLayoutVars>
          <dgm:hierBranch val="init"/>
        </dgm:presLayoutVars>
      </dgm:prSet>
      <dgm:spPr/>
    </dgm:pt>
    <dgm:pt modelId="{FED60DC8-0F50-3E4B-9C98-774031D5CDAE}" type="pres">
      <dgm:prSet presAssocID="{912DE6F0-AF2F-974D-B26E-A6F93C45F169}" presName="rootComposite2" presStyleCnt="0"/>
      <dgm:spPr/>
    </dgm:pt>
    <dgm:pt modelId="{7A97299D-20AF-D04D-91A1-86BA1F43B91B}" type="pres">
      <dgm:prSet presAssocID="{912DE6F0-AF2F-974D-B26E-A6F93C45F1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7171B-D682-4644-956E-95B5ECBCE01E}" type="pres">
      <dgm:prSet presAssocID="{912DE6F0-AF2F-974D-B26E-A6F93C45F169}" presName="topArc2" presStyleLbl="parChTrans1D1" presStyleIdx="70" presStyleCnt="76"/>
      <dgm:spPr/>
    </dgm:pt>
    <dgm:pt modelId="{1BF5B1B3-8E49-D345-AB7A-E13FE3B177A0}" type="pres">
      <dgm:prSet presAssocID="{912DE6F0-AF2F-974D-B26E-A6F93C45F169}" presName="bottomArc2" presStyleLbl="parChTrans1D1" presStyleIdx="71" presStyleCnt="76"/>
      <dgm:spPr/>
    </dgm:pt>
    <dgm:pt modelId="{ACDA57DB-8A83-A643-A98E-69D71CEEF369}" type="pres">
      <dgm:prSet presAssocID="{912DE6F0-AF2F-974D-B26E-A6F93C45F16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77F8649-FE6B-474C-8CFC-660BB5F88674}" type="pres">
      <dgm:prSet presAssocID="{912DE6F0-AF2F-974D-B26E-A6F93C45F169}" presName="hierChild4" presStyleCnt="0"/>
      <dgm:spPr/>
    </dgm:pt>
    <dgm:pt modelId="{78BE5C86-0EB3-8847-B8C9-865EC402FDD2}" type="pres">
      <dgm:prSet presAssocID="{912DE6F0-AF2F-974D-B26E-A6F93C45F169}" presName="hierChild5" presStyleCnt="0"/>
      <dgm:spPr/>
    </dgm:pt>
    <dgm:pt modelId="{94E6F24D-CCA0-9D46-B191-531BFDFC67B9}" type="pres">
      <dgm:prSet presAssocID="{85ED9134-DA53-9B4C-BA84-52BBAED467BB}" presName="Name28" presStyleLbl="parChTrans1D4" presStyleIdx="17" presStyleCnt="18"/>
      <dgm:spPr/>
      <dgm:t>
        <a:bodyPr/>
        <a:lstStyle/>
        <a:p>
          <a:endParaRPr lang="zh-CN" altLang="en-US"/>
        </a:p>
      </dgm:t>
    </dgm:pt>
    <dgm:pt modelId="{E4D66B5B-5255-CE46-98A2-A6A0F1C35158}" type="pres">
      <dgm:prSet presAssocID="{FD53E813-7B11-EB4F-B076-ADEC87DC85A6}" presName="hierRoot2" presStyleCnt="0">
        <dgm:presLayoutVars>
          <dgm:hierBranch val="init"/>
        </dgm:presLayoutVars>
      </dgm:prSet>
      <dgm:spPr/>
    </dgm:pt>
    <dgm:pt modelId="{60D88976-540F-6B49-8BFB-2CADAD88964E}" type="pres">
      <dgm:prSet presAssocID="{FD53E813-7B11-EB4F-B076-ADEC87DC85A6}" presName="rootComposite2" presStyleCnt="0"/>
      <dgm:spPr/>
    </dgm:pt>
    <dgm:pt modelId="{3B2EA53B-BB64-164E-A358-A81CE014626B}" type="pres">
      <dgm:prSet presAssocID="{FD53E813-7B11-EB4F-B076-ADEC87DC8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F2240-2B8F-AA49-B966-F6729AE63050}" type="pres">
      <dgm:prSet presAssocID="{FD53E813-7B11-EB4F-B076-ADEC87DC85A6}" presName="topArc2" presStyleLbl="parChTrans1D1" presStyleIdx="72" presStyleCnt="76"/>
      <dgm:spPr/>
    </dgm:pt>
    <dgm:pt modelId="{C6C666AE-7D0E-BF4E-9861-220AE7CFC30F}" type="pres">
      <dgm:prSet presAssocID="{FD53E813-7B11-EB4F-B076-ADEC87DC85A6}" presName="bottomArc2" presStyleLbl="parChTrans1D1" presStyleIdx="73" presStyleCnt="76"/>
      <dgm:spPr/>
    </dgm:pt>
    <dgm:pt modelId="{609B7472-90E1-1941-BBA6-FFCACE29B388}" type="pres">
      <dgm:prSet presAssocID="{FD53E813-7B11-EB4F-B076-ADEC87DC85A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263B2876-6387-AD46-A0B0-2A3E865503AF}" type="pres">
      <dgm:prSet presAssocID="{FD53E813-7B11-EB4F-B076-ADEC87DC85A6}" presName="hierChild4" presStyleCnt="0"/>
      <dgm:spPr/>
    </dgm:pt>
    <dgm:pt modelId="{985644F7-CA89-8A46-A7E7-88ED7E190EB6}" type="pres">
      <dgm:prSet presAssocID="{FD53E813-7B11-EB4F-B076-ADEC87DC85A6}" presName="hierChild5" presStyleCnt="0"/>
      <dgm:spPr/>
    </dgm:pt>
    <dgm:pt modelId="{BF71567C-1FA2-A14F-8686-E1728E2368AB}" type="pres">
      <dgm:prSet presAssocID="{49C1984E-2807-BD42-B666-9C3B0DE2CA25}" presName="hierChild5" presStyleCnt="0"/>
      <dgm:spPr/>
    </dgm:pt>
    <dgm:pt modelId="{71E9ED9B-FD1F-D44C-A5CC-BA582805CAE9}" type="pres">
      <dgm:prSet presAssocID="{1C1A68AE-B38A-B643-A11A-4FD059A12E09}" presName="hierChild5" presStyleCnt="0"/>
      <dgm:spPr/>
    </dgm:pt>
    <dgm:pt modelId="{93BDD461-4BFE-E041-91AC-AEB8F1D513B5}" type="pres">
      <dgm:prSet presAssocID="{D660F8BE-F731-E64E-BAB8-045085FA311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7FE6C010-6C68-9A49-8321-82C78B02D9CE}" type="pres">
      <dgm:prSet presAssocID="{CCC4DC26-7C3D-EB42-A28A-8B512F1C0B38}" presName="hierRoot2" presStyleCnt="0">
        <dgm:presLayoutVars>
          <dgm:hierBranch val="init"/>
        </dgm:presLayoutVars>
      </dgm:prSet>
      <dgm:spPr/>
    </dgm:pt>
    <dgm:pt modelId="{B1175142-5C9F-6542-9057-6C09563E876C}" type="pres">
      <dgm:prSet presAssocID="{CCC4DC26-7C3D-EB42-A28A-8B512F1C0B38}" presName="rootComposite2" presStyleCnt="0"/>
      <dgm:spPr/>
    </dgm:pt>
    <dgm:pt modelId="{D279E227-A4AC-2040-8E00-881E7248AE3A}" type="pres">
      <dgm:prSet presAssocID="{CCC4DC26-7C3D-EB42-A28A-8B512F1C0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D7F695-FF3B-D440-9CC9-64018DFC2AD7}" type="pres">
      <dgm:prSet presAssocID="{CCC4DC26-7C3D-EB42-A28A-8B512F1C0B38}" presName="topArc2" presStyleLbl="parChTrans1D1" presStyleIdx="74" presStyleCnt="76"/>
      <dgm:spPr/>
    </dgm:pt>
    <dgm:pt modelId="{F79DACE5-36DC-4347-BFA8-F88D96B98747}" type="pres">
      <dgm:prSet presAssocID="{CCC4DC26-7C3D-EB42-A28A-8B512F1C0B38}" presName="bottomArc2" presStyleLbl="parChTrans1D1" presStyleIdx="75" presStyleCnt="76"/>
      <dgm:spPr/>
    </dgm:pt>
    <dgm:pt modelId="{9DB328BB-7467-8846-9926-AF157930DD1F}" type="pres">
      <dgm:prSet presAssocID="{CCC4DC26-7C3D-EB42-A28A-8B512F1C0B38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92F7D23-2E01-8148-AE6C-30E9D139E367}" type="pres">
      <dgm:prSet presAssocID="{CCC4DC26-7C3D-EB42-A28A-8B512F1C0B38}" presName="hierChild4" presStyleCnt="0"/>
      <dgm:spPr/>
    </dgm:pt>
    <dgm:pt modelId="{0C43F019-86F2-0A49-BB2D-4B8A05AC04E8}" type="pres">
      <dgm:prSet presAssocID="{CCC4DC26-7C3D-EB42-A28A-8B512F1C0B38}" presName="hierChild5" presStyleCnt="0"/>
      <dgm:spPr/>
    </dgm:pt>
    <dgm:pt modelId="{B9AA5B01-F982-B34B-8FA0-ACF5E494D0E5}" type="pres">
      <dgm:prSet presAssocID="{0A291C93-053E-5648-ACCF-ED0615A71E91}" presName="hierChild3" presStyleCnt="0"/>
      <dgm:spPr/>
    </dgm:pt>
  </dgm:ptLst>
  <dgm:cxnLst>
    <dgm:cxn modelId="{9E22DFFA-BC4A-1D49-9D7A-1254D40556D4}" type="presOf" srcId="{20BF316E-829D-F04B-9F95-5F9D817D79AF}" destId="{5B05F418-9B9A-5D48-8CE1-A5B2BD5DD126}" srcOrd="0" destOrd="0" presId="urn:microsoft.com/office/officeart/2008/layout/HalfCircleOrganizationChart"/>
    <dgm:cxn modelId="{BC3D3860-C70F-B94C-85D3-9F446B00D2E4}" type="presOf" srcId="{FD53E813-7B11-EB4F-B076-ADEC87DC85A6}" destId="{3B2EA53B-BB64-164E-A358-A81CE014626B}" srcOrd="0" destOrd="0" presId="urn:microsoft.com/office/officeart/2008/layout/HalfCircleOrganizationChart"/>
    <dgm:cxn modelId="{784FE00A-BBB9-2043-97C8-AC4529907485}" type="presOf" srcId="{2905C6A0-A790-2646-B636-BE6865D454AA}" destId="{F5746F55-7751-6D43-BD0C-BF0908A0A1D8}" srcOrd="0" destOrd="0" presId="urn:microsoft.com/office/officeart/2008/layout/HalfCircleOrganizationChart"/>
    <dgm:cxn modelId="{F7D0164A-BBD3-8045-85CF-75F5CEAD19E3}" type="presOf" srcId="{D14BF015-4C58-F143-AB32-365DD5933D25}" destId="{59BD2A03-A741-E14F-82DA-BC06983456B3}" srcOrd="0" destOrd="0" presId="urn:microsoft.com/office/officeart/2008/layout/HalfCircleOrganizationChart"/>
    <dgm:cxn modelId="{E8135277-C7F0-5F44-85AA-036BDCFAD5D9}" type="presOf" srcId="{AFD98C1D-258A-834E-9094-FB74843BAE85}" destId="{CEF60013-96E6-8A47-97A3-CB4558DD9FC2}" srcOrd="1" destOrd="0" presId="urn:microsoft.com/office/officeart/2008/layout/HalfCircleOrganizationChart"/>
    <dgm:cxn modelId="{103EB570-01EF-894D-954D-D804CAAEF791}" srcId="{1C1A68AE-B38A-B643-A11A-4FD059A12E09}" destId="{D21CB905-6FCB-C749-B8D8-F7E3E8890832}" srcOrd="1" destOrd="0" parTransId="{97C77DD9-8856-0F49-A10A-9917B2B3623A}" sibTransId="{A8CDE278-D335-3D4D-A468-615C16CE7024}"/>
    <dgm:cxn modelId="{D61A4247-19AF-7749-A079-934D4536A11C}" type="presOf" srcId="{81265355-5184-5240-A1F8-637F337A2745}" destId="{92EA91B8-C17C-2049-9B6C-5D355D5CE1D1}" srcOrd="1" destOrd="0" presId="urn:microsoft.com/office/officeart/2008/layout/HalfCircleOrganizationChart"/>
    <dgm:cxn modelId="{B0AA328F-1EFE-BB49-9D4E-CC39B5EAE665}" srcId="{1C1A68AE-B38A-B643-A11A-4FD059A12E09}" destId="{6A3EB527-6ACF-0A48-9611-99C3B11B40BE}" srcOrd="7" destOrd="0" parTransId="{E5EFB7A1-6CE6-014D-BDAC-D70421B7572F}" sibTransId="{C59EFA03-308B-724F-9C81-49EB71E03745}"/>
    <dgm:cxn modelId="{64D09519-9388-6D4D-89E1-043A98CB1358}" srcId="{1C1A68AE-B38A-B643-A11A-4FD059A12E09}" destId="{9F397A5C-65F6-9149-BA47-74C0BE6E8451}" srcOrd="6" destOrd="0" parTransId="{409CE1E0-6632-B940-A4DE-C15F15E8EA99}" sibTransId="{2A1F6D91-209C-8F4C-9B6A-C28A26B7F2BA}"/>
    <dgm:cxn modelId="{6BA24E91-A843-1B41-987B-42991965206E}" type="presOf" srcId="{85ED9134-DA53-9B4C-BA84-52BBAED467BB}" destId="{94E6F24D-CCA0-9D46-B191-531BFDFC67B9}" srcOrd="0" destOrd="0" presId="urn:microsoft.com/office/officeart/2008/layout/HalfCircleOrganizationChart"/>
    <dgm:cxn modelId="{7E080C85-835C-DA40-9E56-68416483BF0F}" type="presOf" srcId="{7D5A29AB-228E-BC47-A616-A402BCBF934D}" destId="{1615638D-4F27-2048-A995-936A4A10F88E}" srcOrd="0" destOrd="0" presId="urn:microsoft.com/office/officeart/2008/layout/HalfCircleOrganizationChart"/>
    <dgm:cxn modelId="{7B07E56F-A78E-DB41-835D-E004C7A4D56D}" type="presOf" srcId="{FDD1CE99-9381-304D-BABA-FB38061967FB}" destId="{D7249765-5D87-2341-9630-7B6A325A2CB9}" srcOrd="0" destOrd="0" presId="urn:microsoft.com/office/officeart/2008/layout/HalfCircleOrganizationChart"/>
    <dgm:cxn modelId="{606540B8-7EDB-9947-B6A6-73985A29A0FF}" type="presOf" srcId="{ED5668F9-3497-2C4D-AC71-0BE437A896F7}" destId="{B35364EF-F4D3-BE4F-B1A4-EA091CE00CB2}" srcOrd="1" destOrd="0" presId="urn:microsoft.com/office/officeart/2008/layout/HalfCircleOrganizationChart"/>
    <dgm:cxn modelId="{FED78054-823F-4A45-88BF-C12010DB01D1}" srcId="{6A3EB527-6ACF-0A48-9611-99C3B11B40BE}" destId="{848EA96A-858B-3448-8A86-180A7581B467}" srcOrd="1" destOrd="0" parTransId="{5F40FC3C-3E18-AD4E-9A1E-2AB5007B1E6F}" sibTransId="{12AC23CB-AA85-B944-B44F-2CF0808193F8}"/>
    <dgm:cxn modelId="{607786B3-1B26-A14F-AF82-0C1D452AC3FD}" type="presOf" srcId="{F5B29805-B80F-B84E-80D5-249DA2BB0DF1}" destId="{AAB8430A-240F-564B-A763-F877155C9BCF}" srcOrd="0" destOrd="0" presId="urn:microsoft.com/office/officeart/2008/layout/HalfCircleOrganizationChart"/>
    <dgm:cxn modelId="{B4987004-83CD-2249-AB9E-EAD2AD4C5A16}" srcId="{1C1A68AE-B38A-B643-A11A-4FD059A12E09}" destId="{49C1984E-2807-BD42-B666-9C3B0DE2CA25}" srcOrd="8" destOrd="0" parTransId="{96D59D7F-7B6B-F441-8DF1-533D4CB80923}" sibTransId="{15631183-4C8E-DF42-9787-73AC15806CD5}"/>
    <dgm:cxn modelId="{A43D73DA-2C24-524C-A8B1-C6A2A90B9EC0}" type="presOf" srcId="{13DAFA29-4CDF-1B42-AFA3-D63AE2575E30}" destId="{2A01172D-CF11-D641-9127-13BEA5460786}" srcOrd="0" destOrd="0" presId="urn:microsoft.com/office/officeart/2008/layout/HalfCircleOrganizationChart"/>
    <dgm:cxn modelId="{78A5CD77-DBFB-564B-B624-0F2DF5388CAB}" srcId="{49C1984E-2807-BD42-B666-9C3B0DE2CA25}" destId="{2905C6A0-A790-2646-B636-BE6865D454AA}" srcOrd="0" destOrd="0" parTransId="{4572D817-EECC-4443-82F9-C8E21062B97E}" sibTransId="{631B6F5C-40A5-B047-88FF-3CC1556D60F7}"/>
    <dgm:cxn modelId="{D1CA663E-27FA-4841-9689-B68C78FA3DFC}" srcId="{0A291C93-053E-5648-ACCF-ED0615A71E91}" destId="{1C1A68AE-B38A-B643-A11A-4FD059A12E09}" srcOrd="1" destOrd="0" parTransId="{5121D18F-8ABE-9C40-9362-CF6DD75E0E83}" sibTransId="{F59CE19D-C01C-C543-9452-C9200DE97615}"/>
    <dgm:cxn modelId="{5E71783E-779D-7E48-AEA6-6D822B1CA913}" type="presOf" srcId="{15AC7CC8-6125-C848-B7F7-89263BBFBA75}" destId="{BF9BBBB8-CF5B-494A-8267-CF4B3E34034B}" srcOrd="1" destOrd="0" presId="urn:microsoft.com/office/officeart/2008/layout/HalfCircleOrganizationChart"/>
    <dgm:cxn modelId="{17EAACEA-31E9-EC4C-B728-D325F2578F4D}" type="presOf" srcId="{912DE6F0-AF2F-974D-B26E-A6F93C45F169}" destId="{7A97299D-20AF-D04D-91A1-86BA1F43B91B}" srcOrd="0" destOrd="0" presId="urn:microsoft.com/office/officeart/2008/layout/HalfCircleOrganizationChart"/>
    <dgm:cxn modelId="{678B3D13-15BC-034B-BA88-EA618CB8C877}" type="presOf" srcId="{912DE6F0-AF2F-974D-B26E-A6F93C45F169}" destId="{ACDA57DB-8A83-A643-A98E-69D71CEEF369}" srcOrd="1" destOrd="0" presId="urn:microsoft.com/office/officeart/2008/layout/HalfCircleOrganizationChart"/>
    <dgm:cxn modelId="{07CD217D-204D-8E48-8F80-271969AB57E9}" type="presOf" srcId="{CF1A01A2-E87E-594B-A400-67CA0DD7077C}" destId="{1A67DD90-A320-9E44-B428-517973AF7976}" srcOrd="1" destOrd="0" presId="urn:microsoft.com/office/officeart/2008/layout/HalfCircleOrganizationChart"/>
    <dgm:cxn modelId="{87AF3810-A505-074E-BFF6-DF4752E20EC6}" type="presOf" srcId="{E0E214F2-BD36-6F42-8B6F-D77A94B4BA33}" destId="{7992E425-0EBE-DA4B-B6CC-F0D32A320A9F}" srcOrd="0" destOrd="0" presId="urn:microsoft.com/office/officeart/2008/layout/HalfCircleOrganizationChart"/>
    <dgm:cxn modelId="{5FCA61DE-1AEF-214B-B1EE-AFECDBA5E6D1}" type="presOf" srcId="{FDD1CE99-9381-304D-BABA-FB38061967FB}" destId="{4AC24800-562A-FA4B-BB36-C0A8D40FDF11}" srcOrd="1" destOrd="0" presId="urn:microsoft.com/office/officeart/2008/layout/HalfCircleOrganizationChart"/>
    <dgm:cxn modelId="{F54C1537-E505-894D-A1F5-9C74F58F83C5}" type="presOf" srcId="{1C1A68AE-B38A-B643-A11A-4FD059A12E09}" destId="{6FACD9D3-9807-E04E-BAEC-A1BED2E4673F}" srcOrd="0" destOrd="0" presId="urn:microsoft.com/office/officeart/2008/layout/HalfCircleOrganizationChart"/>
    <dgm:cxn modelId="{4DAC2922-CA0F-5C4C-98F6-66B6DF32571D}" type="presOf" srcId="{D21CB905-6FCB-C749-B8D8-F7E3E8890832}" destId="{EC16CE5F-81E2-C545-BB50-B91B46F3177E}" srcOrd="1" destOrd="0" presId="urn:microsoft.com/office/officeart/2008/layout/HalfCircleOrganizationChart"/>
    <dgm:cxn modelId="{B6C74EDC-C169-4342-B5DF-A7614CBD6D7E}" type="presOf" srcId="{B06CD1A2-D9EF-9D40-A10F-295CF266DDA0}" destId="{3A8B7AF4-9BAC-8049-B110-8BC6305828F5}" srcOrd="0" destOrd="0" presId="urn:microsoft.com/office/officeart/2008/layout/HalfCircleOrganizationChart"/>
    <dgm:cxn modelId="{025A7262-5589-354E-958C-1136122B1E12}" type="presOf" srcId="{CF1A01A2-E87E-594B-A400-67CA0DD7077C}" destId="{100AE845-5F71-E640-A9FC-BC9778879C67}" srcOrd="0" destOrd="0" presId="urn:microsoft.com/office/officeart/2008/layout/HalfCircleOrganizationChart"/>
    <dgm:cxn modelId="{D433E36C-C7B7-A84F-9B87-6E5F4311781B}" type="presOf" srcId="{DFA5F937-B0A2-EC42-A0A0-C8FAA2EAE220}" destId="{CE400C98-00BA-B846-8188-07DCFEA2EC8A}" srcOrd="0" destOrd="0" presId="urn:microsoft.com/office/officeart/2008/layout/HalfCircleOrganizationChart"/>
    <dgm:cxn modelId="{6C41C2C2-0B3D-3846-AC15-CF3EF5B23457}" type="presOf" srcId="{E5EFB7A1-6CE6-014D-BDAC-D70421B7572F}" destId="{88FDA1D4-1E42-764B-A276-65849299257F}" srcOrd="0" destOrd="0" presId="urn:microsoft.com/office/officeart/2008/layout/HalfCircleOrganizationChart"/>
    <dgm:cxn modelId="{EBEBECAA-6A4C-7C46-BC29-3CF942BA2F5F}" type="presOf" srcId="{F5B29805-B80F-B84E-80D5-249DA2BB0DF1}" destId="{0FBB2E86-D616-A449-B86F-0B2A9A77AC1F}" srcOrd="1" destOrd="0" presId="urn:microsoft.com/office/officeart/2008/layout/HalfCircleOrganizationChart"/>
    <dgm:cxn modelId="{07A37398-859A-0349-B501-ABCE62C0655D}" type="presOf" srcId="{A519D8E5-D840-A84E-9084-29D6F02C0169}" destId="{C67DC490-CC36-E848-BB49-CE019EE1CAED}" srcOrd="0" destOrd="0" presId="urn:microsoft.com/office/officeart/2008/layout/HalfCircleOrganizationChart"/>
    <dgm:cxn modelId="{67FDA799-EA2E-9D4A-B061-C05DE1BC7A74}" type="presOf" srcId="{D0EB16FA-674E-EE4E-B873-516D7EB5F375}" destId="{8E0DDF9A-0D9E-A449-88AA-2B7A978D6AC2}" srcOrd="0" destOrd="0" presId="urn:microsoft.com/office/officeart/2008/layout/HalfCircleOrganizationChart"/>
    <dgm:cxn modelId="{DFE1F6E5-1194-1D48-84DB-B0302E9B9FC6}" type="presOf" srcId="{153AA711-D824-1545-A7CD-A9C977B05523}" destId="{695A7A5D-8D91-E84D-94ED-FC9FBBE3E435}" srcOrd="1" destOrd="0" presId="urn:microsoft.com/office/officeart/2008/layout/HalfCircleOrganizationChart"/>
    <dgm:cxn modelId="{A50DCF61-D544-E44C-B21D-E4EDB45E99BD}" type="presOf" srcId="{FB35C321-564E-244E-9B01-6B694417C567}" destId="{3728571E-BDB7-B24E-AF1A-074E20B827AE}" srcOrd="0" destOrd="0" presId="urn:microsoft.com/office/officeart/2008/layout/HalfCircleOrganizationChart"/>
    <dgm:cxn modelId="{926FA012-8F26-844F-B8B7-7C6854D8FC38}" type="presOf" srcId="{26CAC06E-BA2F-B348-B3A6-FA91F6DB2DB6}" destId="{381A192C-46E2-EA42-AD6D-178F2D72A56A}" srcOrd="1" destOrd="0" presId="urn:microsoft.com/office/officeart/2008/layout/HalfCircleOrganizationChart"/>
    <dgm:cxn modelId="{81D8C5B4-77DB-164D-8AB6-DA59127C9F90}" srcId="{098F6FF2-7057-2347-AC9A-272F744A2124}" destId="{153AA711-D824-1545-A7CD-A9C977B05523}" srcOrd="3" destOrd="0" parTransId="{34592096-3CA5-D14A-B6AD-FB261485AAE3}" sibTransId="{6D11D1A1-75BB-4347-B2F6-E466386E5C35}"/>
    <dgm:cxn modelId="{9E25E09C-5257-D542-927D-115CEB54AC06}" type="presOf" srcId="{E0E214F2-BD36-6F42-8B6F-D77A94B4BA33}" destId="{872233C5-00FB-EE4E-A3D9-71C09D6D706E}" srcOrd="1" destOrd="0" presId="urn:microsoft.com/office/officeart/2008/layout/HalfCircleOrganizationChart"/>
    <dgm:cxn modelId="{E56CDF12-F20C-2845-9BE3-FCABF0C35CDC}" type="presOf" srcId="{0C2F6B5A-5D28-8345-BEDF-7AB668200AB9}" destId="{062AE6D6-E957-F44F-97FC-5DEF3E19E871}" srcOrd="0" destOrd="0" presId="urn:microsoft.com/office/officeart/2008/layout/HalfCircleOrganizationChart"/>
    <dgm:cxn modelId="{9FDDDA4A-B8B8-5547-B12B-37934CF12D5C}" type="presOf" srcId="{8A2FF53A-DC09-7644-B15C-DE815DED88AB}" destId="{E1A19351-B2AB-A041-98BE-DFB63A76093C}" srcOrd="0" destOrd="0" presId="urn:microsoft.com/office/officeart/2008/layout/HalfCircleOrganizationChart"/>
    <dgm:cxn modelId="{EF44BD99-135C-9946-83B3-B1645678DC97}" type="presOf" srcId="{298AD2CA-E6EA-6D41-9F77-2FD5A74FAA87}" destId="{06E1BB5A-0A6F-7D46-B4AC-AA3A71E85665}" srcOrd="1" destOrd="0" presId="urn:microsoft.com/office/officeart/2008/layout/HalfCircleOrganizationChart"/>
    <dgm:cxn modelId="{FD3F388C-CFDE-C042-8246-C986EC328226}" type="presOf" srcId="{FB35C321-564E-244E-9B01-6B694417C567}" destId="{528CA2C2-E744-8F46-B8C8-6C91541A1864}" srcOrd="1" destOrd="0" presId="urn:microsoft.com/office/officeart/2008/layout/HalfCircleOrganizationChart"/>
    <dgm:cxn modelId="{BC6A951E-1791-824E-A9E2-91F5D09D5F28}" type="presOf" srcId="{583B7680-DC3F-C245-AEA7-5D75AEEEED9A}" destId="{0BD28761-A80E-2844-B0F7-288A47CDD082}" srcOrd="0" destOrd="0" presId="urn:microsoft.com/office/officeart/2008/layout/HalfCircleOrganizationChart"/>
    <dgm:cxn modelId="{7C8FE99A-3210-724B-9F94-16D27F7BD92C}" srcId="{774BF599-32C1-784D-AF2F-FEDBF8611EBE}" destId="{0A291C93-053E-5648-ACCF-ED0615A71E91}" srcOrd="0" destOrd="0" parTransId="{0B65DE41-5BBF-3A41-B561-1B3E9652F3CB}" sibTransId="{29E8D002-7F9E-3549-B3D9-910FFECBADA1}"/>
    <dgm:cxn modelId="{D3AEDA0B-34E8-804D-B4E0-BA736F929597}" type="presOf" srcId="{63BF4F76-80D4-7B45-9733-C5E1F1F582EE}" destId="{91D2D362-CA92-D84A-A67C-58DA2A030236}" srcOrd="0" destOrd="0" presId="urn:microsoft.com/office/officeart/2008/layout/HalfCircleOrganizationChart"/>
    <dgm:cxn modelId="{4C782705-C29C-6045-867E-64C98413BAC9}" type="presOf" srcId="{58B3A81C-3EBB-1844-97C4-AAFEB85EE3F5}" destId="{F59E2C65-7AC5-F24D-B77F-2E7C6391D994}" srcOrd="0" destOrd="0" presId="urn:microsoft.com/office/officeart/2008/layout/HalfCircleOrganizationChart"/>
    <dgm:cxn modelId="{49ACAD6A-61F1-EE4D-BB91-3042BB6A9E7F}" type="presOf" srcId="{3DCC9A91-30F3-8844-9F8B-49AE7D05EDBA}" destId="{1F570D45-78E6-2D4A-B5BD-7BE2DFE63FCE}" srcOrd="0" destOrd="0" presId="urn:microsoft.com/office/officeart/2008/layout/HalfCircleOrganizationChart"/>
    <dgm:cxn modelId="{BE7EC83E-E9C1-084B-A462-863DFF09B8F0}" type="presOf" srcId="{EFF471C4-EAA8-6C4B-8DDA-9AD737E6514A}" destId="{68167851-92B2-4940-8A39-CBDA506A4F9A}" srcOrd="0" destOrd="0" presId="urn:microsoft.com/office/officeart/2008/layout/HalfCircleOrganizationChart"/>
    <dgm:cxn modelId="{2CEC6F3F-13BC-2B49-8C03-3D2D2C7E459D}" srcId="{098F6FF2-7057-2347-AC9A-272F744A2124}" destId="{F5B29805-B80F-B84E-80D5-249DA2BB0DF1}" srcOrd="6" destOrd="0" parTransId="{8761ADCA-31A0-9746-A62D-2657C1F8C0DA}" sibTransId="{47F3C32F-E097-4E43-B844-E1F050480612}"/>
    <dgm:cxn modelId="{E34CBF85-301F-1A49-8D1F-A093572D1D96}" type="presOf" srcId="{A6A51215-925D-ED41-BAB9-345259960EAF}" destId="{661BEA2E-1427-A240-A83E-9BDE4DC0AF38}" srcOrd="0" destOrd="0" presId="urn:microsoft.com/office/officeart/2008/layout/HalfCircleOrganizationChart"/>
    <dgm:cxn modelId="{44FA3A1E-2407-884C-8FD0-A2B384057B49}" type="presOf" srcId="{153AA711-D824-1545-A7CD-A9C977B05523}" destId="{733C6884-6293-5F49-B903-15819E5560DE}" srcOrd="0" destOrd="0" presId="urn:microsoft.com/office/officeart/2008/layout/HalfCircleOrganizationChart"/>
    <dgm:cxn modelId="{45DB2EB4-D3F1-2A45-9ED8-4F0ABD243745}" srcId="{098F6FF2-7057-2347-AC9A-272F744A2124}" destId="{15AC7CC8-6125-C848-B7F7-89263BBFBA75}" srcOrd="1" destOrd="0" parTransId="{EB125087-CC94-2B46-84C9-42E4854219AB}" sibTransId="{6DE46665-BB9D-DB4E-988A-8B094D62966A}"/>
    <dgm:cxn modelId="{B32A6E9F-57B8-2C49-A9BB-3EA91FCAA11F}" type="presOf" srcId="{848EA96A-858B-3448-8A86-180A7581B467}" destId="{1516F0CC-42D8-8F43-BCFC-9F5E5529C9BB}" srcOrd="1" destOrd="0" presId="urn:microsoft.com/office/officeart/2008/layout/HalfCircleOrganizationChart"/>
    <dgm:cxn modelId="{69772520-591F-744C-A1BB-180A39716E20}" srcId="{D21CB905-6FCB-C749-B8D8-F7E3E8890832}" destId="{CF1A01A2-E87E-594B-A400-67CA0DD7077C}" srcOrd="0" destOrd="0" parTransId="{3DCC9A91-30F3-8844-9F8B-49AE7D05EDBA}" sibTransId="{938AD8ED-3A86-F841-BBE3-7CB3EB762D69}"/>
    <dgm:cxn modelId="{B3719647-CA50-D94F-8594-C4C26B3F3B4B}" srcId="{F5B29805-B80F-B84E-80D5-249DA2BB0DF1}" destId="{7D5A29AB-228E-BC47-A616-A402BCBF934D}" srcOrd="2" destOrd="0" parTransId="{E739B3CF-4013-6E44-86F7-5417523B4CA6}" sibTransId="{1DC7B782-F8CA-E641-91BD-80F51603175F}"/>
    <dgm:cxn modelId="{E2ECB997-6D94-DC40-BD67-D80A3A4AD25C}" type="presOf" srcId="{F24584BC-89BA-624B-9EB3-36A2A29AAF11}" destId="{5CCD33DD-926F-B940-A0C2-21DCCCBCF0CB}" srcOrd="1" destOrd="0" presId="urn:microsoft.com/office/officeart/2008/layout/HalfCircleOrganizationChart"/>
    <dgm:cxn modelId="{8D311C13-0B29-0240-828D-1B84F58C2062}" type="presOf" srcId="{409CE1E0-6632-B940-A4DE-C15F15E8EA99}" destId="{97404AE6-3B86-064E-BE4C-2391539C3C73}" srcOrd="0" destOrd="0" presId="urn:microsoft.com/office/officeart/2008/layout/HalfCircleOrganizationChart"/>
    <dgm:cxn modelId="{AB286335-C97C-B74C-BAFF-AB9A8CBB02E7}" srcId="{F5B29805-B80F-B84E-80D5-249DA2BB0DF1}" destId="{0C2F6B5A-5D28-8345-BEDF-7AB668200AB9}" srcOrd="0" destOrd="0" parTransId="{A519D8E5-D840-A84E-9084-29D6F02C0169}" sibTransId="{F083CA8E-B4DB-C343-9D17-7D33BD3321E5}"/>
    <dgm:cxn modelId="{2279C103-08AE-3548-9EAD-C76DF81A0564}" type="presOf" srcId="{FFF27AB2-1AA1-A649-B1CA-5EC4983E1A9F}" destId="{5DBD3A10-5E97-1947-81ED-25EF241CE2DE}" srcOrd="0" destOrd="0" presId="urn:microsoft.com/office/officeart/2008/layout/HalfCircleOrganizationChart"/>
    <dgm:cxn modelId="{4EEF2361-6AA1-1D43-BD4E-A5D6642820F1}" type="presOf" srcId="{D21CB905-6FCB-C749-B8D8-F7E3E8890832}" destId="{16FFD37C-C605-C64B-9FFD-843CBDAE8F4C}" srcOrd="0" destOrd="0" presId="urn:microsoft.com/office/officeart/2008/layout/HalfCircleOrganizationChart"/>
    <dgm:cxn modelId="{0B1EDC30-2749-914D-AB9C-1E6A93BD0305}" srcId="{1C1A68AE-B38A-B643-A11A-4FD059A12E09}" destId="{FDD1CE99-9381-304D-BABA-FB38061967FB}" srcOrd="4" destOrd="0" parTransId="{8A2FF53A-DC09-7644-B15C-DE815DED88AB}" sibTransId="{71032FF7-4F5B-3541-82B5-41C23DAB12CE}"/>
    <dgm:cxn modelId="{CDAA022C-231A-2542-9709-C042D3B5BACA}" type="presOf" srcId="{4572D817-EECC-4443-82F9-C8E21062B97E}" destId="{3CBDE81A-73AB-7E42-9E3A-3FE89BD62579}" srcOrd="0" destOrd="0" presId="urn:microsoft.com/office/officeart/2008/layout/HalfCircleOrganizationChart"/>
    <dgm:cxn modelId="{8341D9E1-35F8-3A4F-9D86-3019235C0F1A}" srcId="{098F6FF2-7057-2347-AC9A-272F744A2124}" destId="{EFF471C4-EAA8-6C4B-8DDA-9AD737E6514A}" srcOrd="5" destOrd="0" parTransId="{A3B1407F-DE7E-1F4C-83F2-6E4513E2F4F0}" sibTransId="{E69CE0CD-451D-2042-9169-17F54FEDC19C}"/>
    <dgm:cxn modelId="{15DFDC65-8E7D-ED45-BA93-040367AB48B5}" type="presOf" srcId="{CE3EFE18-8D61-BE49-9583-A7540637F005}" destId="{7B72488E-EDD6-9945-A696-9488D906A8F0}" srcOrd="0" destOrd="0" presId="urn:microsoft.com/office/officeart/2008/layout/HalfCircleOrganizationChart"/>
    <dgm:cxn modelId="{B42617A0-BCC1-FE46-8F48-652E7B13C461}" type="presOf" srcId="{057B44FA-3E55-D34A-B306-CAEE00150AD4}" destId="{4D91E484-25E5-6749-ADC1-D45512464A2D}" srcOrd="0" destOrd="0" presId="urn:microsoft.com/office/officeart/2008/layout/HalfCircleOrganizationChart"/>
    <dgm:cxn modelId="{481CB107-DD6F-B441-A9CC-ABE36A84AC46}" type="presOf" srcId="{774BF599-32C1-784D-AF2F-FEDBF8611EBE}" destId="{397D7F41-72A8-FA46-98DE-D7052A8298A2}" srcOrd="0" destOrd="0" presId="urn:microsoft.com/office/officeart/2008/layout/HalfCircleOrganizationChart"/>
    <dgm:cxn modelId="{4A0A0EF9-7E46-3F4D-9105-63A12374E5EB}" type="presOf" srcId="{1C1A68AE-B38A-B643-A11A-4FD059A12E09}" destId="{B0761411-2563-5B45-972C-114F07518FE5}" srcOrd="1" destOrd="0" presId="urn:microsoft.com/office/officeart/2008/layout/HalfCircleOrganizationChart"/>
    <dgm:cxn modelId="{DC4113C6-832F-6B4A-99FE-475CBE4C31C9}" type="presOf" srcId="{313B640C-B415-2744-82E6-5C60973ECAEB}" destId="{BDB33263-85C3-114A-A112-058FA8128250}" srcOrd="1" destOrd="0" presId="urn:microsoft.com/office/officeart/2008/layout/HalfCircleOrganizationChart"/>
    <dgm:cxn modelId="{FB2DC266-C8E8-C547-96AA-F41A8500CCA6}" type="presOf" srcId="{F04910EE-7E6C-E044-854A-BC554C03E904}" destId="{E25FC613-E380-A74D-8DA0-7AA0F90E1163}" srcOrd="0" destOrd="0" presId="urn:microsoft.com/office/officeart/2008/layout/HalfCircleOrganizationChart"/>
    <dgm:cxn modelId="{348FB4D5-34AD-A446-9F3D-A58AC8BC95A4}" type="presOf" srcId="{5121D18F-8ABE-9C40-9362-CF6DD75E0E83}" destId="{19A911C2-0EE3-284B-8E9E-CF22460B830B}" srcOrd="0" destOrd="0" presId="urn:microsoft.com/office/officeart/2008/layout/HalfCircleOrganizationChart"/>
    <dgm:cxn modelId="{1120BADE-817F-004A-B7E2-CDAD9BC0281C}" type="presOf" srcId="{8761ADCA-31A0-9746-A62D-2657C1F8C0DA}" destId="{339B4D52-3E2B-7F4E-BBC4-CCBB2CAE208D}" srcOrd="0" destOrd="0" presId="urn:microsoft.com/office/officeart/2008/layout/HalfCircleOrganizationChart"/>
    <dgm:cxn modelId="{F55F2604-25A3-DC42-870C-2A1392A5F32E}" type="presOf" srcId="{8B76C3B0-3984-4E41-8191-C72BEB0D8B38}" destId="{B64B7D45-E013-B043-B8F0-DE0867D7CBFD}" srcOrd="0" destOrd="0" presId="urn:microsoft.com/office/officeart/2008/layout/HalfCircleOrganizationChart"/>
    <dgm:cxn modelId="{95B29541-DCA9-D44D-A269-51A3856C6503}" type="presOf" srcId="{E739B3CF-4013-6E44-86F7-5417523B4CA6}" destId="{25A26622-CE9B-D248-8607-2B4523B5EBD1}" srcOrd="0" destOrd="0" presId="urn:microsoft.com/office/officeart/2008/layout/HalfCircleOrganizationChart"/>
    <dgm:cxn modelId="{0A22487A-36C9-CD47-837E-8CC6B2493636}" type="presOf" srcId="{49C1984E-2807-BD42-B666-9C3B0DE2CA25}" destId="{6CD53A48-80C8-3F44-A2C4-D30417126C0F}" srcOrd="1" destOrd="0" presId="urn:microsoft.com/office/officeart/2008/layout/HalfCircleOrganizationChart"/>
    <dgm:cxn modelId="{84909738-DA7E-D544-9486-D61914E3D9FA}" type="presOf" srcId="{ED5668F9-3497-2C4D-AC71-0BE437A896F7}" destId="{6CB4C0AA-8E5D-AD4F-B2E9-223E26A7C867}" srcOrd="0" destOrd="0" presId="urn:microsoft.com/office/officeart/2008/layout/HalfCircleOrganizationChart"/>
    <dgm:cxn modelId="{A9F6BBCF-0458-4C49-82B6-864C44D595A8}" srcId="{6A3EB527-6ACF-0A48-9611-99C3B11B40BE}" destId="{F2F8DA69-C542-FC41-B64B-D453DE68B5EA}" srcOrd="0" destOrd="0" parTransId="{20BF316E-829D-F04B-9F95-5F9D817D79AF}" sibTransId="{B882227D-D999-9D4E-9711-18FAE0FB8EF8}"/>
    <dgm:cxn modelId="{815F8D08-9A8A-3F4B-B4AE-8AAC168043A5}" type="presOf" srcId="{6A3EB527-6ACF-0A48-9611-99C3B11B40BE}" destId="{15389932-CCD0-7348-9164-B8B3FEE79A61}" srcOrd="1" destOrd="0" presId="urn:microsoft.com/office/officeart/2008/layout/HalfCircleOrganizationChart"/>
    <dgm:cxn modelId="{7D75985D-0674-C44E-A90B-B92689E6868A}" srcId="{FB35C321-564E-244E-9B01-6B694417C567}" destId="{D0EB16FA-674E-EE4E-B873-516D7EB5F375}" srcOrd="2" destOrd="0" parTransId="{26F42B62-1F19-5545-BB29-4F8421C795FD}" sibTransId="{3B964046-3ADE-BA4E-9206-F2AF89BC7C3C}"/>
    <dgm:cxn modelId="{81570B17-A14B-464F-BB36-22272E615A22}" srcId="{ED5668F9-3497-2C4D-AC71-0BE437A896F7}" destId="{CE3EFE18-8D61-BE49-9583-A7540637F005}" srcOrd="1" destOrd="0" parTransId="{6C860BCC-D3A7-A84B-A2DE-71648A0F79C1}" sibTransId="{4D778D83-2356-4745-93F4-7CB0B1B89C3A}"/>
    <dgm:cxn modelId="{F62EC1F0-538F-E843-B0A8-14551B592484}" type="presOf" srcId="{0C2F6B5A-5D28-8345-BEDF-7AB668200AB9}" destId="{B7687A1C-6A8C-1C48-AD57-2DDAC3F10F93}" srcOrd="1" destOrd="0" presId="urn:microsoft.com/office/officeart/2008/layout/HalfCircleOrganizationChart"/>
    <dgm:cxn modelId="{58F28EDB-2C8D-994C-866F-1B38BEDACDE5}" srcId="{098F6FF2-7057-2347-AC9A-272F744A2124}" destId="{FB35C321-564E-244E-9B01-6B694417C567}" srcOrd="4" destOrd="0" parTransId="{C9B8554E-A355-AB49-84A2-600F57761067}" sibTransId="{A267C7EB-0BF4-614E-AA37-B558B953BD8E}"/>
    <dgm:cxn modelId="{C28D2AC1-A678-D44E-BC19-2BE3A7BE6FAB}" srcId="{FB35C321-564E-244E-9B01-6B694417C567}" destId="{80E24F08-DF62-5E49-9B79-93496DA5E335}" srcOrd="1" destOrd="0" parTransId="{D14BF015-4C58-F143-AB32-365DD5933D25}" sibTransId="{8C6C66A7-FBAF-3446-A66E-A2D0ED583FCD}"/>
    <dgm:cxn modelId="{244B7B9B-24A8-D54A-872F-B5A95BDCFBB0}" srcId="{F5B29805-B80F-B84E-80D5-249DA2BB0DF1}" destId="{8B76C3B0-3984-4E41-8191-C72BEB0D8B38}" srcOrd="1" destOrd="0" parTransId="{BF8DBE56-FB1B-FF4F-83D7-382D149B9B42}" sibTransId="{82A3B6C5-8626-2443-9DE1-091BDE662C56}"/>
    <dgm:cxn modelId="{01CADB3D-0990-7347-BD07-361FB3989AEF}" type="presOf" srcId="{F24584BC-89BA-624B-9EB3-36A2A29AAF11}" destId="{13E28739-DD79-BD47-92CC-83C374FC8F03}" srcOrd="0" destOrd="0" presId="urn:microsoft.com/office/officeart/2008/layout/HalfCircleOrganizationChart"/>
    <dgm:cxn modelId="{272C3285-FF26-4247-A8E5-4A950AD0F78D}" srcId="{81265355-5184-5240-A1F8-637F337A2745}" destId="{B06CD1A2-D9EF-9D40-A10F-295CF266DDA0}" srcOrd="0" destOrd="0" parTransId="{1EFF95F4-7B32-9948-822F-F67C837B51AB}" sibTransId="{6679CF13-B55C-4C40-998F-89D3FDB21923}"/>
    <dgm:cxn modelId="{F254F7AE-40CA-AB49-A3CA-F72372FFB772}" srcId="{0A291C93-053E-5648-ACCF-ED0615A71E91}" destId="{CCC4DC26-7C3D-EB42-A28A-8B512F1C0B38}" srcOrd="2" destOrd="0" parTransId="{D660F8BE-F731-E64E-BAB8-045085FA311F}" sibTransId="{2DA83DE2-49FB-1F44-87A1-23AC5ED52B9F}"/>
    <dgm:cxn modelId="{3FC8BFFE-A4CA-DA43-A4E5-463B11C2703B}" type="presOf" srcId="{F2F8DA69-C542-FC41-B64B-D453DE68B5EA}" destId="{BFBA327F-EF51-E145-9DA5-EE4438F91A44}" srcOrd="1" destOrd="0" presId="urn:microsoft.com/office/officeart/2008/layout/HalfCircleOrganizationChart"/>
    <dgm:cxn modelId="{E328E008-635B-F840-A6D2-CA52B212ABDC}" type="presOf" srcId="{1D0EF6AD-AF2A-4C40-A71D-5062C62AAE51}" destId="{9A832F90-716F-0440-8213-879FF025AED4}" srcOrd="0" destOrd="0" presId="urn:microsoft.com/office/officeart/2008/layout/HalfCircleOrganizationChart"/>
    <dgm:cxn modelId="{8CE86028-2BED-4A4E-AE1F-C2AE86D6B372}" type="presOf" srcId="{CCC4DC26-7C3D-EB42-A28A-8B512F1C0B38}" destId="{D279E227-A4AC-2040-8E00-881E7248AE3A}" srcOrd="0" destOrd="0" presId="urn:microsoft.com/office/officeart/2008/layout/HalfCircleOrganizationChart"/>
    <dgm:cxn modelId="{D79AA549-3A9A-A041-B8E2-700765BD2D82}" type="presOf" srcId="{80E24F08-DF62-5E49-9B79-93496DA5E335}" destId="{CC4AB2F0-FCB3-7C4B-9EA6-03845F2DB6F6}" srcOrd="0" destOrd="0" presId="urn:microsoft.com/office/officeart/2008/layout/HalfCircleOrganizationChart"/>
    <dgm:cxn modelId="{97428B95-3D22-2D41-B536-3AF4898E2752}" type="presOf" srcId="{0F046F76-FF61-704B-B0A2-2970985F061B}" destId="{93372B78-F224-EF46-8C32-FDE413F1E4EE}" srcOrd="0" destOrd="0" presId="urn:microsoft.com/office/officeart/2008/layout/HalfCircleOrganizationChart"/>
    <dgm:cxn modelId="{8BBCC5B8-5C1B-5342-B5C1-085ADAFF9ADF}" type="presOf" srcId="{D660F8BE-F731-E64E-BAB8-045085FA311F}" destId="{93BDD461-4BFE-E041-91AC-AEB8F1D513B5}" srcOrd="0" destOrd="0" presId="urn:microsoft.com/office/officeart/2008/layout/HalfCircleOrganizationChart"/>
    <dgm:cxn modelId="{BD9DEC37-19DB-904B-8437-8AEA7EFD5646}" type="presOf" srcId="{6C860BCC-D3A7-A84B-A2DE-71648A0F79C1}" destId="{1B1CE2D4-0DC3-2B4F-83F4-7712E9E3179D}" srcOrd="0" destOrd="0" presId="urn:microsoft.com/office/officeart/2008/layout/HalfCircleOrganizationChart"/>
    <dgm:cxn modelId="{E6D5BB21-5819-9D4C-9E3C-706536813E63}" type="presOf" srcId="{9F397A5C-65F6-9149-BA47-74C0BE6E8451}" destId="{47659635-F56A-284C-AFAD-7FE5BBABB291}" srcOrd="0" destOrd="0" presId="urn:microsoft.com/office/officeart/2008/layout/HalfCircleOrganizationChart"/>
    <dgm:cxn modelId="{C6105392-AE44-314F-A321-142EBDC49919}" srcId="{1C1A68AE-B38A-B643-A11A-4FD059A12E09}" destId="{AFD98C1D-258A-834E-9094-FB74843BAE85}" srcOrd="2" destOrd="0" parTransId="{1D0EF6AD-AF2A-4C40-A71D-5062C62AAE51}" sibTransId="{C585AB2C-E58A-EB4C-B742-3ABADFDE7242}"/>
    <dgm:cxn modelId="{0741368B-3FC0-3E42-A1F3-4953A7F77FDC}" type="presOf" srcId="{BF8DBE56-FB1B-FF4F-83D7-382D149B9B42}" destId="{EEDACD02-A878-6F4B-B8C6-64B2897D492A}" srcOrd="0" destOrd="0" presId="urn:microsoft.com/office/officeart/2008/layout/HalfCircleOrganizationChart"/>
    <dgm:cxn modelId="{DF34F7B2-D473-0545-AA76-047D0D83D378}" type="presOf" srcId="{97C77DD9-8856-0F49-A10A-9917B2B3623A}" destId="{45563FE1-EC3D-DB41-8A4B-BB3C82A7F64E}" srcOrd="0" destOrd="0" presId="urn:microsoft.com/office/officeart/2008/layout/HalfCircleOrganizationChart"/>
    <dgm:cxn modelId="{1CD7BD79-9D3B-8E49-B57D-71D54CB7A9C5}" type="presOf" srcId="{2905C6A0-A790-2646-B636-BE6865D454AA}" destId="{AD05A238-1272-D144-B154-C9E15ACCD581}" srcOrd="1" destOrd="0" presId="urn:microsoft.com/office/officeart/2008/layout/HalfCircleOrganizationChart"/>
    <dgm:cxn modelId="{BF69E36E-4CD5-D242-89FB-110B9ED84CA3}" srcId="{1C1A68AE-B38A-B643-A11A-4FD059A12E09}" destId="{313B640C-B415-2744-82E6-5C60973ECAEB}" srcOrd="0" destOrd="0" parTransId="{A6A51215-925D-ED41-BAB9-345259960EAF}" sibTransId="{623AE0A6-7BB5-F84B-BD39-C624B098A590}"/>
    <dgm:cxn modelId="{B5033DFD-8D63-6B47-B771-FE514B272A64}" type="presOf" srcId="{FCC02AC3-7D32-5047-AFF3-65150F2A6239}" destId="{63E85C3A-1C68-5F4F-94FD-EC7948627104}" srcOrd="0" destOrd="0" presId="urn:microsoft.com/office/officeart/2008/layout/HalfCircleOrganizationChart"/>
    <dgm:cxn modelId="{B11B421F-D054-DA49-8A88-798EA4F8CAA0}" srcId="{FB35C321-564E-244E-9B01-6B694417C567}" destId="{26CAC06E-BA2F-B348-B3A6-FA91F6DB2DB6}" srcOrd="0" destOrd="0" parTransId="{38249C5A-6E92-8A49-9FFD-3C9A20D06708}" sibTransId="{C0758611-CD6B-FF40-88EE-3DE08C08D051}"/>
    <dgm:cxn modelId="{D13FBB46-5F10-ED42-B745-00C1A3EF5AAC}" type="presOf" srcId="{9F397A5C-65F6-9149-BA47-74C0BE6E8451}" destId="{0931B37C-8E8F-794E-A2EB-271F7A88660A}" srcOrd="1" destOrd="0" presId="urn:microsoft.com/office/officeart/2008/layout/HalfCircleOrganizationChart"/>
    <dgm:cxn modelId="{3F53B7C3-A4D7-2D47-BA21-CB95D97AF28A}" type="presOf" srcId="{D0EB16FA-674E-EE4E-B873-516D7EB5F375}" destId="{D55AE1AA-18B4-6A4A-838F-04C61141B579}" srcOrd="1" destOrd="0" presId="urn:microsoft.com/office/officeart/2008/layout/HalfCircleOrganizationChart"/>
    <dgm:cxn modelId="{5A8447B5-0222-5547-90AD-8A7469992AB6}" type="presOf" srcId="{A3B1407F-DE7E-1F4C-83F2-6E4513E2F4F0}" destId="{B4D7D9B6-C59D-D641-827E-883025175671}" srcOrd="0" destOrd="0" presId="urn:microsoft.com/office/officeart/2008/layout/HalfCircleOrganizationChart"/>
    <dgm:cxn modelId="{A55D9A8B-9784-3442-BA32-B2417946F778}" type="presOf" srcId="{81265355-5184-5240-A1F8-637F337A2745}" destId="{824D75F0-1BB7-2244-8233-196585FFA9BF}" srcOrd="0" destOrd="0" presId="urn:microsoft.com/office/officeart/2008/layout/HalfCircleOrganizationChart"/>
    <dgm:cxn modelId="{779F1089-7067-4E48-B3A1-BC6C87C5DAAF}" srcId="{098F6FF2-7057-2347-AC9A-272F744A2124}" destId="{63BF4F76-80D4-7B45-9733-C5E1F1F582EE}" srcOrd="0" destOrd="0" parTransId="{58B3A81C-3EBB-1844-97C4-AAFEB85EE3F5}" sibTransId="{FD880F01-9BCF-7E47-9D7B-E709A530C860}"/>
    <dgm:cxn modelId="{83A6B232-2695-0545-ACA8-07E9A5C1E9F3}" type="presOf" srcId="{CE3EFE18-8D61-BE49-9583-A7540637F005}" destId="{0AF0AC11-D25A-4F41-B195-988E90C52973}" srcOrd="1" destOrd="0" presId="urn:microsoft.com/office/officeart/2008/layout/HalfCircleOrganizationChart"/>
    <dgm:cxn modelId="{B1EBF486-0BC8-8248-80C0-46D4E989D269}" type="presOf" srcId="{34592096-3CA5-D14A-B6AD-FB261485AAE3}" destId="{586F0D8D-E5D8-1241-80A7-5E923A449BA0}" srcOrd="0" destOrd="0" presId="urn:microsoft.com/office/officeart/2008/layout/HalfCircleOrganizationChart"/>
    <dgm:cxn modelId="{238E23F1-31D8-4E43-A42E-8B0881F51CF0}" type="presOf" srcId="{1EFF95F4-7B32-9948-822F-F67C837B51AB}" destId="{47233352-A722-AC40-995D-07BC7066EE1C}" srcOrd="0" destOrd="0" presId="urn:microsoft.com/office/officeart/2008/layout/HalfCircleOrganizationChart"/>
    <dgm:cxn modelId="{8C5CE5BF-8822-AF4E-B324-3CB5C4149462}" type="presOf" srcId="{EB125087-CC94-2B46-84C9-42E4854219AB}" destId="{85CDAD6A-E18B-0A41-8032-0B0CC1CDB1B2}" srcOrd="0" destOrd="0" presId="urn:microsoft.com/office/officeart/2008/layout/HalfCircleOrganizationChart"/>
    <dgm:cxn modelId="{2FF60885-2099-F24B-8244-A79E5039DE21}" type="presOf" srcId="{38249C5A-6E92-8A49-9FFD-3C9A20D06708}" destId="{F5AE1F46-42BB-C147-963D-FA16485FE14F}" srcOrd="0" destOrd="0" presId="urn:microsoft.com/office/officeart/2008/layout/HalfCircleOrganizationChart"/>
    <dgm:cxn modelId="{A7598354-6742-EC4F-BC51-6797D45268B0}" type="presOf" srcId="{848EA96A-858B-3448-8A86-180A7581B467}" destId="{625A5F76-FCC6-DF42-AF64-DF7B11997207}" srcOrd="0" destOrd="0" presId="urn:microsoft.com/office/officeart/2008/layout/HalfCircleOrganizationChart"/>
    <dgm:cxn modelId="{1278DCEA-C44D-6844-B4DF-6212BD55895C}" type="presOf" srcId="{AFD98C1D-258A-834E-9094-FB74843BAE85}" destId="{37A32D9B-A98F-0640-B4A4-2464CCE811C1}" srcOrd="0" destOrd="0" presId="urn:microsoft.com/office/officeart/2008/layout/HalfCircleOrganizationChart"/>
    <dgm:cxn modelId="{3DFD95DE-7F60-8941-B446-089B00C73C4F}" type="presOf" srcId="{F2F8DA69-C542-FC41-B64B-D453DE68B5EA}" destId="{5CFC7636-A925-5F41-BDBB-1E8F94DB780B}" srcOrd="0" destOrd="0" presId="urn:microsoft.com/office/officeart/2008/layout/HalfCircleOrganizationChart"/>
    <dgm:cxn modelId="{FF9A851E-5829-2345-BE5B-E14C37EDF316}" type="presOf" srcId="{7B4CB9A1-A89B-5840-8274-74CED91ABC4E}" destId="{C93D3F07-E6E4-A548-BAF1-D81C4E21BAF9}" srcOrd="0" destOrd="0" presId="urn:microsoft.com/office/officeart/2008/layout/HalfCircleOrganizationChart"/>
    <dgm:cxn modelId="{41072C3C-B96A-9C46-8CF2-475602EED54B}" type="presOf" srcId="{CCC4DC26-7C3D-EB42-A28A-8B512F1C0B38}" destId="{9DB328BB-7467-8846-9926-AF157930DD1F}" srcOrd="1" destOrd="0" presId="urn:microsoft.com/office/officeart/2008/layout/HalfCircleOrganizationChart"/>
    <dgm:cxn modelId="{5A62CD9A-8516-7646-9979-4706BA165BBF}" srcId="{ED5668F9-3497-2C4D-AC71-0BE437A896F7}" destId="{F04910EE-7E6C-E044-854A-BC554C03E904}" srcOrd="0" destOrd="0" parTransId="{0F046F76-FF61-704B-B0A2-2970985F061B}" sibTransId="{498DF999-A0CD-164C-A0DC-61FC9C9036AB}"/>
    <dgm:cxn modelId="{11059412-32CE-C14D-BD1A-ED29D3D40BEB}" type="presOf" srcId="{F04910EE-7E6C-E044-854A-BC554C03E904}" destId="{93B0F6A2-E32C-7C42-9D36-571779487A47}" srcOrd="1" destOrd="0" presId="urn:microsoft.com/office/officeart/2008/layout/HalfCircleOrganizationChart"/>
    <dgm:cxn modelId="{9BF409A2-10D0-8846-A338-BCBBC7FC8306}" srcId="{49C1984E-2807-BD42-B666-9C3B0DE2CA25}" destId="{FD53E813-7B11-EB4F-B076-ADEC87DC85A6}" srcOrd="3" destOrd="0" parTransId="{85ED9134-DA53-9B4C-BA84-52BBAED467BB}" sibTransId="{A89BACCD-7E3C-3B42-9B9C-8C3AB9682364}"/>
    <dgm:cxn modelId="{62571001-8951-E646-9993-0CC0FA09CDB4}" type="presOf" srcId="{DFA5F937-B0A2-EC42-A0A0-C8FAA2EAE220}" destId="{A220B82D-28A0-FA4A-87E1-42330F3040C0}" srcOrd="1" destOrd="0" presId="urn:microsoft.com/office/officeart/2008/layout/HalfCircleOrganizationChart"/>
    <dgm:cxn modelId="{0E20DE98-8966-784E-A0D6-7230F871AAED}" type="presOf" srcId="{098F6FF2-7057-2347-AC9A-272F744A2124}" destId="{6AE0CAA3-455B-0841-B93F-00738EB9AAB5}" srcOrd="0" destOrd="0" presId="urn:microsoft.com/office/officeart/2008/layout/HalfCircleOrganizationChart"/>
    <dgm:cxn modelId="{568B75F0-D230-8D4F-898A-98830B6084E8}" srcId="{81265355-5184-5240-A1F8-637F337A2745}" destId="{DFA5F937-B0A2-EC42-A0A0-C8FAA2EAE220}" srcOrd="1" destOrd="0" parTransId="{583B7680-DC3F-C245-AEA7-5D75AEEEED9A}" sibTransId="{8DC56358-D453-B047-BC71-51DA7F2E90E3}"/>
    <dgm:cxn modelId="{CEE60D95-ECAA-3C42-976C-C2B734793DBE}" srcId="{1C1A68AE-B38A-B643-A11A-4FD059A12E09}" destId="{298AD2CA-E6EA-6D41-9F77-2FD5A74FAA87}" srcOrd="5" destOrd="0" parTransId="{FCC02AC3-7D32-5047-AFF3-65150F2A6239}" sibTransId="{9D98752C-D47E-094D-8D44-EC402F45EAAA}"/>
    <dgm:cxn modelId="{114B4589-EE47-C341-9C95-038209D251B5}" srcId="{1C1A68AE-B38A-B643-A11A-4FD059A12E09}" destId="{E0E214F2-BD36-6F42-8B6F-D77A94B4BA33}" srcOrd="3" destOrd="0" parTransId="{057B44FA-3E55-D34A-B306-CAEE00150AD4}" sibTransId="{A654240A-2FE6-0A42-8AB1-15985CCF9A19}"/>
    <dgm:cxn modelId="{83A66AB7-78DC-8948-8772-F9F40B4287C8}" type="presOf" srcId="{49C1984E-2807-BD42-B666-9C3B0DE2CA25}" destId="{B7817AA0-4DD5-0044-B9AE-F006B0E364FD}" srcOrd="0" destOrd="0" presId="urn:microsoft.com/office/officeart/2008/layout/HalfCircleOrganizationChart"/>
    <dgm:cxn modelId="{6D7E164F-0F1A-AD40-B741-94927ED5E786}" type="presOf" srcId="{313B640C-B415-2744-82E6-5C60973ECAEB}" destId="{DE2B5197-2317-B943-8473-A9BAE75E557D}" srcOrd="0" destOrd="0" presId="urn:microsoft.com/office/officeart/2008/layout/HalfCircleOrganizationChart"/>
    <dgm:cxn modelId="{DC3972E1-6F62-9640-AA41-205A501ABC41}" srcId="{0A291C93-053E-5648-ACCF-ED0615A71E91}" destId="{098F6FF2-7057-2347-AC9A-272F744A2124}" srcOrd="0" destOrd="0" parTransId="{13DAFA29-4CDF-1B42-AFA3-D63AE2575E30}" sibTransId="{7786D731-856F-934C-9E41-C36F3E691028}"/>
    <dgm:cxn modelId="{407D7858-9333-2F47-B171-800B51513C5A}" type="presOf" srcId="{15AC7CC8-6125-C848-B7F7-89263BBFBA75}" destId="{382F2D21-B080-E54D-860D-E93AE85E8E35}" srcOrd="0" destOrd="0" presId="urn:microsoft.com/office/officeart/2008/layout/HalfCircleOrganizationChart"/>
    <dgm:cxn modelId="{DD60400E-895D-5948-A41B-3C5A607CA377}" type="presOf" srcId="{EFF471C4-EAA8-6C4B-8DDA-9AD737E6514A}" destId="{B83247B6-3138-CE4C-9C77-BDF1BCFAC69F}" srcOrd="1" destOrd="0" presId="urn:microsoft.com/office/officeart/2008/layout/HalfCircleOrganizationChart"/>
    <dgm:cxn modelId="{BFF2519A-8BE0-7A42-8599-AC5136CC8C5C}" srcId="{49C1984E-2807-BD42-B666-9C3B0DE2CA25}" destId="{F24584BC-89BA-624B-9EB3-36A2A29AAF11}" srcOrd="1" destOrd="0" parTransId="{A4475CDE-3709-C84B-8FB9-C7174AB219CC}" sibTransId="{A8BBF8A2-629B-1040-8D55-32636C919CFF}"/>
    <dgm:cxn modelId="{214488AA-FB07-BF42-91DE-8C9357EFF903}" type="presOf" srcId="{098F6FF2-7057-2347-AC9A-272F744A2124}" destId="{157E8241-FFB4-1145-88F8-A9D788E26735}" srcOrd="1" destOrd="0" presId="urn:microsoft.com/office/officeart/2008/layout/HalfCircleOrganizationChart"/>
    <dgm:cxn modelId="{296AF6B1-EFF4-944E-AF6B-E20298D8E2DD}" type="presOf" srcId="{B06CD1A2-D9EF-9D40-A10F-295CF266DDA0}" destId="{5414B5F1-11BA-C24A-88C2-0C5CCBB35920}" srcOrd="1" destOrd="0" presId="urn:microsoft.com/office/officeart/2008/layout/HalfCircleOrganizationChart"/>
    <dgm:cxn modelId="{FCD1C403-B9B1-C84F-84C9-F5F555B191D0}" type="presOf" srcId="{80E24F08-DF62-5E49-9B79-93496DA5E335}" destId="{C62681DF-40E2-A848-B759-C9BA66994052}" srcOrd="1" destOrd="0" presId="urn:microsoft.com/office/officeart/2008/layout/HalfCircleOrganizationChart"/>
    <dgm:cxn modelId="{FA64D39D-126C-4040-B484-9E5D390A8E86}" type="presOf" srcId="{298AD2CA-E6EA-6D41-9F77-2FD5A74FAA87}" destId="{F0DB32E5-9E27-D34C-94A2-D7B77C089343}" srcOrd="0" destOrd="0" presId="urn:microsoft.com/office/officeart/2008/layout/HalfCircleOrganizationChart"/>
    <dgm:cxn modelId="{50235B0C-209D-CB47-A930-98F423F444DD}" type="presOf" srcId="{26F42B62-1F19-5545-BB29-4F8421C795FD}" destId="{89AEF218-E9C0-A04F-9CC8-6A1184B10479}" srcOrd="0" destOrd="0" presId="urn:microsoft.com/office/officeart/2008/layout/HalfCircleOrganizationChart"/>
    <dgm:cxn modelId="{589369DA-2B6F-4F46-ACC6-4021703FA7C9}" type="presOf" srcId="{5F40FC3C-3E18-AD4E-9A1E-2AB5007B1E6F}" destId="{7AC205E6-5027-664D-AA36-AFE4A7613A60}" srcOrd="0" destOrd="0" presId="urn:microsoft.com/office/officeart/2008/layout/HalfCircleOrganizationChart"/>
    <dgm:cxn modelId="{3A6A2B61-AC4E-1A49-982A-1DFF7EDEA516}" type="presOf" srcId="{0A291C93-053E-5648-ACCF-ED0615A71E91}" destId="{655C4266-0161-B747-B412-509287925401}" srcOrd="0" destOrd="0" presId="urn:microsoft.com/office/officeart/2008/layout/HalfCircleOrganizationChart"/>
    <dgm:cxn modelId="{8AD8DCC3-4127-7543-976E-E32501A9B937}" srcId="{49C1984E-2807-BD42-B666-9C3B0DE2CA25}" destId="{912DE6F0-AF2F-974D-B26E-A6F93C45F169}" srcOrd="2" destOrd="0" parTransId="{7B4CB9A1-A89B-5840-8274-74CED91ABC4E}" sibTransId="{F4CA0868-B382-BA4D-BC5A-9EA42E351AE6}"/>
    <dgm:cxn modelId="{98F80434-40E6-3241-A94C-3EF7EF414B5A}" type="presOf" srcId="{6A3EB527-6ACF-0A48-9611-99C3B11B40BE}" destId="{686CC5BF-4374-E047-8130-EF90337A60BC}" srcOrd="0" destOrd="0" presId="urn:microsoft.com/office/officeart/2008/layout/HalfCircleOrganizationChart"/>
    <dgm:cxn modelId="{D10058E7-6C37-2A40-B45C-AFC5B7A53798}" type="presOf" srcId="{63BF4F76-80D4-7B45-9733-C5E1F1F582EE}" destId="{3D842CB1-9335-A44E-B09A-39EE7080F171}" srcOrd="1" destOrd="0" presId="urn:microsoft.com/office/officeart/2008/layout/HalfCircleOrganizationChart"/>
    <dgm:cxn modelId="{20C32F91-E808-9A47-BE5A-13C0CFF8917C}" type="presOf" srcId="{9916CDC3-909B-9745-9086-FA1E8F0F989E}" destId="{11EDEC68-FDA8-B640-AACB-61685074D6EA}" srcOrd="0" destOrd="0" presId="urn:microsoft.com/office/officeart/2008/layout/HalfCircleOrganizationChart"/>
    <dgm:cxn modelId="{8F245ABD-6D7B-3E4F-95AB-BF35CC259791}" type="presOf" srcId="{0A291C93-053E-5648-ACCF-ED0615A71E91}" destId="{C0C33D14-B545-E640-B43B-AD287F590995}" srcOrd="1" destOrd="0" presId="urn:microsoft.com/office/officeart/2008/layout/HalfCircleOrganizationChart"/>
    <dgm:cxn modelId="{5215BCC9-AF89-B04F-8A08-F721EB2D6C63}" type="presOf" srcId="{FD53E813-7B11-EB4F-B076-ADEC87DC85A6}" destId="{609B7472-90E1-1941-BBA6-FFCACE29B388}" srcOrd="1" destOrd="0" presId="urn:microsoft.com/office/officeart/2008/layout/HalfCircleOrganizationChart"/>
    <dgm:cxn modelId="{41FC86FD-D4DD-1F4D-AE13-BB8A8421FBAF}" srcId="{D21CB905-6FCB-C749-B8D8-F7E3E8890832}" destId="{81265355-5184-5240-A1F8-637F337A2745}" srcOrd="1" destOrd="0" parTransId="{9916CDC3-909B-9745-9086-FA1E8F0F989E}" sibTransId="{61333586-2E10-1A45-8D36-199E68D5ABCA}"/>
    <dgm:cxn modelId="{5CD3BF1B-AB0B-644C-898D-AF9C2045EEB2}" type="presOf" srcId="{C9B8554E-A355-AB49-84A2-600F57761067}" destId="{18C54D4B-9B52-3A43-8D24-5CB7082E70F5}" srcOrd="0" destOrd="0" presId="urn:microsoft.com/office/officeart/2008/layout/HalfCircleOrganizationChart"/>
    <dgm:cxn modelId="{752AEDD8-D104-F44C-9FAB-47B910AF9E2E}" type="presOf" srcId="{8B76C3B0-3984-4E41-8191-C72BEB0D8B38}" destId="{C2E5F5CD-F7D7-BA4D-B2A0-D7828DA3C159}" srcOrd="1" destOrd="0" presId="urn:microsoft.com/office/officeart/2008/layout/HalfCircleOrganizationChart"/>
    <dgm:cxn modelId="{8F2EEB44-DAC3-0B4B-95BE-2F4E4CAC90E3}" type="presOf" srcId="{96D59D7F-7B6B-F441-8DF1-533D4CB80923}" destId="{31C5AEE3-BD8A-5640-81BF-465C27ADD967}" srcOrd="0" destOrd="0" presId="urn:microsoft.com/office/officeart/2008/layout/HalfCircleOrganizationChart"/>
    <dgm:cxn modelId="{D21BAEFA-C2CC-E64E-BF69-CDC6D203A08A}" type="presOf" srcId="{26CAC06E-BA2F-B348-B3A6-FA91F6DB2DB6}" destId="{A2895AEF-9277-F448-81BC-383AA9988F95}" srcOrd="0" destOrd="0" presId="urn:microsoft.com/office/officeart/2008/layout/HalfCircleOrganizationChart"/>
    <dgm:cxn modelId="{326079C7-234D-D646-AAB4-1A93159F1389}" type="presOf" srcId="{7D5A29AB-228E-BC47-A616-A402BCBF934D}" destId="{10D910F5-4F9D-0A44-9491-C914386D8BFB}" srcOrd="1" destOrd="0" presId="urn:microsoft.com/office/officeart/2008/layout/HalfCircleOrganizationChart"/>
    <dgm:cxn modelId="{1092DDE6-0889-074E-BA56-0F55D3062C70}" type="presOf" srcId="{A4475CDE-3709-C84B-8FB9-C7174AB219CC}" destId="{E6DC9DB3-7376-A745-840E-581CC21A8636}" srcOrd="0" destOrd="0" presId="urn:microsoft.com/office/officeart/2008/layout/HalfCircleOrganizationChart"/>
    <dgm:cxn modelId="{04041FE4-81CD-B947-8DE1-9999583044E8}" srcId="{098F6FF2-7057-2347-AC9A-272F744A2124}" destId="{ED5668F9-3497-2C4D-AC71-0BE437A896F7}" srcOrd="2" destOrd="0" parTransId="{FFF27AB2-1AA1-A649-B1CA-5EC4983E1A9F}" sibTransId="{4BA579C3-6924-7143-AD4B-F4D8118447E7}"/>
    <dgm:cxn modelId="{D7C178C5-2C35-8F45-A700-51304176FDA5}" type="presParOf" srcId="{397D7F41-72A8-FA46-98DE-D7052A8298A2}" destId="{DC5049B6-5049-6E41-9D3D-F256F5593CC6}" srcOrd="0" destOrd="0" presId="urn:microsoft.com/office/officeart/2008/layout/HalfCircleOrganizationChart"/>
    <dgm:cxn modelId="{29017C65-F839-9744-B8B6-F311DEE44256}" type="presParOf" srcId="{DC5049B6-5049-6E41-9D3D-F256F5593CC6}" destId="{37820E78-60B8-3244-A850-FB01963B444A}" srcOrd="0" destOrd="0" presId="urn:microsoft.com/office/officeart/2008/layout/HalfCircleOrganizationChart"/>
    <dgm:cxn modelId="{0949C1D2-BAA3-6140-AEA1-CF10CF3B7F10}" type="presParOf" srcId="{37820E78-60B8-3244-A850-FB01963B444A}" destId="{655C4266-0161-B747-B412-509287925401}" srcOrd="0" destOrd="0" presId="urn:microsoft.com/office/officeart/2008/layout/HalfCircleOrganizationChart"/>
    <dgm:cxn modelId="{4F08B883-72D8-5B4C-B387-7B5BB4317BFC}" type="presParOf" srcId="{37820E78-60B8-3244-A850-FB01963B444A}" destId="{CC40B9D6-B86A-1248-94C0-CC89E905B510}" srcOrd="1" destOrd="0" presId="urn:microsoft.com/office/officeart/2008/layout/HalfCircleOrganizationChart"/>
    <dgm:cxn modelId="{228EE477-90CB-7643-99CA-33730E9F0509}" type="presParOf" srcId="{37820E78-60B8-3244-A850-FB01963B444A}" destId="{1221D53B-C6D8-8D42-9B14-773224F166C1}" srcOrd="2" destOrd="0" presId="urn:microsoft.com/office/officeart/2008/layout/HalfCircleOrganizationChart"/>
    <dgm:cxn modelId="{363E58A0-73BF-3C4B-A977-49FAF682FA5B}" type="presParOf" srcId="{37820E78-60B8-3244-A850-FB01963B444A}" destId="{C0C33D14-B545-E640-B43B-AD287F590995}" srcOrd="3" destOrd="0" presId="urn:microsoft.com/office/officeart/2008/layout/HalfCircleOrganizationChart"/>
    <dgm:cxn modelId="{77FD0C20-45EC-DC4C-81CC-BDE5DD7E4009}" type="presParOf" srcId="{DC5049B6-5049-6E41-9D3D-F256F5593CC6}" destId="{E37D5045-D9DB-1B41-BEA1-FBCD64BAB8B8}" srcOrd="1" destOrd="0" presId="urn:microsoft.com/office/officeart/2008/layout/HalfCircleOrganizationChart"/>
    <dgm:cxn modelId="{9BBA1DE1-44D8-1346-8AA2-D2332E7AB4BF}" type="presParOf" srcId="{E37D5045-D9DB-1B41-BEA1-FBCD64BAB8B8}" destId="{2A01172D-CF11-D641-9127-13BEA5460786}" srcOrd="0" destOrd="0" presId="urn:microsoft.com/office/officeart/2008/layout/HalfCircleOrganizationChart"/>
    <dgm:cxn modelId="{20BA2266-79F3-314B-B88E-CB0E2D7ABC09}" type="presParOf" srcId="{E37D5045-D9DB-1B41-BEA1-FBCD64BAB8B8}" destId="{FD5153BF-36C1-C64D-B0EE-984E590C5C70}" srcOrd="1" destOrd="0" presId="urn:microsoft.com/office/officeart/2008/layout/HalfCircleOrganizationChart"/>
    <dgm:cxn modelId="{4D807F27-6927-1047-B2F1-0761424B83F9}" type="presParOf" srcId="{FD5153BF-36C1-C64D-B0EE-984E590C5C70}" destId="{147C5645-1B71-A14C-9359-8609D5143624}" srcOrd="0" destOrd="0" presId="urn:microsoft.com/office/officeart/2008/layout/HalfCircleOrganizationChart"/>
    <dgm:cxn modelId="{1F4A68DE-CDD8-6A4B-827F-CD5EFEBFFE87}" type="presParOf" srcId="{147C5645-1B71-A14C-9359-8609D5143624}" destId="{6AE0CAA3-455B-0841-B93F-00738EB9AAB5}" srcOrd="0" destOrd="0" presId="urn:microsoft.com/office/officeart/2008/layout/HalfCircleOrganizationChart"/>
    <dgm:cxn modelId="{E1812174-E9F9-0646-B8AA-2CCDE5F6BBDF}" type="presParOf" srcId="{147C5645-1B71-A14C-9359-8609D5143624}" destId="{2989DCEB-2DE7-8247-A6CD-EC4F81B9F15F}" srcOrd="1" destOrd="0" presId="urn:microsoft.com/office/officeart/2008/layout/HalfCircleOrganizationChart"/>
    <dgm:cxn modelId="{8C4A091F-C135-044B-8F33-55B885F57A6F}" type="presParOf" srcId="{147C5645-1B71-A14C-9359-8609D5143624}" destId="{F8E873D9-47ED-6D43-87E2-DEA465C0EEDF}" srcOrd="2" destOrd="0" presId="urn:microsoft.com/office/officeart/2008/layout/HalfCircleOrganizationChart"/>
    <dgm:cxn modelId="{15CA04E0-8E52-264B-A6D9-4785A70E3282}" type="presParOf" srcId="{147C5645-1B71-A14C-9359-8609D5143624}" destId="{157E8241-FFB4-1145-88F8-A9D788E26735}" srcOrd="3" destOrd="0" presId="urn:microsoft.com/office/officeart/2008/layout/HalfCircleOrganizationChart"/>
    <dgm:cxn modelId="{F5B0A972-BD45-7D48-A4A4-4810418CAB31}" type="presParOf" srcId="{FD5153BF-36C1-C64D-B0EE-984E590C5C70}" destId="{D3A9E299-7199-A84E-8173-4D1CBEB8B6B9}" srcOrd="1" destOrd="0" presId="urn:microsoft.com/office/officeart/2008/layout/HalfCircleOrganizationChart"/>
    <dgm:cxn modelId="{60187C85-8BED-C549-B42B-1E915D32349F}" type="presParOf" srcId="{D3A9E299-7199-A84E-8173-4D1CBEB8B6B9}" destId="{F59E2C65-7AC5-F24D-B77F-2E7C6391D994}" srcOrd="0" destOrd="0" presId="urn:microsoft.com/office/officeart/2008/layout/HalfCircleOrganizationChart"/>
    <dgm:cxn modelId="{7FA62EF6-A23D-D147-BECF-9448F27B4119}" type="presParOf" srcId="{D3A9E299-7199-A84E-8173-4D1CBEB8B6B9}" destId="{9F9FCC70-8148-414F-B86B-000E4CC3E919}" srcOrd="1" destOrd="0" presId="urn:microsoft.com/office/officeart/2008/layout/HalfCircleOrganizationChart"/>
    <dgm:cxn modelId="{19BDD7E4-0945-C046-AF63-94CE70C946D7}" type="presParOf" srcId="{9F9FCC70-8148-414F-B86B-000E4CC3E919}" destId="{24DC9A2C-DB9A-DF49-837D-F3373C8706B2}" srcOrd="0" destOrd="0" presId="urn:microsoft.com/office/officeart/2008/layout/HalfCircleOrganizationChart"/>
    <dgm:cxn modelId="{04E34932-4296-AA47-81DF-A94B64DFAB20}" type="presParOf" srcId="{24DC9A2C-DB9A-DF49-837D-F3373C8706B2}" destId="{91D2D362-CA92-D84A-A67C-58DA2A030236}" srcOrd="0" destOrd="0" presId="urn:microsoft.com/office/officeart/2008/layout/HalfCircleOrganizationChart"/>
    <dgm:cxn modelId="{A3CBBCA9-7D04-DD4E-8C3E-A7BDA8CC9BE8}" type="presParOf" srcId="{24DC9A2C-DB9A-DF49-837D-F3373C8706B2}" destId="{8738E62B-D08A-084B-A80C-8003CAAE0614}" srcOrd="1" destOrd="0" presId="urn:microsoft.com/office/officeart/2008/layout/HalfCircleOrganizationChart"/>
    <dgm:cxn modelId="{6DA38B3A-D531-C849-955E-4B342506B7DD}" type="presParOf" srcId="{24DC9A2C-DB9A-DF49-837D-F3373C8706B2}" destId="{41E59F4C-A283-C941-9569-575AA857DDD4}" srcOrd="2" destOrd="0" presId="urn:microsoft.com/office/officeart/2008/layout/HalfCircleOrganizationChart"/>
    <dgm:cxn modelId="{55EB006A-EA92-B24D-9CF2-2334DF25D121}" type="presParOf" srcId="{24DC9A2C-DB9A-DF49-837D-F3373C8706B2}" destId="{3D842CB1-9335-A44E-B09A-39EE7080F171}" srcOrd="3" destOrd="0" presId="urn:microsoft.com/office/officeart/2008/layout/HalfCircleOrganizationChart"/>
    <dgm:cxn modelId="{F3854EF6-1AAD-2646-BEED-4E6EE95D6A25}" type="presParOf" srcId="{9F9FCC70-8148-414F-B86B-000E4CC3E919}" destId="{C70B9DC0-8EE0-E644-BB9B-F414F528571F}" srcOrd="1" destOrd="0" presId="urn:microsoft.com/office/officeart/2008/layout/HalfCircleOrganizationChart"/>
    <dgm:cxn modelId="{E4754EBF-3BE9-C44F-8615-C1403354D724}" type="presParOf" srcId="{9F9FCC70-8148-414F-B86B-000E4CC3E919}" destId="{B16A4B0D-774C-9C4B-941F-135CCF55BDF6}" srcOrd="2" destOrd="0" presId="urn:microsoft.com/office/officeart/2008/layout/HalfCircleOrganizationChart"/>
    <dgm:cxn modelId="{62670BA0-69D3-464D-A05C-4DC0C6111992}" type="presParOf" srcId="{D3A9E299-7199-A84E-8173-4D1CBEB8B6B9}" destId="{85CDAD6A-E18B-0A41-8032-0B0CC1CDB1B2}" srcOrd="2" destOrd="0" presId="urn:microsoft.com/office/officeart/2008/layout/HalfCircleOrganizationChart"/>
    <dgm:cxn modelId="{B952DD99-96D3-2B43-9170-FA16161B9CDB}" type="presParOf" srcId="{D3A9E299-7199-A84E-8173-4D1CBEB8B6B9}" destId="{B9642071-79AC-9A4B-B18F-5E1532083845}" srcOrd="3" destOrd="0" presId="urn:microsoft.com/office/officeart/2008/layout/HalfCircleOrganizationChart"/>
    <dgm:cxn modelId="{5CEF2B93-7088-4049-BD77-8794B489241E}" type="presParOf" srcId="{B9642071-79AC-9A4B-B18F-5E1532083845}" destId="{AA7894D7-0ADC-4740-92D3-68E7D22A2409}" srcOrd="0" destOrd="0" presId="urn:microsoft.com/office/officeart/2008/layout/HalfCircleOrganizationChart"/>
    <dgm:cxn modelId="{9821D8B0-D3BB-394E-80C9-5F1F16B8F51F}" type="presParOf" srcId="{AA7894D7-0ADC-4740-92D3-68E7D22A2409}" destId="{382F2D21-B080-E54D-860D-E93AE85E8E35}" srcOrd="0" destOrd="0" presId="urn:microsoft.com/office/officeart/2008/layout/HalfCircleOrganizationChart"/>
    <dgm:cxn modelId="{7DED2771-226F-FC41-99C9-157D9F56E9E2}" type="presParOf" srcId="{AA7894D7-0ADC-4740-92D3-68E7D22A2409}" destId="{B14E5C14-6045-EA47-B38A-2FC927F32379}" srcOrd="1" destOrd="0" presId="urn:microsoft.com/office/officeart/2008/layout/HalfCircleOrganizationChart"/>
    <dgm:cxn modelId="{E727721A-753A-F44D-BF6F-50678DAA363E}" type="presParOf" srcId="{AA7894D7-0ADC-4740-92D3-68E7D22A2409}" destId="{A321957C-6891-7F49-9A2C-B51907E28277}" srcOrd="2" destOrd="0" presId="urn:microsoft.com/office/officeart/2008/layout/HalfCircleOrganizationChart"/>
    <dgm:cxn modelId="{90829B4F-D252-C14D-A700-313BF6074873}" type="presParOf" srcId="{AA7894D7-0ADC-4740-92D3-68E7D22A2409}" destId="{BF9BBBB8-CF5B-494A-8267-CF4B3E34034B}" srcOrd="3" destOrd="0" presId="urn:microsoft.com/office/officeart/2008/layout/HalfCircleOrganizationChart"/>
    <dgm:cxn modelId="{88C480E3-B5FF-F44F-AC64-07D53F7C8C44}" type="presParOf" srcId="{B9642071-79AC-9A4B-B18F-5E1532083845}" destId="{72FAE77C-43DC-ED49-8DF0-1185DBE650A6}" srcOrd="1" destOrd="0" presId="urn:microsoft.com/office/officeart/2008/layout/HalfCircleOrganizationChart"/>
    <dgm:cxn modelId="{2282E69B-79B8-7248-81B3-98926D544D3D}" type="presParOf" srcId="{B9642071-79AC-9A4B-B18F-5E1532083845}" destId="{675FFDE0-3D1B-DB42-B08A-D6B5962A945D}" srcOrd="2" destOrd="0" presId="urn:microsoft.com/office/officeart/2008/layout/HalfCircleOrganizationChart"/>
    <dgm:cxn modelId="{6922982E-E2F9-F64F-9116-BE67878725AC}" type="presParOf" srcId="{D3A9E299-7199-A84E-8173-4D1CBEB8B6B9}" destId="{5DBD3A10-5E97-1947-81ED-25EF241CE2DE}" srcOrd="4" destOrd="0" presId="urn:microsoft.com/office/officeart/2008/layout/HalfCircleOrganizationChart"/>
    <dgm:cxn modelId="{59DF2067-27AF-C84A-9531-BACE3242CC30}" type="presParOf" srcId="{D3A9E299-7199-A84E-8173-4D1CBEB8B6B9}" destId="{C495B776-FEF7-3A41-9D7F-2CB28FD3C7AA}" srcOrd="5" destOrd="0" presId="urn:microsoft.com/office/officeart/2008/layout/HalfCircleOrganizationChart"/>
    <dgm:cxn modelId="{3AAB7F14-C500-1C47-8608-FF15C76259F1}" type="presParOf" srcId="{C495B776-FEF7-3A41-9D7F-2CB28FD3C7AA}" destId="{E02CB186-88E6-D145-A4A8-B79A7EDE2066}" srcOrd="0" destOrd="0" presId="urn:microsoft.com/office/officeart/2008/layout/HalfCircleOrganizationChart"/>
    <dgm:cxn modelId="{D40EB7E2-CA65-B24D-80A4-C97F082628DE}" type="presParOf" srcId="{E02CB186-88E6-D145-A4A8-B79A7EDE2066}" destId="{6CB4C0AA-8E5D-AD4F-B2E9-223E26A7C867}" srcOrd="0" destOrd="0" presId="urn:microsoft.com/office/officeart/2008/layout/HalfCircleOrganizationChart"/>
    <dgm:cxn modelId="{9DEF3A14-78A0-C24B-9469-CC878FEC7620}" type="presParOf" srcId="{E02CB186-88E6-D145-A4A8-B79A7EDE2066}" destId="{886A1C9C-6B55-4E4F-B667-A9376D1A056B}" srcOrd="1" destOrd="0" presId="urn:microsoft.com/office/officeart/2008/layout/HalfCircleOrganizationChart"/>
    <dgm:cxn modelId="{835DC72E-891D-A846-AE8F-975D367F2097}" type="presParOf" srcId="{E02CB186-88E6-D145-A4A8-B79A7EDE2066}" destId="{F21EDE39-D826-8D4A-BEF5-200545EC8F72}" srcOrd="2" destOrd="0" presId="urn:microsoft.com/office/officeart/2008/layout/HalfCircleOrganizationChart"/>
    <dgm:cxn modelId="{6F446950-CE58-F640-8571-D5EA0AEBBFC5}" type="presParOf" srcId="{E02CB186-88E6-D145-A4A8-B79A7EDE2066}" destId="{B35364EF-F4D3-BE4F-B1A4-EA091CE00CB2}" srcOrd="3" destOrd="0" presId="urn:microsoft.com/office/officeart/2008/layout/HalfCircleOrganizationChart"/>
    <dgm:cxn modelId="{277CB90D-120B-1146-B969-02EAA3A24522}" type="presParOf" srcId="{C495B776-FEF7-3A41-9D7F-2CB28FD3C7AA}" destId="{1B6A4134-93D1-C148-B643-F04F7726C47C}" srcOrd="1" destOrd="0" presId="urn:microsoft.com/office/officeart/2008/layout/HalfCircleOrganizationChart"/>
    <dgm:cxn modelId="{03086540-E0FC-824F-B34B-90CB216905A7}" type="presParOf" srcId="{1B6A4134-93D1-C148-B643-F04F7726C47C}" destId="{93372B78-F224-EF46-8C32-FDE413F1E4EE}" srcOrd="0" destOrd="0" presId="urn:microsoft.com/office/officeart/2008/layout/HalfCircleOrganizationChart"/>
    <dgm:cxn modelId="{70966102-C6CF-C545-B10F-9EA4CDC90C9B}" type="presParOf" srcId="{1B6A4134-93D1-C148-B643-F04F7726C47C}" destId="{6A130B6B-9967-7245-858F-72B5A8A9E826}" srcOrd="1" destOrd="0" presId="urn:microsoft.com/office/officeart/2008/layout/HalfCircleOrganizationChart"/>
    <dgm:cxn modelId="{0A185AC8-DFBE-D54F-8634-8F54A6F204B0}" type="presParOf" srcId="{6A130B6B-9967-7245-858F-72B5A8A9E826}" destId="{F73F4EC6-E7B5-1643-AB25-5D7ECBAEC089}" srcOrd="0" destOrd="0" presId="urn:microsoft.com/office/officeart/2008/layout/HalfCircleOrganizationChart"/>
    <dgm:cxn modelId="{6BFBFA8F-C840-CA45-A188-DC0EF9A43246}" type="presParOf" srcId="{F73F4EC6-E7B5-1643-AB25-5D7ECBAEC089}" destId="{E25FC613-E380-A74D-8DA0-7AA0F90E1163}" srcOrd="0" destOrd="0" presId="urn:microsoft.com/office/officeart/2008/layout/HalfCircleOrganizationChart"/>
    <dgm:cxn modelId="{FF78C537-205E-DA4A-B34E-4B0F26A04AED}" type="presParOf" srcId="{F73F4EC6-E7B5-1643-AB25-5D7ECBAEC089}" destId="{143B67D0-E3CA-CE4B-9743-58CF3075A208}" srcOrd="1" destOrd="0" presId="urn:microsoft.com/office/officeart/2008/layout/HalfCircleOrganizationChart"/>
    <dgm:cxn modelId="{BEBE29DB-DC0C-2847-991C-69E8DFAA4756}" type="presParOf" srcId="{F73F4EC6-E7B5-1643-AB25-5D7ECBAEC089}" destId="{094F4B2F-78E1-8849-87DD-2B81CD91AA49}" srcOrd="2" destOrd="0" presId="urn:microsoft.com/office/officeart/2008/layout/HalfCircleOrganizationChart"/>
    <dgm:cxn modelId="{B7AB4A98-3B16-F940-B278-870728DCFE40}" type="presParOf" srcId="{F73F4EC6-E7B5-1643-AB25-5D7ECBAEC089}" destId="{93B0F6A2-E32C-7C42-9D36-571779487A47}" srcOrd="3" destOrd="0" presId="urn:microsoft.com/office/officeart/2008/layout/HalfCircleOrganizationChart"/>
    <dgm:cxn modelId="{B8CF34E7-393A-F84C-9274-1751CCA68402}" type="presParOf" srcId="{6A130B6B-9967-7245-858F-72B5A8A9E826}" destId="{92F678D4-45A0-BB4A-8F9B-9E2C50189F5B}" srcOrd="1" destOrd="0" presId="urn:microsoft.com/office/officeart/2008/layout/HalfCircleOrganizationChart"/>
    <dgm:cxn modelId="{7B77CF46-A1F2-C54F-8CD5-185DC830F707}" type="presParOf" srcId="{6A130B6B-9967-7245-858F-72B5A8A9E826}" destId="{898832CA-57BD-9C44-A2E9-830148EE0A0A}" srcOrd="2" destOrd="0" presId="urn:microsoft.com/office/officeart/2008/layout/HalfCircleOrganizationChart"/>
    <dgm:cxn modelId="{5E34F55B-5B6C-B543-8100-B07674DCBED2}" type="presParOf" srcId="{1B6A4134-93D1-C148-B643-F04F7726C47C}" destId="{1B1CE2D4-0DC3-2B4F-83F4-7712E9E3179D}" srcOrd="2" destOrd="0" presId="urn:microsoft.com/office/officeart/2008/layout/HalfCircleOrganizationChart"/>
    <dgm:cxn modelId="{BBD65241-3AF0-744E-AA7B-78BBB532E9AA}" type="presParOf" srcId="{1B6A4134-93D1-C148-B643-F04F7726C47C}" destId="{C897D95B-761E-B848-8235-FA5BF02D1E8B}" srcOrd="3" destOrd="0" presId="urn:microsoft.com/office/officeart/2008/layout/HalfCircleOrganizationChart"/>
    <dgm:cxn modelId="{7F8C9F72-A392-2B4E-99DF-4AFA56444BF3}" type="presParOf" srcId="{C897D95B-761E-B848-8235-FA5BF02D1E8B}" destId="{388064FF-44B1-0B44-9421-18624FA1E033}" srcOrd="0" destOrd="0" presId="urn:microsoft.com/office/officeart/2008/layout/HalfCircleOrganizationChart"/>
    <dgm:cxn modelId="{78A0DD2E-E044-CC40-8C6E-002F567F07DE}" type="presParOf" srcId="{388064FF-44B1-0B44-9421-18624FA1E033}" destId="{7B72488E-EDD6-9945-A696-9488D906A8F0}" srcOrd="0" destOrd="0" presId="urn:microsoft.com/office/officeart/2008/layout/HalfCircleOrganizationChart"/>
    <dgm:cxn modelId="{79002B4E-395E-DC40-9B70-ABC7E8A0F5C1}" type="presParOf" srcId="{388064FF-44B1-0B44-9421-18624FA1E033}" destId="{A8F5FFEA-B27D-1249-AC9F-A1E9A7D6CAFA}" srcOrd="1" destOrd="0" presId="urn:microsoft.com/office/officeart/2008/layout/HalfCircleOrganizationChart"/>
    <dgm:cxn modelId="{973F859B-4AD5-9D43-B575-4DD76272CEF2}" type="presParOf" srcId="{388064FF-44B1-0B44-9421-18624FA1E033}" destId="{DDC32A0D-7ACC-024B-A21C-F2B42B1D975B}" srcOrd="2" destOrd="0" presId="urn:microsoft.com/office/officeart/2008/layout/HalfCircleOrganizationChart"/>
    <dgm:cxn modelId="{4DC77C7B-1507-0E40-80BA-1112D1184349}" type="presParOf" srcId="{388064FF-44B1-0B44-9421-18624FA1E033}" destId="{0AF0AC11-D25A-4F41-B195-988E90C52973}" srcOrd="3" destOrd="0" presId="urn:microsoft.com/office/officeart/2008/layout/HalfCircleOrganizationChart"/>
    <dgm:cxn modelId="{B17B2F4C-FEFC-3F40-9059-54CB7B491AAF}" type="presParOf" srcId="{C897D95B-761E-B848-8235-FA5BF02D1E8B}" destId="{C0F3CA8B-70A6-D942-8B49-B80947A8A854}" srcOrd="1" destOrd="0" presId="urn:microsoft.com/office/officeart/2008/layout/HalfCircleOrganizationChart"/>
    <dgm:cxn modelId="{05C852E6-81ED-114E-842D-59A85D809FAC}" type="presParOf" srcId="{C897D95B-761E-B848-8235-FA5BF02D1E8B}" destId="{D8F66295-A05A-394F-8B2F-E680B884932C}" srcOrd="2" destOrd="0" presId="urn:microsoft.com/office/officeart/2008/layout/HalfCircleOrganizationChart"/>
    <dgm:cxn modelId="{07733097-E9D3-6340-AF17-52ADCEE2E788}" type="presParOf" srcId="{C495B776-FEF7-3A41-9D7F-2CB28FD3C7AA}" destId="{93766E7A-25FD-3A46-9406-C81D5FEA5127}" srcOrd="2" destOrd="0" presId="urn:microsoft.com/office/officeart/2008/layout/HalfCircleOrganizationChart"/>
    <dgm:cxn modelId="{A383F02C-0A4C-C944-B094-C7DE54BA8535}" type="presParOf" srcId="{D3A9E299-7199-A84E-8173-4D1CBEB8B6B9}" destId="{586F0D8D-E5D8-1241-80A7-5E923A449BA0}" srcOrd="6" destOrd="0" presId="urn:microsoft.com/office/officeart/2008/layout/HalfCircleOrganizationChart"/>
    <dgm:cxn modelId="{0AB29184-AD89-1244-A583-9A6A284A2B15}" type="presParOf" srcId="{D3A9E299-7199-A84E-8173-4D1CBEB8B6B9}" destId="{6D56D48F-452F-7F49-990E-08CDEF5A760D}" srcOrd="7" destOrd="0" presId="urn:microsoft.com/office/officeart/2008/layout/HalfCircleOrganizationChart"/>
    <dgm:cxn modelId="{4A214738-203C-FD4E-9A30-DF8BC05253A5}" type="presParOf" srcId="{6D56D48F-452F-7F49-990E-08CDEF5A760D}" destId="{DF068C77-6646-C641-B2B8-2016DF1140B6}" srcOrd="0" destOrd="0" presId="urn:microsoft.com/office/officeart/2008/layout/HalfCircleOrganizationChart"/>
    <dgm:cxn modelId="{0647C953-9889-DF4A-BEBD-28287CBCD951}" type="presParOf" srcId="{DF068C77-6646-C641-B2B8-2016DF1140B6}" destId="{733C6884-6293-5F49-B903-15819E5560DE}" srcOrd="0" destOrd="0" presId="urn:microsoft.com/office/officeart/2008/layout/HalfCircleOrganizationChart"/>
    <dgm:cxn modelId="{2C660940-2C9E-AA4B-BF20-0A2F3E2B519D}" type="presParOf" srcId="{DF068C77-6646-C641-B2B8-2016DF1140B6}" destId="{1B33D46B-D686-A54E-B5F0-659E67C35499}" srcOrd="1" destOrd="0" presId="urn:microsoft.com/office/officeart/2008/layout/HalfCircleOrganizationChart"/>
    <dgm:cxn modelId="{8A88739A-6840-9D46-A677-2D1B0F4013DF}" type="presParOf" srcId="{DF068C77-6646-C641-B2B8-2016DF1140B6}" destId="{ED92D4E4-7506-324B-AD20-184132B649B2}" srcOrd="2" destOrd="0" presId="urn:microsoft.com/office/officeart/2008/layout/HalfCircleOrganizationChart"/>
    <dgm:cxn modelId="{A594BAC9-4248-4348-BBDF-1007BEDAA232}" type="presParOf" srcId="{DF068C77-6646-C641-B2B8-2016DF1140B6}" destId="{695A7A5D-8D91-E84D-94ED-FC9FBBE3E435}" srcOrd="3" destOrd="0" presId="urn:microsoft.com/office/officeart/2008/layout/HalfCircleOrganizationChart"/>
    <dgm:cxn modelId="{113E2A2E-8BAC-6240-810A-ECA45088726F}" type="presParOf" srcId="{6D56D48F-452F-7F49-990E-08CDEF5A760D}" destId="{55272CEB-62A4-4545-A725-D60E979E60ED}" srcOrd="1" destOrd="0" presId="urn:microsoft.com/office/officeart/2008/layout/HalfCircleOrganizationChart"/>
    <dgm:cxn modelId="{244146B2-2682-8649-B133-F09B6421036B}" type="presParOf" srcId="{6D56D48F-452F-7F49-990E-08CDEF5A760D}" destId="{953298EC-94E5-B54B-9743-E11E79607C37}" srcOrd="2" destOrd="0" presId="urn:microsoft.com/office/officeart/2008/layout/HalfCircleOrganizationChart"/>
    <dgm:cxn modelId="{F9B8F2EA-589B-1D4E-93F0-0F163CEC4813}" type="presParOf" srcId="{D3A9E299-7199-A84E-8173-4D1CBEB8B6B9}" destId="{18C54D4B-9B52-3A43-8D24-5CB7082E70F5}" srcOrd="8" destOrd="0" presId="urn:microsoft.com/office/officeart/2008/layout/HalfCircleOrganizationChart"/>
    <dgm:cxn modelId="{F7E7BEE8-CEDA-E442-966C-16D7817C4874}" type="presParOf" srcId="{D3A9E299-7199-A84E-8173-4D1CBEB8B6B9}" destId="{79644A41-EE85-6D40-8D90-F8E60BEF6FA0}" srcOrd="9" destOrd="0" presId="urn:microsoft.com/office/officeart/2008/layout/HalfCircleOrganizationChart"/>
    <dgm:cxn modelId="{5B119976-D184-AF48-8EA4-6E30B61E508F}" type="presParOf" srcId="{79644A41-EE85-6D40-8D90-F8E60BEF6FA0}" destId="{DF17CE8D-F615-5047-8737-83F9027894F4}" srcOrd="0" destOrd="0" presId="urn:microsoft.com/office/officeart/2008/layout/HalfCircleOrganizationChart"/>
    <dgm:cxn modelId="{BBD32A44-C4CF-7A4E-A983-5E42AAF60FF2}" type="presParOf" srcId="{DF17CE8D-F615-5047-8737-83F9027894F4}" destId="{3728571E-BDB7-B24E-AF1A-074E20B827AE}" srcOrd="0" destOrd="0" presId="urn:microsoft.com/office/officeart/2008/layout/HalfCircleOrganizationChart"/>
    <dgm:cxn modelId="{4CD02694-3A37-474A-88B9-B0B43B18CCF6}" type="presParOf" srcId="{DF17CE8D-F615-5047-8737-83F9027894F4}" destId="{CBF86816-132C-F74A-B9F7-740FC5418119}" srcOrd="1" destOrd="0" presId="urn:microsoft.com/office/officeart/2008/layout/HalfCircleOrganizationChart"/>
    <dgm:cxn modelId="{3F5A5C0B-9DE1-B542-AE47-13DC296C5264}" type="presParOf" srcId="{DF17CE8D-F615-5047-8737-83F9027894F4}" destId="{04EA7D5C-2FA5-514B-AA77-209AD250FDB1}" srcOrd="2" destOrd="0" presId="urn:microsoft.com/office/officeart/2008/layout/HalfCircleOrganizationChart"/>
    <dgm:cxn modelId="{A031BA4D-4238-9049-932F-F2218595B437}" type="presParOf" srcId="{DF17CE8D-F615-5047-8737-83F9027894F4}" destId="{528CA2C2-E744-8F46-B8C8-6C91541A1864}" srcOrd="3" destOrd="0" presId="urn:microsoft.com/office/officeart/2008/layout/HalfCircleOrganizationChart"/>
    <dgm:cxn modelId="{2907CE2C-2EE7-C742-87CD-8AD7FBFC761B}" type="presParOf" srcId="{79644A41-EE85-6D40-8D90-F8E60BEF6FA0}" destId="{EF6A8232-4298-0542-A228-47584602F0EE}" srcOrd="1" destOrd="0" presId="urn:microsoft.com/office/officeart/2008/layout/HalfCircleOrganizationChart"/>
    <dgm:cxn modelId="{835C1526-2C44-E44C-B8CF-2C5AEDE129D3}" type="presParOf" srcId="{EF6A8232-4298-0542-A228-47584602F0EE}" destId="{F5AE1F46-42BB-C147-963D-FA16485FE14F}" srcOrd="0" destOrd="0" presId="urn:microsoft.com/office/officeart/2008/layout/HalfCircleOrganizationChart"/>
    <dgm:cxn modelId="{D525F550-AED1-BF42-84C4-D3837CF7AAA8}" type="presParOf" srcId="{EF6A8232-4298-0542-A228-47584602F0EE}" destId="{1945674A-4800-A84C-A683-70CE45286668}" srcOrd="1" destOrd="0" presId="urn:microsoft.com/office/officeart/2008/layout/HalfCircleOrganizationChart"/>
    <dgm:cxn modelId="{7D79F0FE-7739-3644-82A9-6EFB6CF12062}" type="presParOf" srcId="{1945674A-4800-A84C-A683-70CE45286668}" destId="{514C5E09-3413-2440-A765-FDF2EA184F24}" srcOrd="0" destOrd="0" presId="urn:microsoft.com/office/officeart/2008/layout/HalfCircleOrganizationChart"/>
    <dgm:cxn modelId="{E84B5D14-BE28-BD4A-B80E-2C65E33684B1}" type="presParOf" srcId="{514C5E09-3413-2440-A765-FDF2EA184F24}" destId="{A2895AEF-9277-F448-81BC-383AA9988F95}" srcOrd="0" destOrd="0" presId="urn:microsoft.com/office/officeart/2008/layout/HalfCircleOrganizationChart"/>
    <dgm:cxn modelId="{E16B3CD4-923A-BF47-8D23-0C27C620E00C}" type="presParOf" srcId="{514C5E09-3413-2440-A765-FDF2EA184F24}" destId="{F834D0FA-DFDA-3E42-A384-CCB487CD81A8}" srcOrd="1" destOrd="0" presId="urn:microsoft.com/office/officeart/2008/layout/HalfCircleOrganizationChart"/>
    <dgm:cxn modelId="{6602B090-3ECD-CF46-9807-0B6B4CF6D65D}" type="presParOf" srcId="{514C5E09-3413-2440-A765-FDF2EA184F24}" destId="{AA6EFCE9-B7EC-5D4B-A9E7-0302A921E374}" srcOrd="2" destOrd="0" presId="urn:microsoft.com/office/officeart/2008/layout/HalfCircleOrganizationChart"/>
    <dgm:cxn modelId="{34D5D3F3-2872-5A40-9B12-858891668E35}" type="presParOf" srcId="{514C5E09-3413-2440-A765-FDF2EA184F24}" destId="{381A192C-46E2-EA42-AD6D-178F2D72A56A}" srcOrd="3" destOrd="0" presId="urn:microsoft.com/office/officeart/2008/layout/HalfCircleOrganizationChart"/>
    <dgm:cxn modelId="{D43F6434-A791-6F4B-9939-A3490CBA3A6E}" type="presParOf" srcId="{1945674A-4800-A84C-A683-70CE45286668}" destId="{6CB0DFDA-6A27-BE42-A113-A1A8D22A2658}" srcOrd="1" destOrd="0" presId="urn:microsoft.com/office/officeart/2008/layout/HalfCircleOrganizationChart"/>
    <dgm:cxn modelId="{40D8C8E4-F7B8-BE47-9D12-765444B89D91}" type="presParOf" srcId="{1945674A-4800-A84C-A683-70CE45286668}" destId="{416160FC-1938-6545-B52C-7E6AB27BBFB7}" srcOrd="2" destOrd="0" presId="urn:microsoft.com/office/officeart/2008/layout/HalfCircleOrganizationChart"/>
    <dgm:cxn modelId="{737E3016-E3E1-F14E-A093-5AB17E856B7D}" type="presParOf" srcId="{EF6A8232-4298-0542-A228-47584602F0EE}" destId="{59BD2A03-A741-E14F-82DA-BC06983456B3}" srcOrd="2" destOrd="0" presId="urn:microsoft.com/office/officeart/2008/layout/HalfCircleOrganizationChart"/>
    <dgm:cxn modelId="{F1DFF901-B5DA-5848-A411-98B96BDD435F}" type="presParOf" srcId="{EF6A8232-4298-0542-A228-47584602F0EE}" destId="{4648EB82-581A-5247-8962-B23E77A65774}" srcOrd="3" destOrd="0" presId="urn:microsoft.com/office/officeart/2008/layout/HalfCircleOrganizationChart"/>
    <dgm:cxn modelId="{5AC923E0-4E8F-DB43-B977-A0492FF0A45A}" type="presParOf" srcId="{4648EB82-581A-5247-8962-B23E77A65774}" destId="{4F7374B4-0663-274F-8109-2F2225739B46}" srcOrd="0" destOrd="0" presId="urn:microsoft.com/office/officeart/2008/layout/HalfCircleOrganizationChart"/>
    <dgm:cxn modelId="{F483BBA5-CCFC-A345-B316-E8A267508591}" type="presParOf" srcId="{4F7374B4-0663-274F-8109-2F2225739B46}" destId="{CC4AB2F0-FCB3-7C4B-9EA6-03845F2DB6F6}" srcOrd="0" destOrd="0" presId="urn:microsoft.com/office/officeart/2008/layout/HalfCircleOrganizationChart"/>
    <dgm:cxn modelId="{D814FA6D-13F1-F346-9898-2533FCB7EF60}" type="presParOf" srcId="{4F7374B4-0663-274F-8109-2F2225739B46}" destId="{E26C7D6C-4997-4043-B17B-15C17B197B4B}" srcOrd="1" destOrd="0" presId="urn:microsoft.com/office/officeart/2008/layout/HalfCircleOrganizationChart"/>
    <dgm:cxn modelId="{721C66F4-FA6C-3844-9AED-5D55EB358815}" type="presParOf" srcId="{4F7374B4-0663-274F-8109-2F2225739B46}" destId="{243E9541-E76E-3C4A-ABBE-64A466CA1D40}" srcOrd="2" destOrd="0" presId="urn:microsoft.com/office/officeart/2008/layout/HalfCircleOrganizationChart"/>
    <dgm:cxn modelId="{81B174B3-FF0D-9845-B7E4-1309A293EFD8}" type="presParOf" srcId="{4F7374B4-0663-274F-8109-2F2225739B46}" destId="{C62681DF-40E2-A848-B759-C9BA66994052}" srcOrd="3" destOrd="0" presId="urn:microsoft.com/office/officeart/2008/layout/HalfCircleOrganizationChart"/>
    <dgm:cxn modelId="{C4FC8C17-6C4D-0943-9110-D7ADE9B85E3B}" type="presParOf" srcId="{4648EB82-581A-5247-8962-B23E77A65774}" destId="{8B66CF7D-81BE-014B-997E-E1610963A357}" srcOrd="1" destOrd="0" presId="urn:microsoft.com/office/officeart/2008/layout/HalfCircleOrganizationChart"/>
    <dgm:cxn modelId="{5CA74AA7-AE50-CA4E-978A-BB6E4D8B97C1}" type="presParOf" srcId="{4648EB82-581A-5247-8962-B23E77A65774}" destId="{2FF1F4FD-5564-EC4A-A8BF-710D37629356}" srcOrd="2" destOrd="0" presId="urn:microsoft.com/office/officeart/2008/layout/HalfCircleOrganizationChart"/>
    <dgm:cxn modelId="{FD7BE807-CE66-914F-B9F8-9E8AB3E18780}" type="presParOf" srcId="{EF6A8232-4298-0542-A228-47584602F0EE}" destId="{89AEF218-E9C0-A04F-9CC8-6A1184B10479}" srcOrd="4" destOrd="0" presId="urn:microsoft.com/office/officeart/2008/layout/HalfCircleOrganizationChart"/>
    <dgm:cxn modelId="{A74F6DC8-583E-B34B-A1E8-D299FF2F82BD}" type="presParOf" srcId="{EF6A8232-4298-0542-A228-47584602F0EE}" destId="{64AC3CBA-2ECB-B04C-9ED4-E003142C82FE}" srcOrd="5" destOrd="0" presId="urn:microsoft.com/office/officeart/2008/layout/HalfCircleOrganizationChart"/>
    <dgm:cxn modelId="{6CC3275B-95EA-8141-8E0F-EAFD728F90F3}" type="presParOf" srcId="{64AC3CBA-2ECB-B04C-9ED4-E003142C82FE}" destId="{2A0EA271-631B-0F47-A3E3-44E59D540DE9}" srcOrd="0" destOrd="0" presId="urn:microsoft.com/office/officeart/2008/layout/HalfCircleOrganizationChart"/>
    <dgm:cxn modelId="{8D083A98-6178-AD4D-A71F-E2AE625465F8}" type="presParOf" srcId="{2A0EA271-631B-0F47-A3E3-44E59D540DE9}" destId="{8E0DDF9A-0D9E-A449-88AA-2B7A978D6AC2}" srcOrd="0" destOrd="0" presId="urn:microsoft.com/office/officeart/2008/layout/HalfCircleOrganizationChart"/>
    <dgm:cxn modelId="{8C7CFE8F-71E8-7A4F-89A0-3524927942F5}" type="presParOf" srcId="{2A0EA271-631B-0F47-A3E3-44E59D540DE9}" destId="{3FBA586B-71EF-4E42-B2AD-F3FC8E5378D1}" srcOrd="1" destOrd="0" presId="urn:microsoft.com/office/officeart/2008/layout/HalfCircleOrganizationChart"/>
    <dgm:cxn modelId="{118FA5F9-7A2A-C343-8639-72BBED109B82}" type="presParOf" srcId="{2A0EA271-631B-0F47-A3E3-44E59D540DE9}" destId="{5746AFB6-9BE7-D14B-B35F-3FB7C84B9886}" srcOrd="2" destOrd="0" presId="urn:microsoft.com/office/officeart/2008/layout/HalfCircleOrganizationChart"/>
    <dgm:cxn modelId="{2A1241D7-DE3C-1449-8E74-EFC668E25D01}" type="presParOf" srcId="{2A0EA271-631B-0F47-A3E3-44E59D540DE9}" destId="{D55AE1AA-18B4-6A4A-838F-04C61141B579}" srcOrd="3" destOrd="0" presId="urn:microsoft.com/office/officeart/2008/layout/HalfCircleOrganizationChart"/>
    <dgm:cxn modelId="{EE9A4E9B-687A-1046-A53E-C40D57B93E5C}" type="presParOf" srcId="{64AC3CBA-2ECB-B04C-9ED4-E003142C82FE}" destId="{FF9FC6E2-B488-4C47-9C68-A26EAFAB17C1}" srcOrd="1" destOrd="0" presId="urn:microsoft.com/office/officeart/2008/layout/HalfCircleOrganizationChart"/>
    <dgm:cxn modelId="{0A31072D-931E-0342-ADEE-F8AAA83885CE}" type="presParOf" srcId="{64AC3CBA-2ECB-B04C-9ED4-E003142C82FE}" destId="{DBC12097-63C9-1549-A7C0-286099EAAF58}" srcOrd="2" destOrd="0" presId="urn:microsoft.com/office/officeart/2008/layout/HalfCircleOrganizationChart"/>
    <dgm:cxn modelId="{46D5E40E-4586-C845-99C4-EA002635959F}" type="presParOf" srcId="{79644A41-EE85-6D40-8D90-F8E60BEF6FA0}" destId="{7823B8E7-3F4D-104B-97F9-34A76134A28A}" srcOrd="2" destOrd="0" presId="urn:microsoft.com/office/officeart/2008/layout/HalfCircleOrganizationChart"/>
    <dgm:cxn modelId="{D9D66CB9-32E8-F649-B2BF-C59668CE3393}" type="presParOf" srcId="{D3A9E299-7199-A84E-8173-4D1CBEB8B6B9}" destId="{B4D7D9B6-C59D-D641-827E-883025175671}" srcOrd="10" destOrd="0" presId="urn:microsoft.com/office/officeart/2008/layout/HalfCircleOrganizationChart"/>
    <dgm:cxn modelId="{0AFB1BEF-63B6-7D46-99D9-0CEFCDF70A0A}" type="presParOf" srcId="{D3A9E299-7199-A84E-8173-4D1CBEB8B6B9}" destId="{1F11489B-9AA1-C846-87D3-B40DB780441C}" srcOrd="11" destOrd="0" presId="urn:microsoft.com/office/officeart/2008/layout/HalfCircleOrganizationChart"/>
    <dgm:cxn modelId="{C2F374D1-5629-D247-92B3-214A81B78203}" type="presParOf" srcId="{1F11489B-9AA1-C846-87D3-B40DB780441C}" destId="{9635AA83-8506-494D-A0EC-6ADFF1F6FAD0}" srcOrd="0" destOrd="0" presId="urn:microsoft.com/office/officeart/2008/layout/HalfCircleOrganizationChart"/>
    <dgm:cxn modelId="{20631F96-5AC6-134D-941F-2E84E28DDB39}" type="presParOf" srcId="{9635AA83-8506-494D-A0EC-6ADFF1F6FAD0}" destId="{68167851-92B2-4940-8A39-CBDA506A4F9A}" srcOrd="0" destOrd="0" presId="urn:microsoft.com/office/officeart/2008/layout/HalfCircleOrganizationChart"/>
    <dgm:cxn modelId="{CDBB4E53-04CA-0744-A7AD-6715F6B0060A}" type="presParOf" srcId="{9635AA83-8506-494D-A0EC-6ADFF1F6FAD0}" destId="{F3176C02-C405-B545-8B6C-38E2F8604B42}" srcOrd="1" destOrd="0" presId="urn:microsoft.com/office/officeart/2008/layout/HalfCircleOrganizationChart"/>
    <dgm:cxn modelId="{F4780ED7-46A9-4142-9A84-708913A8D4B0}" type="presParOf" srcId="{9635AA83-8506-494D-A0EC-6ADFF1F6FAD0}" destId="{EC32C6F7-7B6C-E244-B209-BCF0DD1AE37D}" srcOrd="2" destOrd="0" presId="urn:microsoft.com/office/officeart/2008/layout/HalfCircleOrganizationChart"/>
    <dgm:cxn modelId="{3DF5FDE0-FEED-0149-A899-21BB4EE52C83}" type="presParOf" srcId="{9635AA83-8506-494D-A0EC-6ADFF1F6FAD0}" destId="{B83247B6-3138-CE4C-9C77-BDF1BCFAC69F}" srcOrd="3" destOrd="0" presId="urn:microsoft.com/office/officeart/2008/layout/HalfCircleOrganizationChart"/>
    <dgm:cxn modelId="{6926FC37-6346-6149-954C-30747A3BE111}" type="presParOf" srcId="{1F11489B-9AA1-C846-87D3-B40DB780441C}" destId="{0E3DED76-1264-8A46-81CA-E05A0C789EF8}" srcOrd="1" destOrd="0" presId="urn:microsoft.com/office/officeart/2008/layout/HalfCircleOrganizationChart"/>
    <dgm:cxn modelId="{4248F112-9E34-AA45-A50B-D4506ABA6182}" type="presParOf" srcId="{1F11489B-9AA1-C846-87D3-B40DB780441C}" destId="{2E45EE7A-5712-8749-96EB-30197E37D9D5}" srcOrd="2" destOrd="0" presId="urn:microsoft.com/office/officeart/2008/layout/HalfCircleOrganizationChart"/>
    <dgm:cxn modelId="{2FA490ED-9C44-794C-8784-A4515FA98F10}" type="presParOf" srcId="{D3A9E299-7199-A84E-8173-4D1CBEB8B6B9}" destId="{339B4D52-3E2B-7F4E-BBC4-CCBB2CAE208D}" srcOrd="12" destOrd="0" presId="urn:microsoft.com/office/officeart/2008/layout/HalfCircleOrganizationChart"/>
    <dgm:cxn modelId="{DF953F00-E53C-BE48-972F-8C3318F73FC1}" type="presParOf" srcId="{D3A9E299-7199-A84E-8173-4D1CBEB8B6B9}" destId="{7B74209C-D05F-4541-9E72-989E67A8E178}" srcOrd="13" destOrd="0" presId="urn:microsoft.com/office/officeart/2008/layout/HalfCircleOrganizationChart"/>
    <dgm:cxn modelId="{52D2E268-CD2B-D346-B959-E02A549EC920}" type="presParOf" srcId="{7B74209C-D05F-4541-9E72-989E67A8E178}" destId="{1F3C9919-11E7-BE4A-AF48-79F91E8ECF42}" srcOrd="0" destOrd="0" presId="urn:microsoft.com/office/officeart/2008/layout/HalfCircleOrganizationChart"/>
    <dgm:cxn modelId="{863BBEB5-9A64-AA4D-8139-3C54E303AE5D}" type="presParOf" srcId="{1F3C9919-11E7-BE4A-AF48-79F91E8ECF42}" destId="{AAB8430A-240F-564B-A763-F877155C9BCF}" srcOrd="0" destOrd="0" presId="urn:microsoft.com/office/officeart/2008/layout/HalfCircleOrganizationChart"/>
    <dgm:cxn modelId="{9FC32894-6BC0-E949-9EF6-00BBA7A9678D}" type="presParOf" srcId="{1F3C9919-11E7-BE4A-AF48-79F91E8ECF42}" destId="{9AB1F751-8962-0C40-B802-75C90A359CA1}" srcOrd="1" destOrd="0" presId="urn:microsoft.com/office/officeart/2008/layout/HalfCircleOrganizationChart"/>
    <dgm:cxn modelId="{6C98AD1F-D762-2A48-A7AA-A0BD694F4A1D}" type="presParOf" srcId="{1F3C9919-11E7-BE4A-AF48-79F91E8ECF42}" destId="{B47C0D09-5EE9-6C48-981B-5C523AEE428E}" srcOrd="2" destOrd="0" presId="urn:microsoft.com/office/officeart/2008/layout/HalfCircleOrganizationChart"/>
    <dgm:cxn modelId="{99836134-83EF-3F41-AEEE-DA1169CFA352}" type="presParOf" srcId="{1F3C9919-11E7-BE4A-AF48-79F91E8ECF42}" destId="{0FBB2E86-D616-A449-B86F-0B2A9A77AC1F}" srcOrd="3" destOrd="0" presId="urn:microsoft.com/office/officeart/2008/layout/HalfCircleOrganizationChart"/>
    <dgm:cxn modelId="{1E5F42A2-621B-0040-A10E-3E653792FA29}" type="presParOf" srcId="{7B74209C-D05F-4541-9E72-989E67A8E178}" destId="{55030BF3-8E82-AB4E-8670-F489D7323259}" srcOrd="1" destOrd="0" presId="urn:microsoft.com/office/officeart/2008/layout/HalfCircleOrganizationChart"/>
    <dgm:cxn modelId="{75F46EEA-6108-A44F-A073-922F4586A011}" type="presParOf" srcId="{55030BF3-8E82-AB4E-8670-F489D7323259}" destId="{C67DC490-CC36-E848-BB49-CE019EE1CAED}" srcOrd="0" destOrd="0" presId="urn:microsoft.com/office/officeart/2008/layout/HalfCircleOrganizationChart"/>
    <dgm:cxn modelId="{06F7A56B-E813-F843-858F-B3F9E2BE6EF4}" type="presParOf" srcId="{55030BF3-8E82-AB4E-8670-F489D7323259}" destId="{B5A31C84-4A54-9F44-A421-1408B4B5927A}" srcOrd="1" destOrd="0" presId="urn:microsoft.com/office/officeart/2008/layout/HalfCircleOrganizationChart"/>
    <dgm:cxn modelId="{9236122E-4FFF-2048-A4BE-7D496E74D4BD}" type="presParOf" srcId="{B5A31C84-4A54-9F44-A421-1408B4B5927A}" destId="{B8628E85-70AF-AC4E-B567-27F684DFBD6C}" srcOrd="0" destOrd="0" presId="urn:microsoft.com/office/officeart/2008/layout/HalfCircleOrganizationChart"/>
    <dgm:cxn modelId="{B09CEA21-B1EF-6B4D-9078-814E88792908}" type="presParOf" srcId="{B8628E85-70AF-AC4E-B567-27F684DFBD6C}" destId="{062AE6D6-E957-F44F-97FC-5DEF3E19E871}" srcOrd="0" destOrd="0" presId="urn:microsoft.com/office/officeart/2008/layout/HalfCircleOrganizationChart"/>
    <dgm:cxn modelId="{DEFB54BD-B327-B644-8B92-CF6D08B89917}" type="presParOf" srcId="{B8628E85-70AF-AC4E-B567-27F684DFBD6C}" destId="{5136F273-436C-5E43-835E-AA171770073B}" srcOrd="1" destOrd="0" presId="urn:microsoft.com/office/officeart/2008/layout/HalfCircleOrganizationChart"/>
    <dgm:cxn modelId="{F094E7A7-DEDB-F14C-9E6E-F2049BDB1E91}" type="presParOf" srcId="{B8628E85-70AF-AC4E-B567-27F684DFBD6C}" destId="{EAC72270-0B29-2B48-8C47-C1C474E25941}" srcOrd="2" destOrd="0" presId="urn:microsoft.com/office/officeart/2008/layout/HalfCircleOrganizationChart"/>
    <dgm:cxn modelId="{E93F3195-923F-4447-B353-470F781DB01B}" type="presParOf" srcId="{B8628E85-70AF-AC4E-B567-27F684DFBD6C}" destId="{B7687A1C-6A8C-1C48-AD57-2DDAC3F10F93}" srcOrd="3" destOrd="0" presId="urn:microsoft.com/office/officeart/2008/layout/HalfCircleOrganizationChart"/>
    <dgm:cxn modelId="{4704DB10-9862-CF41-85AC-05C9E403EEA7}" type="presParOf" srcId="{B5A31C84-4A54-9F44-A421-1408B4B5927A}" destId="{83406E92-F9AA-C148-86CB-098E28E2CB01}" srcOrd="1" destOrd="0" presId="urn:microsoft.com/office/officeart/2008/layout/HalfCircleOrganizationChart"/>
    <dgm:cxn modelId="{5DF72262-388C-2741-81F8-BBA02A6FB578}" type="presParOf" srcId="{B5A31C84-4A54-9F44-A421-1408B4B5927A}" destId="{64A33538-FA8B-EB47-82A4-9D6AE006CF56}" srcOrd="2" destOrd="0" presId="urn:microsoft.com/office/officeart/2008/layout/HalfCircleOrganizationChart"/>
    <dgm:cxn modelId="{8F303473-2002-2B47-A8D1-84B03A8F850D}" type="presParOf" srcId="{55030BF3-8E82-AB4E-8670-F489D7323259}" destId="{EEDACD02-A878-6F4B-B8C6-64B2897D492A}" srcOrd="2" destOrd="0" presId="urn:microsoft.com/office/officeart/2008/layout/HalfCircleOrganizationChart"/>
    <dgm:cxn modelId="{49738413-9A60-0042-A5D7-1AF9BB54A950}" type="presParOf" srcId="{55030BF3-8E82-AB4E-8670-F489D7323259}" destId="{29EDC89B-52E9-2646-8EF3-6CB43B446796}" srcOrd="3" destOrd="0" presId="urn:microsoft.com/office/officeart/2008/layout/HalfCircleOrganizationChart"/>
    <dgm:cxn modelId="{F0F96727-B187-5747-BFD4-42948326B328}" type="presParOf" srcId="{29EDC89B-52E9-2646-8EF3-6CB43B446796}" destId="{FCB77BDD-B7DF-2A44-A542-B4678D280B36}" srcOrd="0" destOrd="0" presId="urn:microsoft.com/office/officeart/2008/layout/HalfCircleOrganizationChart"/>
    <dgm:cxn modelId="{B82ABFAB-859A-F84C-BFF4-812EA386399B}" type="presParOf" srcId="{FCB77BDD-B7DF-2A44-A542-B4678D280B36}" destId="{B64B7D45-E013-B043-B8F0-DE0867D7CBFD}" srcOrd="0" destOrd="0" presId="urn:microsoft.com/office/officeart/2008/layout/HalfCircleOrganizationChart"/>
    <dgm:cxn modelId="{62D28C75-F8B1-2143-9109-40DE581643FE}" type="presParOf" srcId="{FCB77BDD-B7DF-2A44-A542-B4678D280B36}" destId="{432AD107-E8B1-1A49-8D03-8FE21EC739A1}" srcOrd="1" destOrd="0" presId="urn:microsoft.com/office/officeart/2008/layout/HalfCircleOrganizationChart"/>
    <dgm:cxn modelId="{359CDC90-06EC-3947-9568-4E7CD1FC98D3}" type="presParOf" srcId="{FCB77BDD-B7DF-2A44-A542-B4678D280B36}" destId="{A18BC750-ADBC-1A4C-BAAE-A79AF8ED8020}" srcOrd="2" destOrd="0" presId="urn:microsoft.com/office/officeart/2008/layout/HalfCircleOrganizationChart"/>
    <dgm:cxn modelId="{C563D218-A0BA-1A4F-BF43-3C0110584D68}" type="presParOf" srcId="{FCB77BDD-B7DF-2A44-A542-B4678D280B36}" destId="{C2E5F5CD-F7D7-BA4D-B2A0-D7828DA3C159}" srcOrd="3" destOrd="0" presId="urn:microsoft.com/office/officeart/2008/layout/HalfCircleOrganizationChart"/>
    <dgm:cxn modelId="{E8A34CAC-1F9E-C049-8B91-DBC8B5539EDA}" type="presParOf" srcId="{29EDC89B-52E9-2646-8EF3-6CB43B446796}" destId="{DFFD3772-8EAE-6041-B24C-B099D973770F}" srcOrd="1" destOrd="0" presId="urn:microsoft.com/office/officeart/2008/layout/HalfCircleOrganizationChart"/>
    <dgm:cxn modelId="{6C1A7781-6CB1-634E-A50C-A414DB2CA9FA}" type="presParOf" srcId="{29EDC89B-52E9-2646-8EF3-6CB43B446796}" destId="{BF9F9529-F414-EF45-A741-3A415F821A78}" srcOrd="2" destOrd="0" presId="urn:microsoft.com/office/officeart/2008/layout/HalfCircleOrganizationChart"/>
    <dgm:cxn modelId="{0DB1E854-6C00-1D44-8BE2-37927C00CA8C}" type="presParOf" srcId="{55030BF3-8E82-AB4E-8670-F489D7323259}" destId="{25A26622-CE9B-D248-8607-2B4523B5EBD1}" srcOrd="4" destOrd="0" presId="urn:microsoft.com/office/officeart/2008/layout/HalfCircleOrganizationChart"/>
    <dgm:cxn modelId="{8AD72E2F-1C00-6246-AE3A-4D7F482FCDE7}" type="presParOf" srcId="{55030BF3-8E82-AB4E-8670-F489D7323259}" destId="{C57226FF-AE66-524D-9B29-17F495F07F40}" srcOrd="5" destOrd="0" presId="urn:microsoft.com/office/officeart/2008/layout/HalfCircleOrganizationChart"/>
    <dgm:cxn modelId="{72BDA04E-0512-AA40-A50F-92CC35BF21D5}" type="presParOf" srcId="{C57226FF-AE66-524D-9B29-17F495F07F40}" destId="{7A8A7070-A7A6-F045-9FA3-04D843F227D8}" srcOrd="0" destOrd="0" presId="urn:microsoft.com/office/officeart/2008/layout/HalfCircleOrganizationChart"/>
    <dgm:cxn modelId="{508F9DDD-1749-DA40-B2E9-1F102D971DB5}" type="presParOf" srcId="{7A8A7070-A7A6-F045-9FA3-04D843F227D8}" destId="{1615638D-4F27-2048-A995-936A4A10F88E}" srcOrd="0" destOrd="0" presId="urn:microsoft.com/office/officeart/2008/layout/HalfCircleOrganizationChart"/>
    <dgm:cxn modelId="{CA1DD961-7C72-E440-AD28-A3739A08CC83}" type="presParOf" srcId="{7A8A7070-A7A6-F045-9FA3-04D843F227D8}" destId="{A752AB8A-49BB-8147-8C50-22C0AA308254}" srcOrd="1" destOrd="0" presId="urn:microsoft.com/office/officeart/2008/layout/HalfCircleOrganizationChart"/>
    <dgm:cxn modelId="{EF350C2D-86A4-C24C-B99F-A7132F24EF46}" type="presParOf" srcId="{7A8A7070-A7A6-F045-9FA3-04D843F227D8}" destId="{6C40477E-9C81-CE46-BD77-2BD9C3695F75}" srcOrd="2" destOrd="0" presId="urn:microsoft.com/office/officeart/2008/layout/HalfCircleOrganizationChart"/>
    <dgm:cxn modelId="{86EE9BCC-7052-2445-8984-3A071CB5C4A1}" type="presParOf" srcId="{7A8A7070-A7A6-F045-9FA3-04D843F227D8}" destId="{10D910F5-4F9D-0A44-9491-C914386D8BFB}" srcOrd="3" destOrd="0" presId="urn:microsoft.com/office/officeart/2008/layout/HalfCircleOrganizationChart"/>
    <dgm:cxn modelId="{69747464-EB54-2649-AE73-D4AF6C1D99EB}" type="presParOf" srcId="{C57226FF-AE66-524D-9B29-17F495F07F40}" destId="{517AA9E6-0CF3-434D-8CB8-430FB8E95F3A}" srcOrd="1" destOrd="0" presId="urn:microsoft.com/office/officeart/2008/layout/HalfCircleOrganizationChart"/>
    <dgm:cxn modelId="{87A7671E-B1F5-E44A-81F6-A7D251DBFDF1}" type="presParOf" srcId="{C57226FF-AE66-524D-9B29-17F495F07F40}" destId="{F956BE61-4EA2-6E41-BA1B-57FEC283C956}" srcOrd="2" destOrd="0" presId="urn:microsoft.com/office/officeart/2008/layout/HalfCircleOrganizationChart"/>
    <dgm:cxn modelId="{08E4A976-73B8-DC4C-8E50-DB14C5A1823B}" type="presParOf" srcId="{7B74209C-D05F-4541-9E72-989E67A8E178}" destId="{EE294695-307F-D14A-A05E-FDE9FFF70AA6}" srcOrd="2" destOrd="0" presId="urn:microsoft.com/office/officeart/2008/layout/HalfCircleOrganizationChart"/>
    <dgm:cxn modelId="{8739E227-E05D-1B44-969C-EAA4A79FB343}" type="presParOf" srcId="{FD5153BF-36C1-C64D-B0EE-984E590C5C70}" destId="{71043B0A-4315-A146-A5D2-F723F0F46EA3}" srcOrd="2" destOrd="0" presId="urn:microsoft.com/office/officeart/2008/layout/HalfCircleOrganizationChart"/>
    <dgm:cxn modelId="{B0816838-8672-0A43-84DB-4573FAEFCB6A}" type="presParOf" srcId="{E37D5045-D9DB-1B41-BEA1-FBCD64BAB8B8}" destId="{19A911C2-0EE3-284B-8E9E-CF22460B830B}" srcOrd="2" destOrd="0" presId="urn:microsoft.com/office/officeart/2008/layout/HalfCircleOrganizationChart"/>
    <dgm:cxn modelId="{7EAFB663-D9E2-7746-92F1-825733BB9EED}" type="presParOf" srcId="{E37D5045-D9DB-1B41-BEA1-FBCD64BAB8B8}" destId="{D53AD4B7-4979-CE41-A8BF-25AFC75B34C0}" srcOrd="3" destOrd="0" presId="urn:microsoft.com/office/officeart/2008/layout/HalfCircleOrganizationChart"/>
    <dgm:cxn modelId="{5B494B2E-8CB0-C749-8076-16536811789E}" type="presParOf" srcId="{D53AD4B7-4979-CE41-A8BF-25AFC75B34C0}" destId="{777BA384-BBAA-214F-9A8E-45D58B6A4459}" srcOrd="0" destOrd="0" presId="urn:microsoft.com/office/officeart/2008/layout/HalfCircleOrganizationChart"/>
    <dgm:cxn modelId="{86BD2CEB-41BA-7E47-8134-2091CC691B60}" type="presParOf" srcId="{777BA384-BBAA-214F-9A8E-45D58B6A4459}" destId="{6FACD9D3-9807-E04E-BAEC-A1BED2E4673F}" srcOrd="0" destOrd="0" presId="urn:microsoft.com/office/officeart/2008/layout/HalfCircleOrganizationChart"/>
    <dgm:cxn modelId="{4A046E66-BDB6-AF45-9B5B-F7161BB332C4}" type="presParOf" srcId="{777BA384-BBAA-214F-9A8E-45D58B6A4459}" destId="{D78C6553-D336-7148-B60A-D4C358E601DE}" srcOrd="1" destOrd="0" presId="urn:microsoft.com/office/officeart/2008/layout/HalfCircleOrganizationChart"/>
    <dgm:cxn modelId="{1CE4F6FA-5578-2045-A883-89183C2F319F}" type="presParOf" srcId="{777BA384-BBAA-214F-9A8E-45D58B6A4459}" destId="{15DBF071-FCAD-7042-8A1F-F69BF74146E0}" srcOrd="2" destOrd="0" presId="urn:microsoft.com/office/officeart/2008/layout/HalfCircleOrganizationChart"/>
    <dgm:cxn modelId="{D0157B75-AB4D-E147-BBD3-33EABE9AB030}" type="presParOf" srcId="{777BA384-BBAA-214F-9A8E-45D58B6A4459}" destId="{B0761411-2563-5B45-972C-114F07518FE5}" srcOrd="3" destOrd="0" presId="urn:microsoft.com/office/officeart/2008/layout/HalfCircleOrganizationChart"/>
    <dgm:cxn modelId="{B3981BE5-DCBD-2649-A184-05A7ACA972F2}" type="presParOf" srcId="{D53AD4B7-4979-CE41-A8BF-25AFC75B34C0}" destId="{DF1A7A1B-D305-3D44-8D45-432F47C54AF8}" srcOrd="1" destOrd="0" presId="urn:microsoft.com/office/officeart/2008/layout/HalfCircleOrganizationChart"/>
    <dgm:cxn modelId="{4702E662-25F9-3649-9BB6-A6B8E6189BAF}" type="presParOf" srcId="{DF1A7A1B-D305-3D44-8D45-432F47C54AF8}" destId="{661BEA2E-1427-A240-A83E-9BDE4DC0AF38}" srcOrd="0" destOrd="0" presId="urn:microsoft.com/office/officeart/2008/layout/HalfCircleOrganizationChart"/>
    <dgm:cxn modelId="{6788580B-DB25-0646-BAA7-0B734F91E00C}" type="presParOf" srcId="{DF1A7A1B-D305-3D44-8D45-432F47C54AF8}" destId="{C1D6E614-B39C-E04D-AD3E-7842A7B05FBC}" srcOrd="1" destOrd="0" presId="urn:microsoft.com/office/officeart/2008/layout/HalfCircleOrganizationChart"/>
    <dgm:cxn modelId="{AD067228-4A5E-9248-B6F9-5062F8724613}" type="presParOf" srcId="{C1D6E614-B39C-E04D-AD3E-7842A7B05FBC}" destId="{7BDCEF9D-67EE-C744-8BAB-662F5887D38C}" srcOrd="0" destOrd="0" presId="urn:microsoft.com/office/officeart/2008/layout/HalfCircleOrganizationChart"/>
    <dgm:cxn modelId="{BEB62B23-1326-494C-A3C1-1DBF7421237E}" type="presParOf" srcId="{7BDCEF9D-67EE-C744-8BAB-662F5887D38C}" destId="{DE2B5197-2317-B943-8473-A9BAE75E557D}" srcOrd="0" destOrd="0" presId="urn:microsoft.com/office/officeart/2008/layout/HalfCircleOrganizationChart"/>
    <dgm:cxn modelId="{F00AC08F-B802-F543-889D-BBBE16481EB9}" type="presParOf" srcId="{7BDCEF9D-67EE-C744-8BAB-662F5887D38C}" destId="{571D8F88-FF9A-D449-B9F7-E0CD4A84497C}" srcOrd="1" destOrd="0" presId="urn:microsoft.com/office/officeart/2008/layout/HalfCircleOrganizationChart"/>
    <dgm:cxn modelId="{54D8328B-7615-354F-A293-E2FAF0ABB28D}" type="presParOf" srcId="{7BDCEF9D-67EE-C744-8BAB-662F5887D38C}" destId="{B3225B5B-5C9F-9C44-AD07-08EB174E73E7}" srcOrd="2" destOrd="0" presId="urn:microsoft.com/office/officeart/2008/layout/HalfCircleOrganizationChart"/>
    <dgm:cxn modelId="{999327A2-B125-E047-96A9-7AF1E93AE4B8}" type="presParOf" srcId="{7BDCEF9D-67EE-C744-8BAB-662F5887D38C}" destId="{BDB33263-85C3-114A-A112-058FA8128250}" srcOrd="3" destOrd="0" presId="urn:microsoft.com/office/officeart/2008/layout/HalfCircleOrganizationChart"/>
    <dgm:cxn modelId="{F283EB92-1E59-5F46-8A61-7CA383330C40}" type="presParOf" srcId="{C1D6E614-B39C-E04D-AD3E-7842A7B05FBC}" destId="{1CBD0672-4F5A-8148-A4F5-AA1ADE66F550}" srcOrd="1" destOrd="0" presId="urn:microsoft.com/office/officeart/2008/layout/HalfCircleOrganizationChart"/>
    <dgm:cxn modelId="{E13758E6-DEC6-9641-BEB0-FEDACC262B92}" type="presParOf" srcId="{C1D6E614-B39C-E04D-AD3E-7842A7B05FBC}" destId="{61E38381-332D-354B-89A8-2E380916A287}" srcOrd="2" destOrd="0" presId="urn:microsoft.com/office/officeart/2008/layout/HalfCircleOrganizationChart"/>
    <dgm:cxn modelId="{952D3626-3CA5-3F49-B0A8-659CA8EB47A2}" type="presParOf" srcId="{DF1A7A1B-D305-3D44-8D45-432F47C54AF8}" destId="{45563FE1-EC3D-DB41-8A4B-BB3C82A7F64E}" srcOrd="2" destOrd="0" presId="urn:microsoft.com/office/officeart/2008/layout/HalfCircleOrganizationChart"/>
    <dgm:cxn modelId="{BD5A4A6C-35D0-754B-BC3F-C7C43914F133}" type="presParOf" srcId="{DF1A7A1B-D305-3D44-8D45-432F47C54AF8}" destId="{E36FC40D-C1B2-A648-B138-7FCC0E00F9CE}" srcOrd="3" destOrd="0" presId="urn:microsoft.com/office/officeart/2008/layout/HalfCircleOrganizationChart"/>
    <dgm:cxn modelId="{F8EF0C8B-E99F-F44A-AAC9-E2008A11041A}" type="presParOf" srcId="{E36FC40D-C1B2-A648-B138-7FCC0E00F9CE}" destId="{BB1B6CF0-3585-9547-9F37-D727ED3A6BFF}" srcOrd="0" destOrd="0" presId="urn:microsoft.com/office/officeart/2008/layout/HalfCircleOrganizationChart"/>
    <dgm:cxn modelId="{1E095250-B354-9A41-9BE0-D195C3E1976E}" type="presParOf" srcId="{BB1B6CF0-3585-9547-9F37-D727ED3A6BFF}" destId="{16FFD37C-C605-C64B-9FFD-843CBDAE8F4C}" srcOrd="0" destOrd="0" presId="urn:microsoft.com/office/officeart/2008/layout/HalfCircleOrganizationChart"/>
    <dgm:cxn modelId="{19F776A6-BC70-7848-A72A-F9A901D14183}" type="presParOf" srcId="{BB1B6CF0-3585-9547-9F37-D727ED3A6BFF}" destId="{CFD719B6-0F1B-6C48-8B0F-AB1C29EB1BC4}" srcOrd="1" destOrd="0" presId="urn:microsoft.com/office/officeart/2008/layout/HalfCircleOrganizationChart"/>
    <dgm:cxn modelId="{CDC506E5-B67A-084E-8915-09E82A5505DF}" type="presParOf" srcId="{BB1B6CF0-3585-9547-9F37-D727ED3A6BFF}" destId="{655D67C2-A569-4B4E-9AFE-21B87ECC28CA}" srcOrd="2" destOrd="0" presId="urn:microsoft.com/office/officeart/2008/layout/HalfCircleOrganizationChart"/>
    <dgm:cxn modelId="{B5EB6F93-C78A-7B46-A12C-863B776EC9E8}" type="presParOf" srcId="{BB1B6CF0-3585-9547-9F37-D727ED3A6BFF}" destId="{EC16CE5F-81E2-C545-BB50-B91B46F3177E}" srcOrd="3" destOrd="0" presId="urn:microsoft.com/office/officeart/2008/layout/HalfCircleOrganizationChart"/>
    <dgm:cxn modelId="{680E945C-4013-2A42-8EC5-3B7FE44E5FD1}" type="presParOf" srcId="{E36FC40D-C1B2-A648-B138-7FCC0E00F9CE}" destId="{06F09CFD-629D-CB4A-945A-9C9607AB58AA}" srcOrd="1" destOrd="0" presId="urn:microsoft.com/office/officeart/2008/layout/HalfCircleOrganizationChart"/>
    <dgm:cxn modelId="{7897001A-B1DC-1C47-9274-28364722A829}" type="presParOf" srcId="{06F09CFD-629D-CB4A-945A-9C9607AB58AA}" destId="{1F570D45-78E6-2D4A-B5BD-7BE2DFE63FCE}" srcOrd="0" destOrd="0" presId="urn:microsoft.com/office/officeart/2008/layout/HalfCircleOrganizationChart"/>
    <dgm:cxn modelId="{21F2F6BC-DA7F-374D-8AA4-2D01E7257D1C}" type="presParOf" srcId="{06F09CFD-629D-CB4A-945A-9C9607AB58AA}" destId="{88CF5516-B0F9-B64B-AE8B-09E3522DF071}" srcOrd="1" destOrd="0" presId="urn:microsoft.com/office/officeart/2008/layout/HalfCircleOrganizationChart"/>
    <dgm:cxn modelId="{3EFA43A0-E29F-8148-A83E-58B54BCF9AAF}" type="presParOf" srcId="{88CF5516-B0F9-B64B-AE8B-09E3522DF071}" destId="{69E8A647-D9A2-7947-9A39-00D1A8FE9669}" srcOrd="0" destOrd="0" presId="urn:microsoft.com/office/officeart/2008/layout/HalfCircleOrganizationChart"/>
    <dgm:cxn modelId="{D6D7F613-6BB8-D04A-94A5-BA0518FE7BC7}" type="presParOf" srcId="{69E8A647-D9A2-7947-9A39-00D1A8FE9669}" destId="{100AE845-5F71-E640-A9FC-BC9778879C67}" srcOrd="0" destOrd="0" presId="urn:microsoft.com/office/officeart/2008/layout/HalfCircleOrganizationChart"/>
    <dgm:cxn modelId="{F4903D35-F454-244C-8F1B-7E6F27C8CFD6}" type="presParOf" srcId="{69E8A647-D9A2-7947-9A39-00D1A8FE9669}" destId="{D8BA9202-37E6-034D-AE35-09EC5B7E2194}" srcOrd="1" destOrd="0" presId="urn:microsoft.com/office/officeart/2008/layout/HalfCircleOrganizationChart"/>
    <dgm:cxn modelId="{EEACF334-D13A-4840-AD79-8E82427BF4FA}" type="presParOf" srcId="{69E8A647-D9A2-7947-9A39-00D1A8FE9669}" destId="{674906D6-A3ED-C648-975D-577C62342BF2}" srcOrd="2" destOrd="0" presId="urn:microsoft.com/office/officeart/2008/layout/HalfCircleOrganizationChart"/>
    <dgm:cxn modelId="{CD1FC172-F70E-A445-A13E-27DD1E995C22}" type="presParOf" srcId="{69E8A647-D9A2-7947-9A39-00D1A8FE9669}" destId="{1A67DD90-A320-9E44-B428-517973AF7976}" srcOrd="3" destOrd="0" presId="urn:microsoft.com/office/officeart/2008/layout/HalfCircleOrganizationChart"/>
    <dgm:cxn modelId="{CFF150AB-25A5-9A46-8045-485291ACDCBB}" type="presParOf" srcId="{88CF5516-B0F9-B64B-AE8B-09E3522DF071}" destId="{AC8A5E13-50BD-DF4A-B7F2-64A18158C617}" srcOrd="1" destOrd="0" presId="urn:microsoft.com/office/officeart/2008/layout/HalfCircleOrganizationChart"/>
    <dgm:cxn modelId="{150AEA6F-B4CB-104F-88A1-DCAEB7C3E2A8}" type="presParOf" srcId="{88CF5516-B0F9-B64B-AE8B-09E3522DF071}" destId="{A820536F-D1D3-E046-BD59-B7D87ECC7C38}" srcOrd="2" destOrd="0" presId="urn:microsoft.com/office/officeart/2008/layout/HalfCircleOrganizationChart"/>
    <dgm:cxn modelId="{C5BD2917-1BB1-554F-9F88-BF8113AD01EC}" type="presParOf" srcId="{06F09CFD-629D-CB4A-945A-9C9607AB58AA}" destId="{11EDEC68-FDA8-B640-AACB-61685074D6EA}" srcOrd="2" destOrd="0" presId="urn:microsoft.com/office/officeart/2008/layout/HalfCircleOrganizationChart"/>
    <dgm:cxn modelId="{213657A0-DB43-FF44-8330-515EE438AE03}" type="presParOf" srcId="{06F09CFD-629D-CB4A-945A-9C9607AB58AA}" destId="{7B05847A-94B3-9740-BC5B-C8379DE30DE6}" srcOrd="3" destOrd="0" presId="urn:microsoft.com/office/officeart/2008/layout/HalfCircleOrganizationChart"/>
    <dgm:cxn modelId="{D8290B56-3410-154E-93E7-D6D300DF2124}" type="presParOf" srcId="{7B05847A-94B3-9740-BC5B-C8379DE30DE6}" destId="{B499961C-51C0-0F47-A7EF-B808C765ED2F}" srcOrd="0" destOrd="0" presId="urn:microsoft.com/office/officeart/2008/layout/HalfCircleOrganizationChart"/>
    <dgm:cxn modelId="{FA0790C2-2CC9-A84D-97F9-B052E5A5CCEF}" type="presParOf" srcId="{B499961C-51C0-0F47-A7EF-B808C765ED2F}" destId="{824D75F0-1BB7-2244-8233-196585FFA9BF}" srcOrd="0" destOrd="0" presId="urn:microsoft.com/office/officeart/2008/layout/HalfCircleOrganizationChart"/>
    <dgm:cxn modelId="{18457AFC-4DD5-4B42-ABFF-B41FEC5EFE79}" type="presParOf" srcId="{B499961C-51C0-0F47-A7EF-B808C765ED2F}" destId="{76B434EF-F93F-5B45-9659-936CF180DEF0}" srcOrd="1" destOrd="0" presId="urn:microsoft.com/office/officeart/2008/layout/HalfCircleOrganizationChart"/>
    <dgm:cxn modelId="{841C8137-CFE7-DA4B-B198-D23E26EA6F3A}" type="presParOf" srcId="{B499961C-51C0-0F47-A7EF-B808C765ED2F}" destId="{538C89D2-F270-EF4A-A64A-CD256097AF8E}" srcOrd="2" destOrd="0" presId="urn:microsoft.com/office/officeart/2008/layout/HalfCircleOrganizationChart"/>
    <dgm:cxn modelId="{3B491B4E-102F-A04F-9AA3-AB1216C03399}" type="presParOf" srcId="{B499961C-51C0-0F47-A7EF-B808C765ED2F}" destId="{92EA91B8-C17C-2049-9B6C-5D355D5CE1D1}" srcOrd="3" destOrd="0" presId="urn:microsoft.com/office/officeart/2008/layout/HalfCircleOrganizationChart"/>
    <dgm:cxn modelId="{84C2576F-2F0C-2346-BC31-514A587212C3}" type="presParOf" srcId="{7B05847A-94B3-9740-BC5B-C8379DE30DE6}" destId="{8C18A304-7D72-904C-90E7-4BA153E30924}" srcOrd="1" destOrd="0" presId="urn:microsoft.com/office/officeart/2008/layout/HalfCircleOrganizationChart"/>
    <dgm:cxn modelId="{9FEC8CAA-B295-6B43-A6DE-1D1736189D33}" type="presParOf" srcId="{8C18A304-7D72-904C-90E7-4BA153E30924}" destId="{47233352-A722-AC40-995D-07BC7066EE1C}" srcOrd="0" destOrd="0" presId="urn:microsoft.com/office/officeart/2008/layout/HalfCircleOrganizationChart"/>
    <dgm:cxn modelId="{10BB463E-D458-6F47-85EC-A4DD59003FB2}" type="presParOf" srcId="{8C18A304-7D72-904C-90E7-4BA153E30924}" destId="{3307668B-6C59-D64E-9048-EC2B732B9B26}" srcOrd="1" destOrd="0" presId="urn:microsoft.com/office/officeart/2008/layout/HalfCircleOrganizationChart"/>
    <dgm:cxn modelId="{276BCE4D-719D-A64A-8F66-19F565241B88}" type="presParOf" srcId="{3307668B-6C59-D64E-9048-EC2B732B9B26}" destId="{BC50B60E-C03F-C945-B719-990668259EE3}" srcOrd="0" destOrd="0" presId="urn:microsoft.com/office/officeart/2008/layout/HalfCircleOrganizationChart"/>
    <dgm:cxn modelId="{CA44173F-C35F-0C4C-970F-5DC21607FC8D}" type="presParOf" srcId="{BC50B60E-C03F-C945-B719-990668259EE3}" destId="{3A8B7AF4-9BAC-8049-B110-8BC6305828F5}" srcOrd="0" destOrd="0" presId="urn:microsoft.com/office/officeart/2008/layout/HalfCircleOrganizationChart"/>
    <dgm:cxn modelId="{7F954A03-78D5-264F-AF5A-B0DEC148C9B8}" type="presParOf" srcId="{BC50B60E-C03F-C945-B719-990668259EE3}" destId="{48E4D7EF-1426-2942-B3DF-53E427A6D594}" srcOrd="1" destOrd="0" presId="urn:microsoft.com/office/officeart/2008/layout/HalfCircleOrganizationChart"/>
    <dgm:cxn modelId="{18CEB88A-84ED-8B4F-9DE4-4611BA83D06D}" type="presParOf" srcId="{BC50B60E-C03F-C945-B719-990668259EE3}" destId="{50F74C15-0469-8447-8D2E-E867753281F2}" srcOrd="2" destOrd="0" presId="urn:microsoft.com/office/officeart/2008/layout/HalfCircleOrganizationChart"/>
    <dgm:cxn modelId="{E67AECBF-2575-AA4B-A558-A68613975C2B}" type="presParOf" srcId="{BC50B60E-C03F-C945-B719-990668259EE3}" destId="{5414B5F1-11BA-C24A-88C2-0C5CCBB35920}" srcOrd="3" destOrd="0" presId="urn:microsoft.com/office/officeart/2008/layout/HalfCircleOrganizationChart"/>
    <dgm:cxn modelId="{445047E4-B0B5-4645-9986-13330C2A68D1}" type="presParOf" srcId="{3307668B-6C59-D64E-9048-EC2B732B9B26}" destId="{17F5B2F2-2106-4345-9164-9D7FB5345BE6}" srcOrd="1" destOrd="0" presId="urn:microsoft.com/office/officeart/2008/layout/HalfCircleOrganizationChart"/>
    <dgm:cxn modelId="{20CB89D6-FB16-814B-9E4C-82FA1742C3A9}" type="presParOf" srcId="{3307668B-6C59-D64E-9048-EC2B732B9B26}" destId="{4B730E41-F6D8-FB45-9137-B730D418F0FA}" srcOrd="2" destOrd="0" presId="urn:microsoft.com/office/officeart/2008/layout/HalfCircleOrganizationChart"/>
    <dgm:cxn modelId="{7809FBB1-9A5A-9E4D-91FA-733765C83245}" type="presParOf" srcId="{8C18A304-7D72-904C-90E7-4BA153E30924}" destId="{0BD28761-A80E-2844-B0F7-288A47CDD082}" srcOrd="2" destOrd="0" presId="urn:microsoft.com/office/officeart/2008/layout/HalfCircleOrganizationChart"/>
    <dgm:cxn modelId="{EA3A9D61-C991-9F42-A799-6198F672F3B1}" type="presParOf" srcId="{8C18A304-7D72-904C-90E7-4BA153E30924}" destId="{AB7A38E1-8AB5-F44B-82FE-DD9357CDA6A2}" srcOrd="3" destOrd="0" presId="urn:microsoft.com/office/officeart/2008/layout/HalfCircleOrganizationChart"/>
    <dgm:cxn modelId="{8D1242DD-C9B5-4241-AC24-6DCE06EA52CE}" type="presParOf" srcId="{AB7A38E1-8AB5-F44B-82FE-DD9357CDA6A2}" destId="{9E3A6AF1-3329-B244-939B-2323B6AC2455}" srcOrd="0" destOrd="0" presId="urn:microsoft.com/office/officeart/2008/layout/HalfCircleOrganizationChart"/>
    <dgm:cxn modelId="{04163A3D-21CD-BD47-9892-5A6B3FB7C908}" type="presParOf" srcId="{9E3A6AF1-3329-B244-939B-2323B6AC2455}" destId="{CE400C98-00BA-B846-8188-07DCFEA2EC8A}" srcOrd="0" destOrd="0" presId="urn:microsoft.com/office/officeart/2008/layout/HalfCircleOrganizationChart"/>
    <dgm:cxn modelId="{7CB15D86-596A-E54D-AFC1-C803028F7459}" type="presParOf" srcId="{9E3A6AF1-3329-B244-939B-2323B6AC2455}" destId="{6CAA447B-0370-E546-AD06-9AECD3D29C6F}" srcOrd="1" destOrd="0" presId="urn:microsoft.com/office/officeart/2008/layout/HalfCircleOrganizationChart"/>
    <dgm:cxn modelId="{766BA86A-514C-D545-8A92-FD1BB6B259A7}" type="presParOf" srcId="{9E3A6AF1-3329-B244-939B-2323B6AC2455}" destId="{8AF752D5-539B-0F41-A592-992FBAAD9208}" srcOrd="2" destOrd="0" presId="urn:microsoft.com/office/officeart/2008/layout/HalfCircleOrganizationChart"/>
    <dgm:cxn modelId="{091F8589-627E-744F-8CB0-525B6A6D7086}" type="presParOf" srcId="{9E3A6AF1-3329-B244-939B-2323B6AC2455}" destId="{A220B82D-28A0-FA4A-87E1-42330F3040C0}" srcOrd="3" destOrd="0" presId="urn:microsoft.com/office/officeart/2008/layout/HalfCircleOrganizationChart"/>
    <dgm:cxn modelId="{661426F4-C12B-B041-85B9-78651CB7E3BC}" type="presParOf" srcId="{AB7A38E1-8AB5-F44B-82FE-DD9357CDA6A2}" destId="{C596C12D-0035-634B-844E-CE09284FF868}" srcOrd="1" destOrd="0" presId="urn:microsoft.com/office/officeart/2008/layout/HalfCircleOrganizationChart"/>
    <dgm:cxn modelId="{CB315D53-FA09-6346-80F6-0A5D481E4966}" type="presParOf" srcId="{AB7A38E1-8AB5-F44B-82FE-DD9357CDA6A2}" destId="{D5F22DFA-2653-4148-A309-35DCC5E60054}" srcOrd="2" destOrd="0" presId="urn:microsoft.com/office/officeart/2008/layout/HalfCircleOrganizationChart"/>
    <dgm:cxn modelId="{07AEF063-DC88-9646-B3CB-77A6F77B9489}" type="presParOf" srcId="{7B05847A-94B3-9740-BC5B-C8379DE30DE6}" destId="{4912B108-3DCF-254D-9ECA-CFDA080E4E18}" srcOrd="2" destOrd="0" presId="urn:microsoft.com/office/officeart/2008/layout/HalfCircleOrganizationChart"/>
    <dgm:cxn modelId="{02A391D1-63DF-9944-83F5-4CB05617C090}" type="presParOf" srcId="{E36FC40D-C1B2-A648-B138-7FCC0E00F9CE}" destId="{1E64DEFC-0E5D-3742-AE35-76BD5340857D}" srcOrd="2" destOrd="0" presId="urn:microsoft.com/office/officeart/2008/layout/HalfCircleOrganizationChart"/>
    <dgm:cxn modelId="{132FAF75-A350-7A49-B929-1A7C80899899}" type="presParOf" srcId="{DF1A7A1B-D305-3D44-8D45-432F47C54AF8}" destId="{9A832F90-716F-0440-8213-879FF025AED4}" srcOrd="4" destOrd="0" presId="urn:microsoft.com/office/officeart/2008/layout/HalfCircleOrganizationChart"/>
    <dgm:cxn modelId="{6D220B60-BA2F-F54C-B6DF-ACDC2959B1BC}" type="presParOf" srcId="{DF1A7A1B-D305-3D44-8D45-432F47C54AF8}" destId="{681AAA64-2324-5C46-8308-1A32CD69D0D2}" srcOrd="5" destOrd="0" presId="urn:microsoft.com/office/officeart/2008/layout/HalfCircleOrganizationChart"/>
    <dgm:cxn modelId="{CAADBF22-D36D-5E42-82ED-32051F389538}" type="presParOf" srcId="{681AAA64-2324-5C46-8308-1A32CD69D0D2}" destId="{98E8B52D-5AA1-274E-AB38-76DF55CD043B}" srcOrd="0" destOrd="0" presId="urn:microsoft.com/office/officeart/2008/layout/HalfCircleOrganizationChart"/>
    <dgm:cxn modelId="{87AB5671-D0A0-5240-82F9-4EAD52104BEC}" type="presParOf" srcId="{98E8B52D-5AA1-274E-AB38-76DF55CD043B}" destId="{37A32D9B-A98F-0640-B4A4-2464CCE811C1}" srcOrd="0" destOrd="0" presId="urn:microsoft.com/office/officeart/2008/layout/HalfCircleOrganizationChart"/>
    <dgm:cxn modelId="{52778377-D86C-9147-823D-A588CF4DCB38}" type="presParOf" srcId="{98E8B52D-5AA1-274E-AB38-76DF55CD043B}" destId="{ED9F5971-F139-8C44-AC6F-FE0F61DB985F}" srcOrd="1" destOrd="0" presId="urn:microsoft.com/office/officeart/2008/layout/HalfCircleOrganizationChart"/>
    <dgm:cxn modelId="{70BDD583-394A-374B-A7AA-6674D31F793A}" type="presParOf" srcId="{98E8B52D-5AA1-274E-AB38-76DF55CD043B}" destId="{FB5A9D33-33C7-874A-8B93-16AD211F168A}" srcOrd="2" destOrd="0" presId="urn:microsoft.com/office/officeart/2008/layout/HalfCircleOrganizationChart"/>
    <dgm:cxn modelId="{C2470E7B-EEB1-9F4B-9926-A90BA129A233}" type="presParOf" srcId="{98E8B52D-5AA1-274E-AB38-76DF55CD043B}" destId="{CEF60013-96E6-8A47-97A3-CB4558DD9FC2}" srcOrd="3" destOrd="0" presId="urn:microsoft.com/office/officeart/2008/layout/HalfCircleOrganizationChart"/>
    <dgm:cxn modelId="{8B5077B8-8520-F247-9A5B-EFCF8FBC3506}" type="presParOf" srcId="{681AAA64-2324-5C46-8308-1A32CD69D0D2}" destId="{1CA59EF1-9B6F-E740-8EBC-FDC177A22E5A}" srcOrd="1" destOrd="0" presId="urn:microsoft.com/office/officeart/2008/layout/HalfCircleOrganizationChart"/>
    <dgm:cxn modelId="{CA276B57-61D8-1F48-AAAF-C70FD2F38EF1}" type="presParOf" srcId="{681AAA64-2324-5C46-8308-1A32CD69D0D2}" destId="{99CC5204-341A-FE4F-B768-B37103DF8826}" srcOrd="2" destOrd="0" presId="urn:microsoft.com/office/officeart/2008/layout/HalfCircleOrganizationChart"/>
    <dgm:cxn modelId="{F9094E9E-C01D-6645-AC88-7411E9FA25CE}" type="presParOf" srcId="{DF1A7A1B-D305-3D44-8D45-432F47C54AF8}" destId="{4D91E484-25E5-6749-ADC1-D45512464A2D}" srcOrd="6" destOrd="0" presId="urn:microsoft.com/office/officeart/2008/layout/HalfCircleOrganizationChart"/>
    <dgm:cxn modelId="{19ABA64B-E3FC-4A46-96AA-DAEE823B4F15}" type="presParOf" srcId="{DF1A7A1B-D305-3D44-8D45-432F47C54AF8}" destId="{C0527A07-878F-DE40-A0F0-08E2D59D11E8}" srcOrd="7" destOrd="0" presId="urn:microsoft.com/office/officeart/2008/layout/HalfCircleOrganizationChart"/>
    <dgm:cxn modelId="{1809FD32-9C46-E046-96D0-D24EF59AEDE4}" type="presParOf" srcId="{C0527A07-878F-DE40-A0F0-08E2D59D11E8}" destId="{CB073D83-5CF9-1D4D-8D05-16BC35281299}" srcOrd="0" destOrd="0" presId="urn:microsoft.com/office/officeart/2008/layout/HalfCircleOrganizationChart"/>
    <dgm:cxn modelId="{C2AF5B41-2DBD-6545-960E-9900419356FA}" type="presParOf" srcId="{CB073D83-5CF9-1D4D-8D05-16BC35281299}" destId="{7992E425-0EBE-DA4B-B6CC-F0D32A320A9F}" srcOrd="0" destOrd="0" presId="urn:microsoft.com/office/officeart/2008/layout/HalfCircleOrganizationChart"/>
    <dgm:cxn modelId="{BD9A49F5-5612-074A-AD0C-3876A60F76DE}" type="presParOf" srcId="{CB073D83-5CF9-1D4D-8D05-16BC35281299}" destId="{CC5F8E54-D25D-BE46-A667-FCE7CBF8575D}" srcOrd="1" destOrd="0" presId="urn:microsoft.com/office/officeart/2008/layout/HalfCircleOrganizationChart"/>
    <dgm:cxn modelId="{B6D4A1CA-106B-0A45-A4D4-375A27EA88E1}" type="presParOf" srcId="{CB073D83-5CF9-1D4D-8D05-16BC35281299}" destId="{64CC4053-8DD0-E740-BE34-32893DF8CDFF}" srcOrd="2" destOrd="0" presId="urn:microsoft.com/office/officeart/2008/layout/HalfCircleOrganizationChart"/>
    <dgm:cxn modelId="{52E04066-C72E-F64F-8751-6F52638C1EA8}" type="presParOf" srcId="{CB073D83-5CF9-1D4D-8D05-16BC35281299}" destId="{872233C5-00FB-EE4E-A3D9-71C09D6D706E}" srcOrd="3" destOrd="0" presId="urn:microsoft.com/office/officeart/2008/layout/HalfCircleOrganizationChart"/>
    <dgm:cxn modelId="{0AFAF67E-D6FE-C747-8BD1-FDC1F9B3845E}" type="presParOf" srcId="{C0527A07-878F-DE40-A0F0-08E2D59D11E8}" destId="{441E1DC3-2F1C-5C4D-8ED1-93A83AAD4B34}" srcOrd="1" destOrd="0" presId="urn:microsoft.com/office/officeart/2008/layout/HalfCircleOrganizationChart"/>
    <dgm:cxn modelId="{DCA384F7-4305-9141-A95C-8503DBC6DB6A}" type="presParOf" srcId="{C0527A07-878F-DE40-A0F0-08E2D59D11E8}" destId="{B23F1D01-5DB3-2943-A723-7738AAB79CEE}" srcOrd="2" destOrd="0" presId="urn:microsoft.com/office/officeart/2008/layout/HalfCircleOrganizationChart"/>
    <dgm:cxn modelId="{11B64856-8B4B-7E44-BF65-1A876490D4F0}" type="presParOf" srcId="{DF1A7A1B-D305-3D44-8D45-432F47C54AF8}" destId="{E1A19351-B2AB-A041-98BE-DFB63A76093C}" srcOrd="8" destOrd="0" presId="urn:microsoft.com/office/officeart/2008/layout/HalfCircleOrganizationChart"/>
    <dgm:cxn modelId="{3DF22D77-68CC-014C-8E48-ABEEA432B0B8}" type="presParOf" srcId="{DF1A7A1B-D305-3D44-8D45-432F47C54AF8}" destId="{D51D15D8-7CC3-8343-B14C-7210F92B56D5}" srcOrd="9" destOrd="0" presId="urn:microsoft.com/office/officeart/2008/layout/HalfCircleOrganizationChart"/>
    <dgm:cxn modelId="{A2640E3B-B82B-344D-AB4C-D298B2527843}" type="presParOf" srcId="{D51D15D8-7CC3-8343-B14C-7210F92B56D5}" destId="{50947BA9-9976-5840-9B25-7F1F9D907920}" srcOrd="0" destOrd="0" presId="urn:microsoft.com/office/officeart/2008/layout/HalfCircleOrganizationChart"/>
    <dgm:cxn modelId="{CFDF9F9E-F4C3-4448-BC21-E2AAF460FFCD}" type="presParOf" srcId="{50947BA9-9976-5840-9B25-7F1F9D907920}" destId="{D7249765-5D87-2341-9630-7B6A325A2CB9}" srcOrd="0" destOrd="0" presId="urn:microsoft.com/office/officeart/2008/layout/HalfCircleOrganizationChart"/>
    <dgm:cxn modelId="{FE40E106-C0B1-5346-A364-A7413BCE8EB9}" type="presParOf" srcId="{50947BA9-9976-5840-9B25-7F1F9D907920}" destId="{921B1487-0C30-B941-83F4-F9F9CC425D4A}" srcOrd="1" destOrd="0" presId="urn:microsoft.com/office/officeart/2008/layout/HalfCircleOrganizationChart"/>
    <dgm:cxn modelId="{1FDEE87C-7C12-E347-A58B-C6846393EAB7}" type="presParOf" srcId="{50947BA9-9976-5840-9B25-7F1F9D907920}" destId="{8F800680-B576-E247-9AA8-895FF40720CF}" srcOrd="2" destOrd="0" presId="urn:microsoft.com/office/officeart/2008/layout/HalfCircleOrganizationChart"/>
    <dgm:cxn modelId="{A7617921-A8AE-A648-B296-A76E64AA5B45}" type="presParOf" srcId="{50947BA9-9976-5840-9B25-7F1F9D907920}" destId="{4AC24800-562A-FA4B-BB36-C0A8D40FDF11}" srcOrd="3" destOrd="0" presId="urn:microsoft.com/office/officeart/2008/layout/HalfCircleOrganizationChart"/>
    <dgm:cxn modelId="{538E98A4-7739-C64C-9613-9A87666C6D2F}" type="presParOf" srcId="{D51D15D8-7CC3-8343-B14C-7210F92B56D5}" destId="{4DC786FE-6EA9-6743-BE41-1297B115D4E2}" srcOrd="1" destOrd="0" presId="urn:microsoft.com/office/officeart/2008/layout/HalfCircleOrganizationChart"/>
    <dgm:cxn modelId="{271F689F-E853-0C43-B031-7D51635ADE0A}" type="presParOf" srcId="{D51D15D8-7CC3-8343-B14C-7210F92B56D5}" destId="{879BAF62-1A1F-8843-B5B5-0A402AFCFB5F}" srcOrd="2" destOrd="0" presId="urn:microsoft.com/office/officeart/2008/layout/HalfCircleOrganizationChart"/>
    <dgm:cxn modelId="{643D217F-C0F4-9D44-8A0F-E16DC2F29B85}" type="presParOf" srcId="{DF1A7A1B-D305-3D44-8D45-432F47C54AF8}" destId="{63E85C3A-1C68-5F4F-94FD-EC7948627104}" srcOrd="10" destOrd="0" presId="urn:microsoft.com/office/officeart/2008/layout/HalfCircleOrganizationChart"/>
    <dgm:cxn modelId="{31118684-3371-6145-BC8F-50B5D16509C2}" type="presParOf" srcId="{DF1A7A1B-D305-3D44-8D45-432F47C54AF8}" destId="{485E4EAE-701E-024E-B6B2-274F5F24859D}" srcOrd="11" destOrd="0" presId="urn:microsoft.com/office/officeart/2008/layout/HalfCircleOrganizationChart"/>
    <dgm:cxn modelId="{F3E2F229-A225-7E44-989B-F42009BDB3DA}" type="presParOf" srcId="{485E4EAE-701E-024E-B6B2-274F5F24859D}" destId="{C1F8E658-2E64-5240-9E9B-D49C0F8A5D12}" srcOrd="0" destOrd="0" presId="urn:microsoft.com/office/officeart/2008/layout/HalfCircleOrganizationChart"/>
    <dgm:cxn modelId="{71DFF852-4FC6-D343-B3A0-D7BFE0017390}" type="presParOf" srcId="{C1F8E658-2E64-5240-9E9B-D49C0F8A5D12}" destId="{F0DB32E5-9E27-D34C-94A2-D7B77C089343}" srcOrd="0" destOrd="0" presId="urn:microsoft.com/office/officeart/2008/layout/HalfCircleOrganizationChart"/>
    <dgm:cxn modelId="{3B392D2F-5D4F-344D-8517-87AD14922B2A}" type="presParOf" srcId="{C1F8E658-2E64-5240-9E9B-D49C0F8A5D12}" destId="{1D724EA7-F95E-D64F-BEBF-B40A6FF0A842}" srcOrd="1" destOrd="0" presId="urn:microsoft.com/office/officeart/2008/layout/HalfCircleOrganizationChart"/>
    <dgm:cxn modelId="{CF75F2D1-ED57-5643-916F-57AFF20D79DB}" type="presParOf" srcId="{C1F8E658-2E64-5240-9E9B-D49C0F8A5D12}" destId="{5ECC484B-6B99-2E47-BDAD-0AD95714B300}" srcOrd="2" destOrd="0" presId="urn:microsoft.com/office/officeart/2008/layout/HalfCircleOrganizationChart"/>
    <dgm:cxn modelId="{09A0C077-FC3D-3D44-85F8-A7D4EA791D94}" type="presParOf" srcId="{C1F8E658-2E64-5240-9E9B-D49C0F8A5D12}" destId="{06E1BB5A-0A6F-7D46-B4AC-AA3A71E85665}" srcOrd="3" destOrd="0" presId="urn:microsoft.com/office/officeart/2008/layout/HalfCircleOrganizationChart"/>
    <dgm:cxn modelId="{8249DFCE-9296-0C44-9E1D-922E8144DA95}" type="presParOf" srcId="{485E4EAE-701E-024E-B6B2-274F5F24859D}" destId="{7D320FB0-D6D0-564F-BFF8-107131A34AAB}" srcOrd="1" destOrd="0" presId="urn:microsoft.com/office/officeart/2008/layout/HalfCircleOrganizationChart"/>
    <dgm:cxn modelId="{9B9C75CE-5BBE-DF4D-BF61-05F7C3AC8D9D}" type="presParOf" srcId="{485E4EAE-701E-024E-B6B2-274F5F24859D}" destId="{966D9FBB-FF6D-B04F-B2DB-0EACB9C6D731}" srcOrd="2" destOrd="0" presId="urn:microsoft.com/office/officeart/2008/layout/HalfCircleOrganizationChart"/>
    <dgm:cxn modelId="{8070AF5C-9B88-0642-A5BE-03C02EE51B0F}" type="presParOf" srcId="{DF1A7A1B-D305-3D44-8D45-432F47C54AF8}" destId="{97404AE6-3B86-064E-BE4C-2391539C3C73}" srcOrd="12" destOrd="0" presId="urn:microsoft.com/office/officeart/2008/layout/HalfCircleOrganizationChart"/>
    <dgm:cxn modelId="{6733FD28-2FED-294D-873E-ADC5BF1248BE}" type="presParOf" srcId="{DF1A7A1B-D305-3D44-8D45-432F47C54AF8}" destId="{FDBD44C4-A66B-D742-A756-0525A0A555F7}" srcOrd="13" destOrd="0" presId="urn:microsoft.com/office/officeart/2008/layout/HalfCircleOrganizationChart"/>
    <dgm:cxn modelId="{28EA273B-295A-7941-98C2-DF0FC7FD2FC1}" type="presParOf" srcId="{FDBD44C4-A66B-D742-A756-0525A0A555F7}" destId="{C72046CB-450C-E746-A37A-58A11050304E}" srcOrd="0" destOrd="0" presId="urn:microsoft.com/office/officeart/2008/layout/HalfCircleOrganizationChart"/>
    <dgm:cxn modelId="{CB104576-3BF4-0642-A80A-B225796A3100}" type="presParOf" srcId="{C72046CB-450C-E746-A37A-58A11050304E}" destId="{47659635-F56A-284C-AFAD-7FE5BBABB291}" srcOrd="0" destOrd="0" presId="urn:microsoft.com/office/officeart/2008/layout/HalfCircleOrganizationChart"/>
    <dgm:cxn modelId="{E2797718-761F-6B4C-BE9A-8568309E00D6}" type="presParOf" srcId="{C72046CB-450C-E746-A37A-58A11050304E}" destId="{A63005F4-4BD8-4141-99E2-A3B3DB35074D}" srcOrd="1" destOrd="0" presId="urn:microsoft.com/office/officeart/2008/layout/HalfCircleOrganizationChart"/>
    <dgm:cxn modelId="{68F6B3FF-34E6-9B47-8E09-66A6582753FA}" type="presParOf" srcId="{C72046CB-450C-E746-A37A-58A11050304E}" destId="{B187F2A5-9826-6C4D-9BA7-750042A9962B}" srcOrd="2" destOrd="0" presId="urn:microsoft.com/office/officeart/2008/layout/HalfCircleOrganizationChart"/>
    <dgm:cxn modelId="{21AF3774-3C95-D945-B077-147ADCDD9757}" type="presParOf" srcId="{C72046CB-450C-E746-A37A-58A11050304E}" destId="{0931B37C-8E8F-794E-A2EB-271F7A88660A}" srcOrd="3" destOrd="0" presId="urn:microsoft.com/office/officeart/2008/layout/HalfCircleOrganizationChart"/>
    <dgm:cxn modelId="{8ED52027-23B9-414B-BBFE-18A6E63EF33B}" type="presParOf" srcId="{FDBD44C4-A66B-D742-A756-0525A0A555F7}" destId="{493697C4-F02A-6947-B61E-3DB8C810A1D2}" srcOrd="1" destOrd="0" presId="urn:microsoft.com/office/officeart/2008/layout/HalfCircleOrganizationChart"/>
    <dgm:cxn modelId="{EA479D78-6014-674B-8F92-43F110A98FC1}" type="presParOf" srcId="{FDBD44C4-A66B-D742-A756-0525A0A555F7}" destId="{B5E806CC-4FC3-3249-8896-032B28B5D19D}" srcOrd="2" destOrd="0" presId="urn:microsoft.com/office/officeart/2008/layout/HalfCircleOrganizationChart"/>
    <dgm:cxn modelId="{BABB9A4B-780B-C544-9E70-36FDA5E5885F}" type="presParOf" srcId="{DF1A7A1B-D305-3D44-8D45-432F47C54AF8}" destId="{88FDA1D4-1E42-764B-A276-65849299257F}" srcOrd="14" destOrd="0" presId="urn:microsoft.com/office/officeart/2008/layout/HalfCircleOrganizationChart"/>
    <dgm:cxn modelId="{1E54437D-DE86-0944-BE6C-EF2ABD8692FC}" type="presParOf" srcId="{DF1A7A1B-D305-3D44-8D45-432F47C54AF8}" destId="{68A48211-9D46-2A46-9863-5B45DF8BD426}" srcOrd="15" destOrd="0" presId="urn:microsoft.com/office/officeart/2008/layout/HalfCircleOrganizationChart"/>
    <dgm:cxn modelId="{8083F2B2-B1AA-454D-B515-D78FA5B25E86}" type="presParOf" srcId="{68A48211-9D46-2A46-9863-5B45DF8BD426}" destId="{88B2B912-B2D1-3C4C-8E4A-FAADD8574071}" srcOrd="0" destOrd="0" presId="urn:microsoft.com/office/officeart/2008/layout/HalfCircleOrganizationChart"/>
    <dgm:cxn modelId="{F9AF2460-3AAC-B846-972E-EBBBFA564EDF}" type="presParOf" srcId="{88B2B912-B2D1-3C4C-8E4A-FAADD8574071}" destId="{686CC5BF-4374-E047-8130-EF90337A60BC}" srcOrd="0" destOrd="0" presId="urn:microsoft.com/office/officeart/2008/layout/HalfCircleOrganizationChart"/>
    <dgm:cxn modelId="{2612EA6F-BAB3-444A-9EFD-7354590EBBB0}" type="presParOf" srcId="{88B2B912-B2D1-3C4C-8E4A-FAADD8574071}" destId="{7D3D046B-7ED7-0A4F-8CF7-21F8CACE7814}" srcOrd="1" destOrd="0" presId="urn:microsoft.com/office/officeart/2008/layout/HalfCircleOrganizationChart"/>
    <dgm:cxn modelId="{8F6DF1B4-DC6E-7249-9668-87C5835D807E}" type="presParOf" srcId="{88B2B912-B2D1-3C4C-8E4A-FAADD8574071}" destId="{4C30B598-AB6E-E64B-A059-3261BF6FAC02}" srcOrd="2" destOrd="0" presId="urn:microsoft.com/office/officeart/2008/layout/HalfCircleOrganizationChart"/>
    <dgm:cxn modelId="{4724581E-61E3-5944-8043-52D2CAC7008E}" type="presParOf" srcId="{88B2B912-B2D1-3C4C-8E4A-FAADD8574071}" destId="{15389932-CCD0-7348-9164-B8B3FEE79A61}" srcOrd="3" destOrd="0" presId="urn:microsoft.com/office/officeart/2008/layout/HalfCircleOrganizationChart"/>
    <dgm:cxn modelId="{2A236CDF-B77F-B64F-98C4-328187AD93FA}" type="presParOf" srcId="{68A48211-9D46-2A46-9863-5B45DF8BD426}" destId="{908CB88B-A15E-B644-A89F-07EFCBC13731}" srcOrd="1" destOrd="0" presId="urn:microsoft.com/office/officeart/2008/layout/HalfCircleOrganizationChart"/>
    <dgm:cxn modelId="{797103C5-64BD-0742-B191-10D6F298106A}" type="presParOf" srcId="{908CB88B-A15E-B644-A89F-07EFCBC13731}" destId="{5B05F418-9B9A-5D48-8CE1-A5B2BD5DD126}" srcOrd="0" destOrd="0" presId="urn:microsoft.com/office/officeart/2008/layout/HalfCircleOrganizationChart"/>
    <dgm:cxn modelId="{49E0060C-702A-1941-9AA7-0CCB46EBDFA5}" type="presParOf" srcId="{908CB88B-A15E-B644-A89F-07EFCBC13731}" destId="{CC07AD2A-DF49-2F40-9A52-0142A646F425}" srcOrd="1" destOrd="0" presId="urn:microsoft.com/office/officeart/2008/layout/HalfCircleOrganizationChart"/>
    <dgm:cxn modelId="{D63BD68F-343E-454F-928C-B8D90AEDE766}" type="presParOf" srcId="{CC07AD2A-DF49-2F40-9A52-0142A646F425}" destId="{FC4A2B23-7DE4-6642-8237-E5E03C97FA9B}" srcOrd="0" destOrd="0" presId="urn:microsoft.com/office/officeart/2008/layout/HalfCircleOrganizationChart"/>
    <dgm:cxn modelId="{28A54EBE-F5BD-504B-BFB4-08F5D9EA934A}" type="presParOf" srcId="{FC4A2B23-7DE4-6642-8237-E5E03C97FA9B}" destId="{5CFC7636-A925-5F41-BDBB-1E8F94DB780B}" srcOrd="0" destOrd="0" presId="urn:microsoft.com/office/officeart/2008/layout/HalfCircleOrganizationChart"/>
    <dgm:cxn modelId="{3AC0F677-A555-0C49-98ED-4907AE5D23C9}" type="presParOf" srcId="{FC4A2B23-7DE4-6642-8237-E5E03C97FA9B}" destId="{85B7231A-FE7D-284E-86BB-A514877A66B9}" srcOrd="1" destOrd="0" presId="urn:microsoft.com/office/officeart/2008/layout/HalfCircleOrganizationChart"/>
    <dgm:cxn modelId="{509FAC95-60E1-D941-91AB-770499CC124A}" type="presParOf" srcId="{FC4A2B23-7DE4-6642-8237-E5E03C97FA9B}" destId="{BC217814-11F5-6543-A84F-66B557FEC956}" srcOrd="2" destOrd="0" presId="urn:microsoft.com/office/officeart/2008/layout/HalfCircleOrganizationChart"/>
    <dgm:cxn modelId="{4F72D4E5-C932-8342-B7FE-0EB9A02BCD22}" type="presParOf" srcId="{FC4A2B23-7DE4-6642-8237-E5E03C97FA9B}" destId="{BFBA327F-EF51-E145-9DA5-EE4438F91A44}" srcOrd="3" destOrd="0" presId="urn:microsoft.com/office/officeart/2008/layout/HalfCircleOrganizationChart"/>
    <dgm:cxn modelId="{0B13FDA3-2FFA-8D4F-8075-73D68C5FE4F5}" type="presParOf" srcId="{CC07AD2A-DF49-2F40-9A52-0142A646F425}" destId="{92240FCF-67E7-CB4A-A116-2CE77972F020}" srcOrd="1" destOrd="0" presId="urn:microsoft.com/office/officeart/2008/layout/HalfCircleOrganizationChart"/>
    <dgm:cxn modelId="{6E6458ED-1F7E-E140-BC66-4B05CDAD01DB}" type="presParOf" srcId="{CC07AD2A-DF49-2F40-9A52-0142A646F425}" destId="{88201BD2-901F-0D45-B503-80617A777352}" srcOrd="2" destOrd="0" presId="urn:microsoft.com/office/officeart/2008/layout/HalfCircleOrganizationChart"/>
    <dgm:cxn modelId="{9B677BA2-AD87-BA4D-B74C-67EEC3FD1852}" type="presParOf" srcId="{908CB88B-A15E-B644-A89F-07EFCBC13731}" destId="{7AC205E6-5027-664D-AA36-AFE4A7613A60}" srcOrd="2" destOrd="0" presId="urn:microsoft.com/office/officeart/2008/layout/HalfCircleOrganizationChart"/>
    <dgm:cxn modelId="{58C3077F-6AD4-204F-AA20-4C6CA37ACC53}" type="presParOf" srcId="{908CB88B-A15E-B644-A89F-07EFCBC13731}" destId="{73FA3165-7D1F-1247-AFDF-50EF5B07D104}" srcOrd="3" destOrd="0" presId="urn:microsoft.com/office/officeart/2008/layout/HalfCircleOrganizationChart"/>
    <dgm:cxn modelId="{BFDDE3B6-515C-9240-988B-7741DFA581AC}" type="presParOf" srcId="{73FA3165-7D1F-1247-AFDF-50EF5B07D104}" destId="{36799912-CB1F-E948-B87F-845987024E6A}" srcOrd="0" destOrd="0" presId="urn:microsoft.com/office/officeart/2008/layout/HalfCircleOrganizationChart"/>
    <dgm:cxn modelId="{924DF758-9650-FB48-864D-FB131206AA2D}" type="presParOf" srcId="{36799912-CB1F-E948-B87F-845987024E6A}" destId="{625A5F76-FCC6-DF42-AF64-DF7B11997207}" srcOrd="0" destOrd="0" presId="urn:microsoft.com/office/officeart/2008/layout/HalfCircleOrganizationChart"/>
    <dgm:cxn modelId="{4D5D8D0B-5527-4242-A0C3-5FFAF7E3A4DD}" type="presParOf" srcId="{36799912-CB1F-E948-B87F-845987024E6A}" destId="{8B672F63-48F8-EE46-8F44-11E18E5218E4}" srcOrd="1" destOrd="0" presId="urn:microsoft.com/office/officeart/2008/layout/HalfCircleOrganizationChart"/>
    <dgm:cxn modelId="{7A228967-D255-0C4A-BB4D-4D332E63AF53}" type="presParOf" srcId="{36799912-CB1F-E948-B87F-845987024E6A}" destId="{8645C583-4F4A-CB40-8CB4-CC287909930E}" srcOrd="2" destOrd="0" presId="urn:microsoft.com/office/officeart/2008/layout/HalfCircleOrganizationChart"/>
    <dgm:cxn modelId="{E505D3A0-94FB-684A-9022-44C4A57F5CEF}" type="presParOf" srcId="{36799912-CB1F-E948-B87F-845987024E6A}" destId="{1516F0CC-42D8-8F43-BCFC-9F5E5529C9BB}" srcOrd="3" destOrd="0" presId="urn:microsoft.com/office/officeart/2008/layout/HalfCircleOrganizationChart"/>
    <dgm:cxn modelId="{70C45EAB-B4F5-9E4D-8B00-957AECBBE62D}" type="presParOf" srcId="{73FA3165-7D1F-1247-AFDF-50EF5B07D104}" destId="{4629CD8A-E23F-5943-9D7F-5F3C087FF48F}" srcOrd="1" destOrd="0" presId="urn:microsoft.com/office/officeart/2008/layout/HalfCircleOrganizationChart"/>
    <dgm:cxn modelId="{5874AA29-025F-604E-84D2-B500102F4132}" type="presParOf" srcId="{73FA3165-7D1F-1247-AFDF-50EF5B07D104}" destId="{25BFEE60-85D9-154D-A5E5-261A3593EFD0}" srcOrd="2" destOrd="0" presId="urn:microsoft.com/office/officeart/2008/layout/HalfCircleOrganizationChart"/>
    <dgm:cxn modelId="{B6F339B6-FCBE-D744-883D-E7C1EBB87D45}" type="presParOf" srcId="{68A48211-9D46-2A46-9863-5B45DF8BD426}" destId="{7C6A4378-412C-CC47-9C98-75C4087B584A}" srcOrd="2" destOrd="0" presId="urn:microsoft.com/office/officeart/2008/layout/HalfCircleOrganizationChart"/>
    <dgm:cxn modelId="{F7024D82-4DAC-5D48-9CF4-FF920EB47057}" type="presParOf" srcId="{DF1A7A1B-D305-3D44-8D45-432F47C54AF8}" destId="{31C5AEE3-BD8A-5640-81BF-465C27ADD967}" srcOrd="16" destOrd="0" presId="urn:microsoft.com/office/officeart/2008/layout/HalfCircleOrganizationChart"/>
    <dgm:cxn modelId="{FE5BA5B6-075D-364D-95E2-A7C6768A8A6E}" type="presParOf" srcId="{DF1A7A1B-D305-3D44-8D45-432F47C54AF8}" destId="{AF3ABA1E-73E0-784C-A2A8-C209C7FE2D5A}" srcOrd="17" destOrd="0" presId="urn:microsoft.com/office/officeart/2008/layout/HalfCircleOrganizationChart"/>
    <dgm:cxn modelId="{3EE1D0D3-49FD-ED40-8A38-C1FBEB77E1EE}" type="presParOf" srcId="{AF3ABA1E-73E0-784C-A2A8-C209C7FE2D5A}" destId="{381B0FFD-34D3-374B-980A-71A038547A33}" srcOrd="0" destOrd="0" presId="urn:microsoft.com/office/officeart/2008/layout/HalfCircleOrganizationChart"/>
    <dgm:cxn modelId="{0298B5B8-E5D2-F54F-8761-B444EA5B4926}" type="presParOf" srcId="{381B0FFD-34D3-374B-980A-71A038547A33}" destId="{B7817AA0-4DD5-0044-B9AE-F006B0E364FD}" srcOrd="0" destOrd="0" presId="urn:microsoft.com/office/officeart/2008/layout/HalfCircleOrganizationChart"/>
    <dgm:cxn modelId="{E8D557E8-E67E-934C-8584-F92F5F5CAE4B}" type="presParOf" srcId="{381B0FFD-34D3-374B-980A-71A038547A33}" destId="{5C123F3A-3649-C84D-9525-E4E77FFEA7C6}" srcOrd="1" destOrd="0" presId="urn:microsoft.com/office/officeart/2008/layout/HalfCircleOrganizationChart"/>
    <dgm:cxn modelId="{A98F1F69-C616-3347-868A-EB16BEDC0D60}" type="presParOf" srcId="{381B0FFD-34D3-374B-980A-71A038547A33}" destId="{FECF835F-CBA3-914F-A0E4-16301C5651E6}" srcOrd="2" destOrd="0" presId="urn:microsoft.com/office/officeart/2008/layout/HalfCircleOrganizationChart"/>
    <dgm:cxn modelId="{1333223D-3364-6042-BA35-48A264C5AA10}" type="presParOf" srcId="{381B0FFD-34D3-374B-980A-71A038547A33}" destId="{6CD53A48-80C8-3F44-A2C4-D30417126C0F}" srcOrd="3" destOrd="0" presId="urn:microsoft.com/office/officeart/2008/layout/HalfCircleOrganizationChart"/>
    <dgm:cxn modelId="{86C00EA8-11F2-604B-AED1-45F1592115E8}" type="presParOf" srcId="{AF3ABA1E-73E0-784C-A2A8-C209C7FE2D5A}" destId="{1BDD28C6-D9AA-FB42-A434-53A99E3E1A1E}" srcOrd="1" destOrd="0" presId="urn:microsoft.com/office/officeart/2008/layout/HalfCircleOrganizationChart"/>
    <dgm:cxn modelId="{CC826262-FFB2-BC45-B9CF-0F7BC59BCF13}" type="presParOf" srcId="{1BDD28C6-D9AA-FB42-A434-53A99E3E1A1E}" destId="{3CBDE81A-73AB-7E42-9E3A-3FE89BD62579}" srcOrd="0" destOrd="0" presId="urn:microsoft.com/office/officeart/2008/layout/HalfCircleOrganizationChart"/>
    <dgm:cxn modelId="{494BCEFF-2B73-DE41-9C6B-6E7BE2D93ACD}" type="presParOf" srcId="{1BDD28C6-D9AA-FB42-A434-53A99E3E1A1E}" destId="{6B11B87E-A6A5-194C-AE9D-BA978D00C026}" srcOrd="1" destOrd="0" presId="urn:microsoft.com/office/officeart/2008/layout/HalfCircleOrganizationChart"/>
    <dgm:cxn modelId="{0C3D302F-4EC4-4F44-A691-373C6AB0029F}" type="presParOf" srcId="{6B11B87E-A6A5-194C-AE9D-BA978D00C026}" destId="{04AA4E25-9315-A142-84BC-4866B4696D56}" srcOrd="0" destOrd="0" presId="urn:microsoft.com/office/officeart/2008/layout/HalfCircleOrganizationChart"/>
    <dgm:cxn modelId="{48FB45AC-41E2-E147-A874-92739365D5B3}" type="presParOf" srcId="{04AA4E25-9315-A142-84BC-4866B4696D56}" destId="{F5746F55-7751-6D43-BD0C-BF0908A0A1D8}" srcOrd="0" destOrd="0" presId="urn:microsoft.com/office/officeart/2008/layout/HalfCircleOrganizationChart"/>
    <dgm:cxn modelId="{D0853119-4E2F-4B49-AA78-284CE15EC8F9}" type="presParOf" srcId="{04AA4E25-9315-A142-84BC-4866B4696D56}" destId="{361C192C-3FD8-004A-AF3D-5F36AA5688EF}" srcOrd="1" destOrd="0" presId="urn:microsoft.com/office/officeart/2008/layout/HalfCircleOrganizationChart"/>
    <dgm:cxn modelId="{0DED633D-56C1-3B42-9A9D-D5BE61B96702}" type="presParOf" srcId="{04AA4E25-9315-A142-84BC-4866B4696D56}" destId="{22CD511E-028C-FC43-A194-89F837A4C5BC}" srcOrd="2" destOrd="0" presId="urn:microsoft.com/office/officeart/2008/layout/HalfCircleOrganizationChart"/>
    <dgm:cxn modelId="{13588B9A-006D-5741-808D-F049B9BF66B8}" type="presParOf" srcId="{04AA4E25-9315-A142-84BC-4866B4696D56}" destId="{AD05A238-1272-D144-B154-C9E15ACCD581}" srcOrd="3" destOrd="0" presId="urn:microsoft.com/office/officeart/2008/layout/HalfCircleOrganizationChart"/>
    <dgm:cxn modelId="{8F30AAAB-76AE-8E47-8F3A-E019EA411BA9}" type="presParOf" srcId="{6B11B87E-A6A5-194C-AE9D-BA978D00C026}" destId="{7307D7C3-672C-2B4D-965B-3A891CBA178D}" srcOrd="1" destOrd="0" presId="urn:microsoft.com/office/officeart/2008/layout/HalfCircleOrganizationChart"/>
    <dgm:cxn modelId="{073D25C2-D7A1-774E-BA34-1CBC2146309C}" type="presParOf" srcId="{6B11B87E-A6A5-194C-AE9D-BA978D00C026}" destId="{A8EDD02B-654B-9B4B-B994-FECDCC9434D9}" srcOrd="2" destOrd="0" presId="urn:microsoft.com/office/officeart/2008/layout/HalfCircleOrganizationChart"/>
    <dgm:cxn modelId="{16A9974C-0DC1-1943-9DC3-A4DA1D70809C}" type="presParOf" srcId="{1BDD28C6-D9AA-FB42-A434-53A99E3E1A1E}" destId="{E6DC9DB3-7376-A745-840E-581CC21A8636}" srcOrd="2" destOrd="0" presId="urn:microsoft.com/office/officeart/2008/layout/HalfCircleOrganizationChart"/>
    <dgm:cxn modelId="{FB4FB7F4-1334-7940-B802-E2FC623657B1}" type="presParOf" srcId="{1BDD28C6-D9AA-FB42-A434-53A99E3E1A1E}" destId="{496FA684-1929-0949-9335-ADE495FC7DDA}" srcOrd="3" destOrd="0" presId="urn:microsoft.com/office/officeart/2008/layout/HalfCircleOrganizationChart"/>
    <dgm:cxn modelId="{228FC013-5433-F84B-997B-474EA538AE0B}" type="presParOf" srcId="{496FA684-1929-0949-9335-ADE495FC7DDA}" destId="{55801E83-6912-2345-8E97-6924EB288979}" srcOrd="0" destOrd="0" presId="urn:microsoft.com/office/officeart/2008/layout/HalfCircleOrganizationChart"/>
    <dgm:cxn modelId="{C3A94498-BFA9-2740-A8B0-90080C8A2466}" type="presParOf" srcId="{55801E83-6912-2345-8E97-6924EB288979}" destId="{13E28739-DD79-BD47-92CC-83C374FC8F03}" srcOrd="0" destOrd="0" presId="urn:microsoft.com/office/officeart/2008/layout/HalfCircleOrganizationChart"/>
    <dgm:cxn modelId="{6F718F7B-5249-A642-8D6E-3D349B7D6667}" type="presParOf" srcId="{55801E83-6912-2345-8E97-6924EB288979}" destId="{2F6FAEBE-5BD2-F54C-A96F-B7FE51F560FE}" srcOrd="1" destOrd="0" presId="urn:microsoft.com/office/officeart/2008/layout/HalfCircleOrganizationChart"/>
    <dgm:cxn modelId="{F2408676-6A50-AD4E-9F4C-AA98B2276A93}" type="presParOf" srcId="{55801E83-6912-2345-8E97-6924EB288979}" destId="{93557A5F-FE14-EF49-B5D1-08CE4D4F3F18}" srcOrd="2" destOrd="0" presId="urn:microsoft.com/office/officeart/2008/layout/HalfCircleOrganizationChart"/>
    <dgm:cxn modelId="{02AA77C1-B2B2-E24F-9716-E82060941592}" type="presParOf" srcId="{55801E83-6912-2345-8E97-6924EB288979}" destId="{5CCD33DD-926F-B940-A0C2-21DCCCBCF0CB}" srcOrd="3" destOrd="0" presId="urn:microsoft.com/office/officeart/2008/layout/HalfCircleOrganizationChart"/>
    <dgm:cxn modelId="{2BB8A0B6-D494-7445-A723-E24ACFA282A1}" type="presParOf" srcId="{496FA684-1929-0949-9335-ADE495FC7DDA}" destId="{DF836FF9-5FCD-B34C-A736-86EFBAF2DDA5}" srcOrd="1" destOrd="0" presId="urn:microsoft.com/office/officeart/2008/layout/HalfCircleOrganizationChart"/>
    <dgm:cxn modelId="{CEC0C080-50CE-E346-8946-866FF3941C9E}" type="presParOf" srcId="{496FA684-1929-0949-9335-ADE495FC7DDA}" destId="{602D4488-D663-8444-A9CA-6BB0D1CE776A}" srcOrd="2" destOrd="0" presId="urn:microsoft.com/office/officeart/2008/layout/HalfCircleOrganizationChart"/>
    <dgm:cxn modelId="{42831B0E-054C-004C-99E8-4D70FDB5338B}" type="presParOf" srcId="{1BDD28C6-D9AA-FB42-A434-53A99E3E1A1E}" destId="{C93D3F07-E6E4-A548-BAF1-D81C4E21BAF9}" srcOrd="4" destOrd="0" presId="urn:microsoft.com/office/officeart/2008/layout/HalfCircleOrganizationChart"/>
    <dgm:cxn modelId="{8E909F44-503C-5B4E-9FE5-9AD2130093F3}" type="presParOf" srcId="{1BDD28C6-D9AA-FB42-A434-53A99E3E1A1E}" destId="{1D9AB4C0-1F93-2A4F-B7A6-49C07C2443A1}" srcOrd="5" destOrd="0" presId="urn:microsoft.com/office/officeart/2008/layout/HalfCircleOrganizationChart"/>
    <dgm:cxn modelId="{1019B203-D720-D343-A47A-BA9D27EC7E19}" type="presParOf" srcId="{1D9AB4C0-1F93-2A4F-B7A6-49C07C2443A1}" destId="{FED60DC8-0F50-3E4B-9C98-774031D5CDAE}" srcOrd="0" destOrd="0" presId="urn:microsoft.com/office/officeart/2008/layout/HalfCircleOrganizationChart"/>
    <dgm:cxn modelId="{D46051B0-6249-3945-8251-3A11D4A93379}" type="presParOf" srcId="{FED60DC8-0F50-3E4B-9C98-774031D5CDAE}" destId="{7A97299D-20AF-D04D-91A1-86BA1F43B91B}" srcOrd="0" destOrd="0" presId="urn:microsoft.com/office/officeart/2008/layout/HalfCircleOrganizationChart"/>
    <dgm:cxn modelId="{4479116F-8443-9443-8B60-2D62AD444CBA}" type="presParOf" srcId="{FED60DC8-0F50-3E4B-9C98-774031D5CDAE}" destId="{65E7171B-D682-4644-956E-95B5ECBCE01E}" srcOrd="1" destOrd="0" presId="urn:microsoft.com/office/officeart/2008/layout/HalfCircleOrganizationChart"/>
    <dgm:cxn modelId="{2DA911F2-63B7-D041-8EB0-135F01EF10DC}" type="presParOf" srcId="{FED60DC8-0F50-3E4B-9C98-774031D5CDAE}" destId="{1BF5B1B3-8E49-D345-AB7A-E13FE3B177A0}" srcOrd="2" destOrd="0" presId="urn:microsoft.com/office/officeart/2008/layout/HalfCircleOrganizationChart"/>
    <dgm:cxn modelId="{9ADF502B-1F3B-4545-8EC8-65D4E9566EC6}" type="presParOf" srcId="{FED60DC8-0F50-3E4B-9C98-774031D5CDAE}" destId="{ACDA57DB-8A83-A643-A98E-69D71CEEF369}" srcOrd="3" destOrd="0" presId="urn:microsoft.com/office/officeart/2008/layout/HalfCircleOrganizationChart"/>
    <dgm:cxn modelId="{EA7C99D1-DC0C-6A4F-9DAA-4E941EED5D8A}" type="presParOf" srcId="{1D9AB4C0-1F93-2A4F-B7A6-49C07C2443A1}" destId="{677F8649-FE6B-474C-8CFC-660BB5F88674}" srcOrd="1" destOrd="0" presId="urn:microsoft.com/office/officeart/2008/layout/HalfCircleOrganizationChart"/>
    <dgm:cxn modelId="{AC1EA970-2277-EC47-8A18-466424B6034C}" type="presParOf" srcId="{1D9AB4C0-1F93-2A4F-B7A6-49C07C2443A1}" destId="{78BE5C86-0EB3-8847-B8C9-865EC402FDD2}" srcOrd="2" destOrd="0" presId="urn:microsoft.com/office/officeart/2008/layout/HalfCircleOrganizationChart"/>
    <dgm:cxn modelId="{3FB92556-4DD1-E94C-9233-4BC824202530}" type="presParOf" srcId="{1BDD28C6-D9AA-FB42-A434-53A99E3E1A1E}" destId="{94E6F24D-CCA0-9D46-B191-531BFDFC67B9}" srcOrd="6" destOrd="0" presId="urn:microsoft.com/office/officeart/2008/layout/HalfCircleOrganizationChart"/>
    <dgm:cxn modelId="{0BFE2866-587E-B040-8D04-F7B61257C516}" type="presParOf" srcId="{1BDD28C6-D9AA-FB42-A434-53A99E3E1A1E}" destId="{E4D66B5B-5255-CE46-98A2-A6A0F1C35158}" srcOrd="7" destOrd="0" presId="urn:microsoft.com/office/officeart/2008/layout/HalfCircleOrganizationChart"/>
    <dgm:cxn modelId="{2737C7FF-332B-5347-872D-A21E4CB54BBD}" type="presParOf" srcId="{E4D66B5B-5255-CE46-98A2-A6A0F1C35158}" destId="{60D88976-540F-6B49-8BFB-2CADAD88964E}" srcOrd="0" destOrd="0" presId="urn:microsoft.com/office/officeart/2008/layout/HalfCircleOrganizationChart"/>
    <dgm:cxn modelId="{60651CB8-1401-9249-8197-C1D50EE435FD}" type="presParOf" srcId="{60D88976-540F-6B49-8BFB-2CADAD88964E}" destId="{3B2EA53B-BB64-164E-A358-A81CE014626B}" srcOrd="0" destOrd="0" presId="urn:microsoft.com/office/officeart/2008/layout/HalfCircleOrganizationChart"/>
    <dgm:cxn modelId="{A77F9D00-7DC4-C947-8127-88345BB91C47}" type="presParOf" srcId="{60D88976-540F-6B49-8BFB-2CADAD88964E}" destId="{441F2240-2B8F-AA49-B966-F6729AE63050}" srcOrd="1" destOrd="0" presId="urn:microsoft.com/office/officeart/2008/layout/HalfCircleOrganizationChart"/>
    <dgm:cxn modelId="{19FFBDD1-5459-8844-9E07-E4A35710E024}" type="presParOf" srcId="{60D88976-540F-6B49-8BFB-2CADAD88964E}" destId="{C6C666AE-7D0E-BF4E-9861-220AE7CFC30F}" srcOrd="2" destOrd="0" presId="urn:microsoft.com/office/officeart/2008/layout/HalfCircleOrganizationChart"/>
    <dgm:cxn modelId="{44E5C27A-3946-044A-8BF1-31BCC56EE20A}" type="presParOf" srcId="{60D88976-540F-6B49-8BFB-2CADAD88964E}" destId="{609B7472-90E1-1941-BBA6-FFCACE29B388}" srcOrd="3" destOrd="0" presId="urn:microsoft.com/office/officeart/2008/layout/HalfCircleOrganizationChart"/>
    <dgm:cxn modelId="{D78991C1-01A6-FD4C-8BB6-D67F74975604}" type="presParOf" srcId="{E4D66B5B-5255-CE46-98A2-A6A0F1C35158}" destId="{263B2876-6387-AD46-A0B0-2A3E865503AF}" srcOrd="1" destOrd="0" presId="urn:microsoft.com/office/officeart/2008/layout/HalfCircleOrganizationChart"/>
    <dgm:cxn modelId="{94509B55-5D50-AF4D-B8D9-B4EB72682D72}" type="presParOf" srcId="{E4D66B5B-5255-CE46-98A2-A6A0F1C35158}" destId="{985644F7-CA89-8A46-A7E7-88ED7E190EB6}" srcOrd="2" destOrd="0" presId="urn:microsoft.com/office/officeart/2008/layout/HalfCircleOrganizationChart"/>
    <dgm:cxn modelId="{801B82B8-EBEB-954A-BEE2-AAEFFDBFF011}" type="presParOf" srcId="{AF3ABA1E-73E0-784C-A2A8-C209C7FE2D5A}" destId="{BF71567C-1FA2-A14F-8686-E1728E2368AB}" srcOrd="2" destOrd="0" presId="urn:microsoft.com/office/officeart/2008/layout/HalfCircleOrganizationChart"/>
    <dgm:cxn modelId="{92CC5701-6D06-CA4A-B2FB-87529E6DD984}" type="presParOf" srcId="{D53AD4B7-4979-CE41-A8BF-25AFC75B34C0}" destId="{71E9ED9B-FD1F-D44C-A5CC-BA582805CAE9}" srcOrd="2" destOrd="0" presId="urn:microsoft.com/office/officeart/2008/layout/HalfCircleOrganizationChart"/>
    <dgm:cxn modelId="{FF9B8A7A-3933-3349-ACDD-CC12F03FC917}" type="presParOf" srcId="{E37D5045-D9DB-1B41-BEA1-FBCD64BAB8B8}" destId="{93BDD461-4BFE-E041-91AC-AEB8F1D513B5}" srcOrd="4" destOrd="0" presId="urn:microsoft.com/office/officeart/2008/layout/HalfCircleOrganizationChart"/>
    <dgm:cxn modelId="{F943002E-7E34-F044-A08F-015724591A1E}" type="presParOf" srcId="{E37D5045-D9DB-1B41-BEA1-FBCD64BAB8B8}" destId="{7FE6C010-6C68-9A49-8321-82C78B02D9CE}" srcOrd="5" destOrd="0" presId="urn:microsoft.com/office/officeart/2008/layout/HalfCircleOrganizationChart"/>
    <dgm:cxn modelId="{DEEC81A5-F057-8A43-A48D-B3086D0736BC}" type="presParOf" srcId="{7FE6C010-6C68-9A49-8321-82C78B02D9CE}" destId="{B1175142-5C9F-6542-9057-6C09563E876C}" srcOrd="0" destOrd="0" presId="urn:microsoft.com/office/officeart/2008/layout/HalfCircleOrganizationChart"/>
    <dgm:cxn modelId="{F82B68FD-59C1-4B42-8C60-F2CF78ADA645}" type="presParOf" srcId="{B1175142-5C9F-6542-9057-6C09563E876C}" destId="{D279E227-A4AC-2040-8E00-881E7248AE3A}" srcOrd="0" destOrd="0" presId="urn:microsoft.com/office/officeart/2008/layout/HalfCircleOrganizationChart"/>
    <dgm:cxn modelId="{B9614A44-0961-6C48-9353-2494209BE68E}" type="presParOf" srcId="{B1175142-5C9F-6542-9057-6C09563E876C}" destId="{03D7F695-FF3B-D440-9CC9-64018DFC2AD7}" srcOrd="1" destOrd="0" presId="urn:microsoft.com/office/officeart/2008/layout/HalfCircleOrganizationChart"/>
    <dgm:cxn modelId="{079DCE2F-E02E-2546-9189-9858BFE213BE}" type="presParOf" srcId="{B1175142-5C9F-6542-9057-6C09563E876C}" destId="{F79DACE5-36DC-4347-BFA8-F88D96B98747}" srcOrd="2" destOrd="0" presId="urn:microsoft.com/office/officeart/2008/layout/HalfCircleOrganizationChart"/>
    <dgm:cxn modelId="{24AD4135-BD35-074A-B57C-77B1F602922D}" type="presParOf" srcId="{B1175142-5C9F-6542-9057-6C09563E876C}" destId="{9DB328BB-7467-8846-9926-AF157930DD1F}" srcOrd="3" destOrd="0" presId="urn:microsoft.com/office/officeart/2008/layout/HalfCircleOrganizationChart"/>
    <dgm:cxn modelId="{7B8E7601-0EEB-094C-AB81-BE4C26FFB5B8}" type="presParOf" srcId="{7FE6C010-6C68-9A49-8321-82C78B02D9CE}" destId="{E92F7D23-2E01-8148-AE6C-30E9D139E367}" srcOrd="1" destOrd="0" presId="urn:microsoft.com/office/officeart/2008/layout/HalfCircleOrganizationChart"/>
    <dgm:cxn modelId="{370670E8-2CE5-0C42-9782-7E6D9791EDCD}" type="presParOf" srcId="{7FE6C010-6C68-9A49-8321-82C78B02D9CE}" destId="{0C43F019-86F2-0A49-BB2D-4B8A05AC04E8}" srcOrd="2" destOrd="0" presId="urn:microsoft.com/office/officeart/2008/layout/HalfCircleOrganizationChart"/>
    <dgm:cxn modelId="{FCE8591B-2E70-ED42-B6C2-4E16DF1C5659}" type="presParOf" srcId="{DC5049B6-5049-6E41-9D3D-F256F5593CC6}" destId="{B9AA5B01-F982-B34B-8FA0-ACF5E494D0E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4BF599-32C1-784D-AF2F-FEDBF8611EBE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291C93-053E-5648-ACCF-ED0615A71E91}">
      <dgm:prSet phldrT="[文本]" custT="1"/>
      <dgm:spPr/>
      <dgm:t>
        <a:bodyPr/>
        <a:lstStyle/>
        <a:p>
          <a:r>
            <a:rPr lang="en-US" altLang="zh-CN" sz="800" b="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B65DE41-5BBF-3A41-B561-1B3E9652F3CB}" type="par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E8D002-7F9E-3549-B3D9-910FFECBADA1}" type="sib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8F6FF2-7057-2347-AC9A-272F744A212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DAFA29-4CDF-1B42-AFA3-D63AE2575E30}" type="par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86D731-856F-934C-9E41-C36F3E691028}" type="sib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1A68AE-B38A-B643-A11A-4FD059A12E0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21D18F-8ABE-9C40-9362-CF6DD75E0E83}" type="par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9CE19D-C01C-C543-9452-C9200DE97615}" type="sib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DC26-7C3D-EB42-A28A-8B512F1C0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0F8BE-F731-E64E-BAB8-045085FA311F}" type="par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A83DE2-49FB-1F44-87A1-23AC5ED52B9F}" type="sib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BF4F76-80D4-7B45-9733-C5E1F1F582E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B3A81C-3EBB-1844-97C4-AAFEB85EE3F5}" type="par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80F01-9BCF-7E47-9D7B-E709A530C860}" type="sib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AC7CC8-6125-C848-B7F7-89263BBFBA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125087-CC94-2B46-84C9-42E4854219AB}" type="par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46665-BB9D-DB4E-988A-8B094D62966A}" type="sib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5668F9-3497-2C4D-AC71-0BE437A896F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F27AB2-1AA1-A649-B1CA-5EC4983E1A9F}" type="par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A579C3-6924-7143-AD4B-F4D8118447E7}" type="sib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910EE-7E6C-E044-854A-BC554C03E90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46F76-FF61-704B-B0A2-2970985F061B}" type="par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8DF999-A0CD-164C-A0DC-61FC9C9036AB}" type="sib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3EFE18-8D61-BE49-9583-A7540637F00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860BCC-D3A7-A84B-A2DE-71648A0F79C1}" type="par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778D83-2356-4745-93F4-7CB0B1B89C3A}" type="sib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3AA711-D824-1545-A7CD-A9C977B0552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592096-3CA5-D14A-B6AD-FB261485AAE3}" type="par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11D1A1-75BB-4347-B2F6-E466386E5C35}" type="sib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35C321-564E-244E-9B01-6B694417C5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8554E-A355-AB49-84A2-600F57761067}" type="par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67C7EB-0BF4-614E-AA37-B558B953BD8E}" type="sib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F471C4-EAA8-6C4B-8DDA-9AD737E6514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B1407F-DE7E-1F4C-83F2-6E4513E2F4F0}" type="par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9CE0CD-451D-2042-9169-17F54FEDC19C}" type="sib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B29805-B80F-B84E-80D5-249DA2BB0DF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61ADCA-31A0-9746-A62D-2657C1F8C0DA}" type="par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7F3C32F-E097-4E43-B844-E1F050480612}" type="sib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2F6B5A-5D28-8345-BEDF-7AB668200AB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19D8E5-D840-A84E-9084-29D6F02C0169}" type="par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83CA8E-B4DB-C343-9D17-7D33BD3321E5}" type="sib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76C3B0-3984-4E41-8191-C72BEB0D8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8DBE56-FB1B-FF4F-83D7-382D149B9B42}" type="par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3B6C5-8626-2443-9DE1-091BDE662C56}" type="sib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5A29AB-228E-BC47-A616-A402BCBF934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39B3CF-4013-6E44-86F7-5417523B4CA6}" type="par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C7B782-F8CA-E641-91BD-80F51603175F}" type="sib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CAC06E-BA2F-B348-B3A6-FA91F6DB2DB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49C5A-6E92-8A49-9FFD-3C9A20D06708}" type="par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758611-CD6B-FF40-88EE-3DE08C08D051}" type="sib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24F08-DF62-5E49-9B79-93496DA5E33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4BF015-4C58-F143-AB32-365DD5933D25}" type="par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6C66A7-FBAF-3446-A66E-A2D0ED583FCD}" type="sib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EB16FA-674E-EE4E-B873-516D7EB5F3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F42B62-1F19-5545-BB29-4F8421C795FD}" type="par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964046-3ADE-BA4E-9206-F2AF89BC7C3C}" type="sib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3B640C-B415-2744-82E6-5C60973ECAE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A51215-925D-ED41-BAB9-345259960EAF}" type="par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3AE0A6-7BB5-F84B-BD39-C624B098A590}" type="sib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1CB905-6FCB-C749-B8D8-F7E3E8890832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C77DD9-8856-0F49-A10A-9917B2B3623A}" type="par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CDE278-D335-3D4D-A468-615C16CE7024}" type="sib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D98C1D-258A-834E-9094-FB74843BAE8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0EF6AD-AF2A-4C40-A71D-5062C62AAE51}" type="par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85AB2C-E58A-EB4C-B742-3ABADFDE7242}" type="sib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214F2-BD36-6F42-8B6F-D77A94B4BA3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7B44FA-3E55-D34A-B306-CAEE00150AD4}" type="par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54240A-2FE6-0A42-8AB1-15985CCF9A19}" type="sib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D1CE99-9381-304D-BABA-FB38061967F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2FF53A-DC09-7644-B15C-DE815DED88AB}" type="par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32FF7-4F5B-3541-82B5-41C23DAB12CE}" type="sib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8AD2CA-E6EA-6D41-9F77-2FD5A74FAA8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02AC3-7D32-5047-AFF3-65150F2A6239}" type="par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98752C-D47E-094D-8D44-EC402F45EAAA}" type="sib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397A5C-65F6-9149-BA47-74C0BE6E845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9CE1E0-6632-B940-A4DE-C15F15E8EA99}" type="par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1F6D91-209C-8F4C-9B6A-C28A26B7F2BA}" type="sib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EB527-6ACF-0A48-9611-99C3B11B40B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EFB7A1-6CE6-014D-BDAC-D70421B7572F}" type="par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9EFA03-308B-724F-9C81-49EB71E03745}" type="sib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C1984E-2807-BD42-B666-9C3B0DE2CA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D59D7F-7B6B-F441-8DF1-533D4CB80923}" type="par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631183-4C8E-DF42-9787-73AC15806CD5}" type="sib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F8DA69-C542-FC41-B64B-D453DE68B5E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F316E-829D-F04B-9F95-5F9D817D79AF}" type="par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82227D-D999-9D4E-9711-18FAE0FB8EF8}" type="sib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EA96A-858B-3448-8A86-180A7581B4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0FC3C-3E18-AD4E-9A1E-2AB5007B1E6F}" type="par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AC23CB-AA85-B944-B44F-2CF0808193F8}" type="sib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05C6A0-A790-2646-B636-BE6865D454A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72D817-EECC-4443-82F9-C8E21062B97E}" type="par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631B6F5C-40A5-B047-88FF-3CC1556D60F7}" type="sib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F24584BC-89BA-624B-9EB3-36A2A29AAF1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75CDE-3709-C84B-8FB9-C7174AB219CC}" type="par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A8BBF8A2-629B-1040-8D55-32636C919CFF}" type="sib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912DE6F0-AF2F-974D-B26E-A6F93C45F16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4CB9A1-A89B-5840-8274-74CED91ABC4E}" type="par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4CA0868-B382-BA4D-BC5A-9EA42E351AE6}" type="sib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D53E813-7B11-EB4F-B076-ADEC87DC85A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ED9134-DA53-9B4C-BA84-52BBAED467BB}" type="par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89BACCD-7E3C-3B42-9B9C-8C3AB9682364}" type="sib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51A1599-5BFF-5044-AFEF-66D1590AF1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D091C28-9511-284D-B4BF-B2F1EB1DC710}" type="par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19221E10-95FC-094B-A093-C22AEDDA23F5}" type="sib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CD53BE94-63D7-5D42-881B-BD9F6CC2A99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6C8D00-9AB1-9842-9494-5E08969B74BD}" type="par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D09C8122-5574-B94F-B150-40179915CE14}" type="sib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7141269C-31FE-7D4F-8143-774B7236DB10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5C7AC8-CF78-1A4A-8A66-05B8F2A7B4FD}" type="par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74E52390-BC7B-F74D-A9D8-47C2EBE04CF5}" type="sib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9723EC5E-5B40-B148-B7F4-0E5AF3970E0C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073376-F670-7B49-9A33-C61942BC2F72}" type="par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B82FFD9D-2863-294F-B95B-AF6A1F1BDB91}" type="sib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397D7F41-72A8-FA46-98DE-D7052A8298A2}" type="pres">
      <dgm:prSet presAssocID="{774BF599-32C1-784D-AF2F-FEDBF8611EB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C5049B6-5049-6E41-9D3D-F256F5593CC6}" type="pres">
      <dgm:prSet presAssocID="{0A291C93-053E-5648-ACCF-ED0615A71E91}" presName="hierRoot1" presStyleCnt="0">
        <dgm:presLayoutVars>
          <dgm:hierBranch val="init"/>
        </dgm:presLayoutVars>
      </dgm:prSet>
      <dgm:spPr/>
    </dgm:pt>
    <dgm:pt modelId="{37820E78-60B8-3244-A850-FB01963B444A}" type="pres">
      <dgm:prSet presAssocID="{0A291C93-053E-5648-ACCF-ED0615A71E91}" presName="rootComposite1" presStyleCnt="0"/>
      <dgm:spPr/>
    </dgm:pt>
    <dgm:pt modelId="{655C4266-0161-B747-B412-509287925401}" type="pres">
      <dgm:prSet presAssocID="{0A291C93-053E-5648-ACCF-ED0615A71E9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40B9D6-B86A-1248-94C0-CC89E905B510}" type="pres">
      <dgm:prSet presAssocID="{0A291C93-053E-5648-ACCF-ED0615A71E91}" presName="topArc1" presStyleLbl="parChTrans1D1" presStyleIdx="0" presStyleCnt="76"/>
      <dgm:spPr/>
    </dgm:pt>
    <dgm:pt modelId="{1221D53B-C6D8-8D42-9B14-773224F166C1}" type="pres">
      <dgm:prSet presAssocID="{0A291C93-053E-5648-ACCF-ED0615A71E91}" presName="bottomArc1" presStyleLbl="parChTrans1D1" presStyleIdx="1" presStyleCnt="76"/>
      <dgm:spPr/>
    </dgm:pt>
    <dgm:pt modelId="{C0C33D14-B545-E640-B43B-AD287F590995}" type="pres">
      <dgm:prSet presAssocID="{0A291C93-053E-5648-ACCF-ED0615A71E9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E37D5045-D9DB-1B41-BEA1-FBCD64BAB8B8}" type="pres">
      <dgm:prSet presAssocID="{0A291C93-053E-5648-ACCF-ED0615A71E91}" presName="hierChild2" presStyleCnt="0"/>
      <dgm:spPr/>
    </dgm:pt>
    <dgm:pt modelId="{2A01172D-CF11-D641-9127-13BEA5460786}" type="pres">
      <dgm:prSet presAssocID="{13DAFA29-4CDF-1B42-AFA3-D63AE2575E3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FD5153BF-36C1-C64D-B0EE-984E590C5C70}" type="pres">
      <dgm:prSet presAssocID="{098F6FF2-7057-2347-AC9A-272F744A2124}" presName="hierRoot2" presStyleCnt="0">
        <dgm:presLayoutVars>
          <dgm:hierBranch val="init"/>
        </dgm:presLayoutVars>
      </dgm:prSet>
      <dgm:spPr/>
    </dgm:pt>
    <dgm:pt modelId="{147C5645-1B71-A14C-9359-8609D5143624}" type="pres">
      <dgm:prSet presAssocID="{098F6FF2-7057-2347-AC9A-272F744A2124}" presName="rootComposite2" presStyleCnt="0"/>
      <dgm:spPr/>
    </dgm:pt>
    <dgm:pt modelId="{6AE0CAA3-455B-0841-B93F-00738EB9AAB5}" type="pres">
      <dgm:prSet presAssocID="{098F6FF2-7057-2347-AC9A-272F744A212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89DCEB-2DE7-8247-A6CD-EC4F81B9F15F}" type="pres">
      <dgm:prSet presAssocID="{098F6FF2-7057-2347-AC9A-272F744A2124}" presName="topArc2" presStyleLbl="parChTrans1D1" presStyleIdx="2" presStyleCnt="76"/>
      <dgm:spPr/>
    </dgm:pt>
    <dgm:pt modelId="{F8E873D9-47ED-6D43-87E2-DEA465C0EEDF}" type="pres">
      <dgm:prSet presAssocID="{098F6FF2-7057-2347-AC9A-272F744A2124}" presName="bottomArc2" presStyleLbl="parChTrans1D1" presStyleIdx="3" presStyleCnt="76"/>
      <dgm:spPr/>
    </dgm:pt>
    <dgm:pt modelId="{157E8241-FFB4-1145-88F8-A9D788E26735}" type="pres">
      <dgm:prSet presAssocID="{098F6FF2-7057-2347-AC9A-272F744A212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3A9E299-7199-A84E-8173-4D1CBEB8B6B9}" type="pres">
      <dgm:prSet presAssocID="{098F6FF2-7057-2347-AC9A-272F744A2124}" presName="hierChild4" presStyleCnt="0"/>
      <dgm:spPr/>
    </dgm:pt>
    <dgm:pt modelId="{F59E2C65-7AC5-F24D-B77F-2E7C6391D994}" type="pres">
      <dgm:prSet presAssocID="{58B3A81C-3EBB-1844-97C4-AAFEB85EE3F5}" presName="Name28" presStyleLbl="parChTrans1D3" presStyleIdx="0" presStyleCnt="16"/>
      <dgm:spPr/>
      <dgm:t>
        <a:bodyPr/>
        <a:lstStyle/>
        <a:p>
          <a:endParaRPr lang="zh-CN" altLang="en-US"/>
        </a:p>
      </dgm:t>
    </dgm:pt>
    <dgm:pt modelId="{9F9FCC70-8148-414F-B86B-000E4CC3E919}" type="pres">
      <dgm:prSet presAssocID="{63BF4F76-80D4-7B45-9733-C5E1F1F582EE}" presName="hierRoot2" presStyleCnt="0">
        <dgm:presLayoutVars>
          <dgm:hierBranch val="init"/>
        </dgm:presLayoutVars>
      </dgm:prSet>
      <dgm:spPr/>
    </dgm:pt>
    <dgm:pt modelId="{24DC9A2C-DB9A-DF49-837D-F3373C8706B2}" type="pres">
      <dgm:prSet presAssocID="{63BF4F76-80D4-7B45-9733-C5E1F1F582EE}" presName="rootComposite2" presStyleCnt="0"/>
      <dgm:spPr/>
    </dgm:pt>
    <dgm:pt modelId="{91D2D362-CA92-D84A-A67C-58DA2A030236}" type="pres">
      <dgm:prSet presAssocID="{63BF4F76-80D4-7B45-9733-C5E1F1F582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38E62B-D08A-084B-A80C-8003CAAE0614}" type="pres">
      <dgm:prSet presAssocID="{63BF4F76-80D4-7B45-9733-C5E1F1F582EE}" presName="topArc2" presStyleLbl="parChTrans1D1" presStyleIdx="4" presStyleCnt="76"/>
      <dgm:spPr/>
    </dgm:pt>
    <dgm:pt modelId="{41E59F4C-A283-C941-9569-575AA857DDD4}" type="pres">
      <dgm:prSet presAssocID="{63BF4F76-80D4-7B45-9733-C5E1F1F582EE}" presName="bottomArc2" presStyleLbl="parChTrans1D1" presStyleIdx="5" presStyleCnt="76"/>
      <dgm:spPr/>
    </dgm:pt>
    <dgm:pt modelId="{3D842CB1-9335-A44E-B09A-39EE7080F171}" type="pres">
      <dgm:prSet presAssocID="{63BF4F76-80D4-7B45-9733-C5E1F1F582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70B9DC0-8EE0-E644-BB9B-F414F528571F}" type="pres">
      <dgm:prSet presAssocID="{63BF4F76-80D4-7B45-9733-C5E1F1F582EE}" presName="hierChild4" presStyleCnt="0"/>
      <dgm:spPr/>
    </dgm:pt>
    <dgm:pt modelId="{B16A4B0D-774C-9C4B-941F-135CCF55BDF6}" type="pres">
      <dgm:prSet presAssocID="{63BF4F76-80D4-7B45-9733-C5E1F1F582EE}" presName="hierChild5" presStyleCnt="0"/>
      <dgm:spPr/>
    </dgm:pt>
    <dgm:pt modelId="{85CDAD6A-E18B-0A41-8032-0B0CC1CDB1B2}" type="pres">
      <dgm:prSet presAssocID="{EB125087-CC94-2B46-84C9-42E4854219AB}" presName="Name28" presStyleLbl="parChTrans1D3" presStyleIdx="1" presStyleCnt="16"/>
      <dgm:spPr/>
      <dgm:t>
        <a:bodyPr/>
        <a:lstStyle/>
        <a:p>
          <a:endParaRPr lang="zh-CN" altLang="en-US"/>
        </a:p>
      </dgm:t>
    </dgm:pt>
    <dgm:pt modelId="{B9642071-79AC-9A4B-B18F-5E1532083845}" type="pres">
      <dgm:prSet presAssocID="{15AC7CC8-6125-C848-B7F7-89263BBFBA75}" presName="hierRoot2" presStyleCnt="0">
        <dgm:presLayoutVars>
          <dgm:hierBranch val="init"/>
        </dgm:presLayoutVars>
      </dgm:prSet>
      <dgm:spPr/>
    </dgm:pt>
    <dgm:pt modelId="{AA7894D7-0ADC-4740-92D3-68E7D22A2409}" type="pres">
      <dgm:prSet presAssocID="{15AC7CC8-6125-C848-B7F7-89263BBFBA75}" presName="rootComposite2" presStyleCnt="0"/>
      <dgm:spPr/>
    </dgm:pt>
    <dgm:pt modelId="{382F2D21-B080-E54D-860D-E93AE85E8E35}" type="pres">
      <dgm:prSet presAssocID="{15AC7CC8-6125-C848-B7F7-89263BBFBA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E5C14-6045-EA47-B38A-2FC927F32379}" type="pres">
      <dgm:prSet presAssocID="{15AC7CC8-6125-C848-B7F7-89263BBFBA75}" presName="topArc2" presStyleLbl="parChTrans1D1" presStyleIdx="6" presStyleCnt="76"/>
      <dgm:spPr/>
    </dgm:pt>
    <dgm:pt modelId="{A321957C-6891-7F49-9A2C-B51907E28277}" type="pres">
      <dgm:prSet presAssocID="{15AC7CC8-6125-C848-B7F7-89263BBFBA75}" presName="bottomArc2" presStyleLbl="parChTrans1D1" presStyleIdx="7" presStyleCnt="76"/>
      <dgm:spPr/>
    </dgm:pt>
    <dgm:pt modelId="{BF9BBBB8-CF5B-494A-8267-CF4B3E34034B}" type="pres">
      <dgm:prSet presAssocID="{15AC7CC8-6125-C848-B7F7-89263BBFBA7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2FAE77C-43DC-ED49-8DF0-1185DBE650A6}" type="pres">
      <dgm:prSet presAssocID="{15AC7CC8-6125-C848-B7F7-89263BBFBA75}" presName="hierChild4" presStyleCnt="0"/>
      <dgm:spPr/>
    </dgm:pt>
    <dgm:pt modelId="{675FFDE0-3D1B-DB42-B08A-D6B5962A945D}" type="pres">
      <dgm:prSet presAssocID="{15AC7CC8-6125-C848-B7F7-89263BBFBA75}" presName="hierChild5" presStyleCnt="0"/>
      <dgm:spPr/>
    </dgm:pt>
    <dgm:pt modelId="{5DBD3A10-5E97-1947-81ED-25EF241CE2DE}" type="pres">
      <dgm:prSet presAssocID="{FFF27AB2-1AA1-A649-B1CA-5EC4983E1A9F}" presName="Name28" presStyleLbl="parChTrans1D3" presStyleIdx="2" presStyleCnt="16"/>
      <dgm:spPr/>
      <dgm:t>
        <a:bodyPr/>
        <a:lstStyle/>
        <a:p>
          <a:endParaRPr lang="zh-CN" altLang="en-US"/>
        </a:p>
      </dgm:t>
    </dgm:pt>
    <dgm:pt modelId="{C495B776-FEF7-3A41-9D7F-2CB28FD3C7AA}" type="pres">
      <dgm:prSet presAssocID="{ED5668F9-3497-2C4D-AC71-0BE437A896F7}" presName="hierRoot2" presStyleCnt="0">
        <dgm:presLayoutVars>
          <dgm:hierBranch val="init"/>
        </dgm:presLayoutVars>
      </dgm:prSet>
      <dgm:spPr/>
    </dgm:pt>
    <dgm:pt modelId="{E02CB186-88E6-D145-A4A8-B79A7EDE2066}" type="pres">
      <dgm:prSet presAssocID="{ED5668F9-3497-2C4D-AC71-0BE437A896F7}" presName="rootComposite2" presStyleCnt="0"/>
      <dgm:spPr/>
    </dgm:pt>
    <dgm:pt modelId="{6CB4C0AA-8E5D-AD4F-B2E9-223E26A7C867}" type="pres">
      <dgm:prSet presAssocID="{ED5668F9-3497-2C4D-AC71-0BE437A896F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A1C9C-6B55-4E4F-B667-A9376D1A056B}" type="pres">
      <dgm:prSet presAssocID="{ED5668F9-3497-2C4D-AC71-0BE437A896F7}" presName="topArc2" presStyleLbl="parChTrans1D1" presStyleIdx="8" presStyleCnt="76"/>
      <dgm:spPr/>
    </dgm:pt>
    <dgm:pt modelId="{F21EDE39-D826-8D4A-BEF5-200545EC8F72}" type="pres">
      <dgm:prSet presAssocID="{ED5668F9-3497-2C4D-AC71-0BE437A896F7}" presName="bottomArc2" presStyleLbl="parChTrans1D1" presStyleIdx="9" presStyleCnt="76"/>
      <dgm:spPr/>
    </dgm:pt>
    <dgm:pt modelId="{B35364EF-F4D3-BE4F-B1A4-EA091CE00CB2}" type="pres">
      <dgm:prSet presAssocID="{ED5668F9-3497-2C4D-AC71-0BE437A896F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6A4134-93D1-C148-B643-F04F7726C47C}" type="pres">
      <dgm:prSet presAssocID="{ED5668F9-3497-2C4D-AC71-0BE437A896F7}" presName="hierChild4" presStyleCnt="0"/>
      <dgm:spPr/>
    </dgm:pt>
    <dgm:pt modelId="{93372B78-F224-EF46-8C32-FDE413F1E4EE}" type="pres">
      <dgm:prSet presAssocID="{0F046F76-FF61-704B-B0A2-2970985F061B}" presName="Name28" presStyleLbl="parChTrans1D4" presStyleIdx="0" presStyleCnt="18"/>
      <dgm:spPr/>
      <dgm:t>
        <a:bodyPr/>
        <a:lstStyle/>
        <a:p>
          <a:endParaRPr lang="zh-CN" altLang="en-US"/>
        </a:p>
      </dgm:t>
    </dgm:pt>
    <dgm:pt modelId="{6A130B6B-9967-7245-858F-72B5A8A9E826}" type="pres">
      <dgm:prSet presAssocID="{F04910EE-7E6C-E044-854A-BC554C03E904}" presName="hierRoot2" presStyleCnt="0">
        <dgm:presLayoutVars>
          <dgm:hierBranch val="init"/>
        </dgm:presLayoutVars>
      </dgm:prSet>
      <dgm:spPr/>
    </dgm:pt>
    <dgm:pt modelId="{F73F4EC6-E7B5-1643-AB25-5D7ECBAEC089}" type="pres">
      <dgm:prSet presAssocID="{F04910EE-7E6C-E044-854A-BC554C03E904}" presName="rootComposite2" presStyleCnt="0"/>
      <dgm:spPr/>
    </dgm:pt>
    <dgm:pt modelId="{E25FC613-E380-A74D-8DA0-7AA0F90E1163}" type="pres">
      <dgm:prSet presAssocID="{F04910EE-7E6C-E044-854A-BC554C03E90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B67D0-E3CA-CE4B-9743-58CF3075A208}" type="pres">
      <dgm:prSet presAssocID="{F04910EE-7E6C-E044-854A-BC554C03E904}" presName="topArc2" presStyleLbl="parChTrans1D1" presStyleIdx="10" presStyleCnt="76"/>
      <dgm:spPr/>
    </dgm:pt>
    <dgm:pt modelId="{094F4B2F-78E1-8849-87DD-2B81CD91AA49}" type="pres">
      <dgm:prSet presAssocID="{F04910EE-7E6C-E044-854A-BC554C03E904}" presName="bottomArc2" presStyleLbl="parChTrans1D1" presStyleIdx="11" presStyleCnt="76"/>
      <dgm:spPr/>
    </dgm:pt>
    <dgm:pt modelId="{93B0F6A2-E32C-7C42-9D36-571779487A47}" type="pres">
      <dgm:prSet presAssocID="{F04910EE-7E6C-E044-854A-BC554C03E90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F678D4-45A0-BB4A-8F9B-9E2C50189F5B}" type="pres">
      <dgm:prSet presAssocID="{F04910EE-7E6C-E044-854A-BC554C03E904}" presName="hierChild4" presStyleCnt="0"/>
      <dgm:spPr/>
    </dgm:pt>
    <dgm:pt modelId="{898832CA-57BD-9C44-A2E9-830148EE0A0A}" type="pres">
      <dgm:prSet presAssocID="{F04910EE-7E6C-E044-854A-BC554C03E904}" presName="hierChild5" presStyleCnt="0"/>
      <dgm:spPr/>
    </dgm:pt>
    <dgm:pt modelId="{1B1CE2D4-0DC3-2B4F-83F4-7712E9E3179D}" type="pres">
      <dgm:prSet presAssocID="{6C860BCC-D3A7-A84B-A2DE-71648A0F79C1}" presName="Name28" presStyleLbl="parChTrans1D4" presStyleIdx="1" presStyleCnt="18"/>
      <dgm:spPr/>
      <dgm:t>
        <a:bodyPr/>
        <a:lstStyle/>
        <a:p>
          <a:endParaRPr lang="zh-CN" altLang="en-US"/>
        </a:p>
      </dgm:t>
    </dgm:pt>
    <dgm:pt modelId="{C897D95B-761E-B848-8235-FA5BF02D1E8B}" type="pres">
      <dgm:prSet presAssocID="{CE3EFE18-8D61-BE49-9583-A7540637F005}" presName="hierRoot2" presStyleCnt="0">
        <dgm:presLayoutVars>
          <dgm:hierBranch val="init"/>
        </dgm:presLayoutVars>
      </dgm:prSet>
      <dgm:spPr/>
    </dgm:pt>
    <dgm:pt modelId="{388064FF-44B1-0B44-9421-18624FA1E033}" type="pres">
      <dgm:prSet presAssocID="{CE3EFE18-8D61-BE49-9583-A7540637F005}" presName="rootComposite2" presStyleCnt="0"/>
      <dgm:spPr/>
    </dgm:pt>
    <dgm:pt modelId="{7B72488E-EDD6-9945-A696-9488D906A8F0}" type="pres">
      <dgm:prSet presAssocID="{CE3EFE18-8D61-BE49-9583-A7540637F00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5FFEA-B27D-1249-AC9F-A1E9A7D6CAFA}" type="pres">
      <dgm:prSet presAssocID="{CE3EFE18-8D61-BE49-9583-A7540637F005}" presName="topArc2" presStyleLbl="parChTrans1D1" presStyleIdx="12" presStyleCnt="76"/>
      <dgm:spPr/>
    </dgm:pt>
    <dgm:pt modelId="{DDC32A0D-7ACC-024B-A21C-F2B42B1D975B}" type="pres">
      <dgm:prSet presAssocID="{CE3EFE18-8D61-BE49-9583-A7540637F005}" presName="bottomArc2" presStyleLbl="parChTrans1D1" presStyleIdx="13" presStyleCnt="76"/>
      <dgm:spPr/>
    </dgm:pt>
    <dgm:pt modelId="{0AF0AC11-D25A-4F41-B195-988E90C52973}" type="pres">
      <dgm:prSet presAssocID="{CE3EFE18-8D61-BE49-9583-A7540637F00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0F3CA8B-70A6-D942-8B49-B80947A8A854}" type="pres">
      <dgm:prSet presAssocID="{CE3EFE18-8D61-BE49-9583-A7540637F005}" presName="hierChild4" presStyleCnt="0"/>
      <dgm:spPr/>
    </dgm:pt>
    <dgm:pt modelId="{D8F66295-A05A-394F-8B2F-E680B884932C}" type="pres">
      <dgm:prSet presAssocID="{CE3EFE18-8D61-BE49-9583-A7540637F005}" presName="hierChild5" presStyleCnt="0"/>
      <dgm:spPr/>
    </dgm:pt>
    <dgm:pt modelId="{93766E7A-25FD-3A46-9406-C81D5FEA5127}" type="pres">
      <dgm:prSet presAssocID="{ED5668F9-3497-2C4D-AC71-0BE437A896F7}" presName="hierChild5" presStyleCnt="0"/>
      <dgm:spPr/>
    </dgm:pt>
    <dgm:pt modelId="{586F0D8D-E5D8-1241-80A7-5E923A449BA0}" type="pres">
      <dgm:prSet presAssocID="{34592096-3CA5-D14A-B6AD-FB261485AAE3}" presName="Name28" presStyleLbl="parChTrans1D3" presStyleIdx="3" presStyleCnt="16"/>
      <dgm:spPr/>
      <dgm:t>
        <a:bodyPr/>
        <a:lstStyle/>
        <a:p>
          <a:endParaRPr lang="zh-CN" altLang="en-US"/>
        </a:p>
      </dgm:t>
    </dgm:pt>
    <dgm:pt modelId="{6D56D48F-452F-7F49-990E-08CDEF5A760D}" type="pres">
      <dgm:prSet presAssocID="{153AA711-D824-1545-A7CD-A9C977B05523}" presName="hierRoot2" presStyleCnt="0">
        <dgm:presLayoutVars>
          <dgm:hierBranch val="init"/>
        </dgm:presLayoutVars>
      </dgm:prSet>
      <dgm:spPr/>
    </dgm:pt>
    <dgm:pt modelId="{DF068C77-6646-C641-B2B8-2016DF1140B6}" type="pres">
      <dgm:prSet presAssocID="{153AA711-D824-1545-A7CD-A9C977B05523}" presName="rootComposite2" presStyleCnt="0"/>
      <dgm:spPr/>
    </dgm:pt>
    <dgm:pt modelId="{733C6884-6293-5F49-B903-15819E5560DE}" type="pres">
      <dgm:prSet presAssocID="{153AA711-D824-1545-A7CD-A9C977B055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33D46B-D686-A54E-B5F0-659E67C35499}" type="pres">
      <dgm:prSet presAssocID="{153AA711-D824-1545-A7CD-A9C977B05523}" presName="topArc2" presStyleLbl="parChTrans1D1" presStyleIdx="14" presStyleCnt="76"/>
      <dgm:spPr/>
    </dgm:pt>
    <dgm:pt modelId="{ED92D4E4-7506-324B-AD20-184132B649B2}" type="pres">
      <dgm:prSet presAssocID="{153AA711-D824-1545-A7CD-A9C977B05523}" presName="bottomArc2" presStyleLbl="parChTrans1D1" presStyleIdx="15" presStyleCnt="76"/>
      <dgm:spPr/>
    </dgm:pt>
    <dgm:pt modelId="{695A7A5D-8D91-E84D-94ED-FC9FBBE3E435}" type="pres">
      <dgm:prSet presAssocID="{153AA711-D824-1545-A7CD-A9C977B055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272CEB-62A4-4545-A725-D60E979E60ED}" type="pres">
      <dgm:prSet presAssocID="{153AA711-D824-1545-A7CD-A9C977B05523}" presName="hierChild4" presStyleCnt="0"/>
      <dgm:spPr/>
    </dgm:pt>
    <dgm:pt modelId="{953298EC-94E5-B54B-9743-E11E79607C37}" type="pres">
      <dgm:prSet presAssocID="{153AA711-D824-1545-A7CD-A9C977B05523}" presName="hierChild5" presStyleCnt="0"/>
      <dgm:spPr/>
    </dgm:pt>
    <dgm:pt modelId="{18C54D4B-9B52-3A43-8D24-5CB7082E70F5}" type="pres">
      <dgm:prSet presAssocID="{C9B8554E-A355-AB49-84A2-600F57761067}" presName="Name28" presStyleLbl="parChTrans1D3" presStyleIdx="4" presStyleCnt="16"/>
      <dgm:spPr/>
      <dgm:t>
        <a:bodyPr/>
        <a:lstStyle/>
        <a:p>
          <a:endParaRPr lang="zh-CN" altLang="en-US"/>
        </a:p>
      </dgm:t>
    </dgm:pt>
    <dgm:pt modelId="{79644A41-EE85-6D40-8D90-F8E60BEF6FA0}" type="pres">
      <dgm:prSet presAssocID="{FB35C321-564E-244E-9B01-6B694417C567}" presName="hierRoot2" presStyleCnt="0">
        <dgm:presLayoutVars>
          <dgm:hierBranch val="init"/>
        </dgm:presLayoutVars>
      </dgm:prSet>
      <dgm:spPr/>
    </dgm:pt>
    <dgm:pt modelId="{DF17CE8D-F615-5047-8737-83F9027894F4}" type="pres">
      <dgm:prSet presAssocID="{FB35C321-564E-244E-9B01-6B694417C567}" presName="rootComposite2" presStyleCnt="0"/>
      <dgm:spPr/>
    </dgm:pt>
    <dgm:pt modelId="{3728571E-BDB7-B24E-AF1A-074E20B827AE}" type="pres">
      <dgm:prSet presAssocID="{FB35C321-564E-244E-9B01-6B694417C5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F86816-132C-F74A-B9F7-740FC5418119}" type="pres">
      <dgm:prSet presAssocID="{FB35C321-564E-244E-9B01-6B694417C567}" presName="topArc2" presStyleLbl="parChTrans1D1" presStyleIdx="16" presStyleCnt="76"/>
      <dgm:spPr/>
    </dgm:pt>
    <dgm:pt modelId="{04EA7D5C-2FA5-514B-AA77-209AD250FDB1}" type="pres">
      <dgm:prSet presAssocID="{FB35C321-564E-244E-9B01-6B694417C567}" presName="bottomArc2" presStyleLbl="parChTrans1D1" presStyleIdx="17" presStyleCnt="76"/>
      <dgm:spPr/>
    </dgm:pt>
    <dgm:pt modelId="{528CA2C2-E744-8F46-B8C8-6C91541A1864}" type="pres">
      <dgm:prSet presAssocID="{FB35C321-564E-244E-9B01-6B694417C56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F6A8232-4298-0542-A228-47584602F0EE}" type="pres">
      <dgm:prSet presAssocID="{FB35C321-564E-244E-9B01-6B694417C567}" presName="hierChild4" presStyleCnt="0"/>
      <dgm:spPr/>
    </dgm:pt>
    <dgm:pt modelId="{F5AE1F46-42BB-C147-963D-FA16485FE14F}" type="pres">
      <dgm:prSet presAssocID="{38249C5A-6E92-8A49-9FFD-3C9A20D06708}" presName="Name28" presStyleLbl="parChTrans1D4" presStyleIdx="2" presStyleCnt="18"/>
      <dgm:spPr/>
      <dgm:t>
        <a:bodyPr/>
        <a:lstStyle/>
        <a:p>
          <a:endParaRPr lang="zh-CN" altLang="en-US"/>
        </a:p>
      </dgm:t>
    </dgm:pt>
    <dgm:pt modelId="{1945674A-4800-A84C-A683-70CE45286668}" type="pres">
      <dgm:prSet presAssocID="{26CAC06E-BA2F-B348-B3A6-FA91F6DB2DB6}" presName="hierRoot2" presStyleCnt="0">
        <dgm:presLayoutVars>
          <dgm:hierBranch val="init"/>
        </dgm:presLayoutVars>
      </dgm:prSet>
      <dgm:spPr/>
    </dgm:pt>
    <dgm:pt modelId="{514C5E09-3413-2440-A765-FDF2EA184F24}" type="pres">
      <dgm:prSet presAssocID="{26CAC06E-BA2F-B348-B3A6-FA91F6DB2DB6}" presName="rootComposite2" presStyleCnt="0"/>
      <dgm:spPr/>
    </dgm:pt>
    <dgm:pt modelId="{A2895AEF-9277-F448-81BC-383AA9988F95}" type="pres">
      <dgm:prSet presAssocID="{26CAC06E-BA2F-B348-B3A6-FA91F6DB2D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34D0FA-DFDA-3E42-A384-CCB487CD81A8}" type="pres">
      <dgm:prSet presAssocID="{26CAC06E-BA2F-B348-B3A6-FA91F6DB2DB6}" presName="topArc2" presStyleLbl="parChTrans1D1" presStyleIdx="18" presStyleCnt="76"/>
      <dgm:spPr/>
    </dgm:pt>
    <dgm:pt modelId="{AA6EFCE9-B7EC-5D4B-A9E7-0302A921E374}" type="pres">
      <dgm:prSet presAssocID="{26CAC06E-BA2F-B348-B3A6-FA91F6DB2DB6}" presName="bottomArc2" presStyleLbl="parChTrans1D1" presStyleIdx="19" presStyleCnt="76"/>
      <dgm:spPr/>
    </dgm:pt>
    <dgm:pt modelId="{381A192C-46E2-EA42-AD6D-178F2D72A56A}" type="pres">
      <dgm:prSet presAssocID="{26CAC06E-BA2F-B348-B3A6-FA91F6DB2DB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CB0DFDA-6A27-BE42-A113-A1A8D22A2658}" type="pres">
      <dgm:prSet presAssocID="{26CAC06E-BA2F-B348-B3A6-FA91F6DB2DB6}" presName="hierChild4" presStyleCnt="0"/>
      <dgm:spPr/>
    </dgm:pt>
    <dgm:pt modelId="{416160FC-1938-6545-B52C-7E6AB27BBFB7}" type="pres">
      <dgm:prSet presAssocID="{26CAC06E-BA2F-B348-B3A6-FA91F6DB2DB6}" presName="hierChild5" presStyleCnt="0"/>
      <dgm:spPr/>
    </dgm:pt>
    <dgm:pt modelId="{59BD2A03-A741-E14F-82DA-BC06983456B3}" type="pres">
      <dgm:prSet presAssocID="{D14BF015-4C58-F143-AB32-365DD5933D25}" presName="Name28" presStyleLbl="parChTrans1D4" presStyleIdx="3" presStyleCnt="18"/>
      <dgm:spPr/>
      <dgm:t>
        <a:bodyPr/>
        <a:lstStyle/>
        <a:p>
          <a:endParaRPr lang="zh-CN" altLang="en-US"/>
        </a:p>
      </dgm:t>
    </dgm:pt>
    <dgm:pt modelId="{4648EB82-581A-5247-8962-B23E77A65774}" type="pres">
      <dgm:prSet presAssocID="{80E24F08-DF62-5E49-9B79-93496DA5E335}" presName="hierRoot2" presStyleCnt="0">
        <dgm:presLayoutVars>
          <dgm:hierBranch val="init"/>
        </dgm:presLayoutVars>
      </dgm:prSet>
      <dgm:spPr/>
    </dgm:pt>
    <dgm:pt modelId="{4F7374B4-0663-274F-8109-2F2225739B46}" type="pres">
      <dgm:prSet presAssocID="{80E24F08-DF62-5E49-9B79-93496DA5E335}" presName="rootComposite2" presStyleCnt="0"/>
      <dgm:spPr/>
    </dgm:pt>
    <dgm:pt modelId="{CC4AB2F0-FCB3-7C4B-9EA6-03845F2DB6F6}" type="pres">
      <dgm:prSet presAssocID="{80E24F08-DF62-5E49-9B79-93496DA5E3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6C7D6C-4997-4043-B17B-15C17B197B4B}" type="pres">
      <dgm:prSet presAssocID="{80E24F08-DF62-5E49-9B79-93496DA5E335}" presName="topArc2" presStyleLbl="parChTrans1D1" presStyleIdx="20" presStyleCnt="76"/>
      <dgm:spPr/>
    </dgm:pt>
    <dgm:pt modelId="{243E9541-E76E-3C4A-ABBE-64A466CA1D40}" type="pres">
      <dgm:prSet presAssocID="{80E24F08-DF62-5E49-9B79-93496DA5E335}" presName="bottomArc2" presStyleLbl="parChTrans1D1" presStyleIdx="21" presStyleCnt="76"/>
      <dgm:spPr/>
    </dgm:pt>
    <dgm:pt modelId="{C62681DF-40E2-A848-B759-C9BA66994052}" type="pres">
      <dgm:prSet presAssocID="{80E24F08-DF62-5E49-9B79-93496DA5E33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B66CF7D-81BE-014B-997E-E1610963A357}" type="pres">
      <dgm:prSet presAssocID="{80E24F08-DF62-5E49-9B79-93496DA5E335}" presName="hierChild4" presStyleCnt="0"/>
      <dgm:spPr/>
    </dgm:pt>
    <dgm:pt modelId="{2FF1F4FD-5564-EC4A-A8BF-710D37629356}" type="pres">
      <dgm:prSet presAssocID="{80E24F08-DF62-5E49-9B79-93496DA5E335}" presName="hierChild5" presStyleCnt="0"/>
      <dgm:spPr/>
    </dgm:pt>
    <dgm:pt modelId="{89AEF218-E9C0-A04F-9CC8-6A1184B10479}" type="pres">
      <dgm:prSet presAssocID="{26F42B62-1F19-5545-BB29-4F8421C795FD}" presName="Name28" presStyleLbl="parChTrans1D4" presStyleIdx="4" presStyleCnt="18"/>
      <dgm:spPr/>
      <dgm:t>
        <a:bodyPr/>
        <a:lstStyle/>
        <a:p>
          <a:endParaRPr lang="zh-CN" altLang="en-US"/>
        </a:p>
      </dgm:t>
    </dgm:pt>
    <dgm:pt modelId="{64AC3CBA-2ECB-B04C-9ED4-E003142C82FE}" type="pres">
      <dgm:prSet presAssocID="{D0EB16FA-674E-EE4E-B873-516D7EB5F375}" presName="hierRoot2" presStyleCnt="0">
        <dgm:presLayoutVars>
          <dgm:hierBranch val="init"/>
        </dgm:presLayoutVars>
      </dgm:prSet>
      <dgm:spPr/>
    </dgm:pt>
    <dgm:pt modelId="{2A0EA271-631B-0F47-A3E3-44E59D540DE9}" type="pres">
      <dgm:prSet presAssocID="{D0EB16FA-674E-EE4E-B873-516D7EB5F375}" presName="rootComposite2" presStyleCnt="0"/>
      <dgm:spPr/>
    </dgm:pt>
    <dgm:pt modelId="{8E0DDF9A-0D9E-A449-88AA-2B7A978D6AC2}" type="pres">
      <dgm:prSet presAssocID="{D0EB16FA-674E-EE4E-B873-516D7EB5F3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BA586B-71EF-4E42-B2AD-F3FC8E5378D1}" type="pres">
      <dgm:prSet presAssocID="{D0EB16FA-674E-EE4E-B873-516D7EB5F375}" presName="topArc2" presStyleLbl="parChTrans1D1" presStyleIdx="22" presStyleCnt="76"/>
      <dgm:spPr/>
    </dgm:pt>
    <dgm:pt modelId="{5746AFB6-9BE7-D14B-B35F-3FB7C84B9886}" type="pres">
      <dgm:prSet presAssocID="{D0EB16FA-674E-EE4E-B873-516D7EB5F375}" presName="bottomArc2" presStyleLbl="parChTrans1D1" presStyleIdx="23" presStyleCnt="76"/>
      <dgm:spPr/>
    </dgm:pt>
    <dgm:pt modelId="{D55AE1AA-18B4-6A4A-838F-04C61141B579}" type="pres">
      <dgm:prSet presAssocID="{D0EB16FA-674E-EE4E-B873-516D7EB5F37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F9FC6E2-B488-4C47-9C68-A26EAFAB17C1}" type="pres">
      <dgm:prSet presAssocID="{D0EB16FA-674E-EE4E-B873-516D7EB5F375}" presName="hierChild4" presStyleCnt="0"/>
      <dgm:spPr/>
    </dgm:pt>
    <dgm:pt modelId="{DBC12097-63C9-1549-A7C0-286099EAAF58}" type="pres">
      <dgm:prSet presAssocID="{D0EB16FA-674E-EE4E-B873-516D7EB5F375}" presName="hierChild5" presStyleCnt="0"/>
      <dgm:spPr/>
    </dgm:pt>
    <dgm:pt modelId="{7823B8E7-3F4D-104B-97F9-34A76134A28A}" type="pres">
      <dgm:prSet presAssocID="{FB35C321-564E-244E-9B01-6B694417C567}" presName="hierChild5" presStyleCnt="0"/>
      <dgm:spPr/>
    </dgm:pt>
    <dgm:pt modelId="{B4D7D9B6-C59D-D641-827E-883025175671}" type="pres">
      <dgm:prSet presAssocID="{A3B1407F-DE7E-1F4C-83F2-6E4513E2F4F0}" presName="Name28" presStyleLbl="parChTrans1D3" presStyleIdx="5" presStyleCnt="16"/>
      <dgm:spPr/>
      <dgm:t>
        <a:bodyPr/>
        <a:lstStyle/>
        <a:p>
          <a:endParaRPr lang="zh-CN" altLang="en-US"/>
        </a:p>
      </dgm:t>
    </dgm:pt>
    <dgm:pt modelId="{1F11489B-9AA1-C846-87D3-B40DB780441C}" type="pres">
      <dgm:prSet presAssocID="{EFF471C4-EAA8-6C4B-8DDA-9AD737E6514A}" presName="hierRoot2" presStyleCnt="0">
        <dgm:presLayoutVars>
          <dgm:hierBranch val="init"/>
        </dgm:presLayoutVars>
      </dgm:prSet>
      <dgm:spPr/>
    </dgm:pt>
    <dgm:pt modelId="{9635AA83-8506-494D-A0EC-6ADFF1F6FAD0}" type="pres">
      <dgm:prSet presAssocID="{EFF471C4-EAA8-6C4B-8DDA-9AD737E6514A}" presName="rootComposite2" presStyleCnt="0"/>
      <dgm:spPr/>
    </dgm:pt>
    <dgm:pt modelId="{68167851-92B2-4940-8A39-CBDA506A4F9A}" type="pres">
      <dgm:prSet presAssocID="{EFF471C4-EAA8-6C4B-8DDA-9AD737E6514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76C02-C405-B545-8B6C-38E2F8604B42}" type="pres">
      <dgm:prSet presAssocID="{EFF471C4-EAA8-6C4B-8DDA-9AD737E6514A}" presName="topArc2" presStyleLbl="parChTrans1D1" presStyleIdx="24" presStyleCnt="76"/>
      <dgm:spPr/>
    </dgm:pt>
    <dgm:pt modelId="{EC32C6F7-7B6C-E244-B209-BCF0DD1AE37D}" type="pres">
      <dgm:prSet presAssocID="{EFF471C4-EAA8-6C4B-8DDA-9AD737E6514A}" presName="bottomArc2" presStyleLbl="parChTrans1D1" presStyleIdx="25" presStyleCnt="76"/>
      <dgm:spPr/>
    </dgm:pt>
    <dgm:pt modelId="{B83247B6-3138-CE4C-9C77-BDF1BCFAC69F}" type="pres">
      <dgm:prSet presAssocID="{EFF471C4-EAA8-6C4B-8DDA-9AD737E6514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E3DED76-1264-8A46-81CA-E05A0C789EF8}" type="pres">
      <dgm:prSet presAssocID="{EFF471C4-EAA8-6C4B-8DDA-9AD737E6514A}" presName="hierChild4" presStyleCnt="0"/>
      <dgm:spPr/>
    </dgm:pt>
    <dgm:pt modelId="{2E45EE7A-5712-8749-96EB-30197E37D9D5}" type="pres">
      <dgm:prSet presAssocID="{EFF471C4-EAA8-6C4B-8DDA-9AD737E6514A}" presName="hierChild5" presStyleCnt="0"/>
      <dgm:spPr/>
    </dgm:pt>
    <dgm:pt modelId="{339B4D52-3E2B-7F4E-BBC4-CCBB2CAE208D}" type="pres">
      <dgm:prSet presAssocID="{8761ADCA-31A0-9746-A62D-2657C1F8C0DA}" presName="Name28" presStyleLbl="parChTrans1D3" presStyleIdx="6" presStyleCnt="16"/>
      <dgm:spPr/>
      <dgm:t>
        <a:bodyPr/>
        <a:lstStyle/>
        <a:p>
          <a:endParaRPr lang="zh-CN" altLang="en-US"/>
        </a:p>
      </dgm:t>
    </dgm:pt>
    <dgm:pt modelId="{7B74209C-D05F-4541-9E72-989E67A8E178}" type="pres">
      <dgm:prSet presAssocID="{F5B29805-B80F-B84E-80D5-249DA2BB0DF1}" presName="hierRoot2" presStyleCnt="0">
        <dgm:presLayoutVars>
          <dgm:hierBranch val="init"/>
        </dgm:presLayoutVars>
      </dgm:prSet>
      <dgm:spPr/>
    </dgm:pt>
    <dgm:pt modelId="{1F3C9919-11E7-BE4A-AF48-79F91E8ECF42}" type="pres">
      <dgm:prSet presAssocID="{F5B29805-B80F-B84E-80D5-249DA2BB0DF1}" presName="rootComposite2" presStyleCnt="0"/>
      <dgm:spPr/>
    </dgm:pt>
    <dgm:pt modelId="{AAB8430A-240F-564B-A763-F877155C9BCF}" type="pres">
      <dgm:prSet presAssocID="{F5B29805-B80F-B84E-80D5-249DA2BB0D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B1F751-8962-0C40-B802-75C90A359CA1}" type="pres">
      <dgm:prSet presAssocID="{F5B29805-B80F-B84E-80D5-249DA2BB0DF1}" presName="topArc2" presStyleLbl="parChTrans1D1" presStyleIdx="26" presStyleCnt="76"/>
      <dgm:spPr/>
    </dgm:pt>
    <dgm:pt modelId="{B47C0D09-5EE9-6C48-981B-5C523AEE428E}" type="pres">
      <dgm:prSet presAssocID="{F5B29805-B80F-B84E-80D5-249DA2BB0DF1}" presName="bottomArc2" presStyleLbl="parChTrans1D1" presStyleIdx="27" presStyleCnt="76"/>
      <dgm:spPr/>
    </dgm:pt>
    <dgm:pt modelId="{0FBB2E86-D616-A449-B86F-0B2A9A77AC1F}" type="pres">
      <dgm:prSet presAssocID="{F5B29805-B80F-B84E-80D5-249DA2BB0DF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030BF3-8E82-AB4E-8670-F489D7323259}" type="pres">
      <dgm:prSet presAssocID="{F5B29805-B80F-B84E-80D5-249DA2BB0DF1}" presName="hierChild4" presStyleCnt="0"/>
      <dgm:spPr/>
    </dgm:pt>
    <dgm:pt modelId="{C67DC490-CC36-E848-BB49-CE019EE1CAED}" type="pres">
      <dgm:prSet presAssocID="{A519D8E5-D840-A84E-9084-29D6F02C0169}" presName="Name28" presStyleLbl="parChTrans1D4" presStyleIdx="5" presStyleCnt="18"/>
      <dgm:spPr/>
      <dgm:t>
        <a:bodyPr/>
        <a:lstStyle/>
        <a:p>
          <a:endParaRPr lang="zh-CN" altLang="en-US"/>
        </a:p>
      </dgm:t>
    </dgm:pt>
    <dgm:pt modelId="{B5A31C84-4A54-9F44-A421-1408B4B5927A}" type="pres">
      <dgm:prSet presAssocID="{0C2F6B5A-5D28-8345-BEDF-7AB668200AB9}" presName="hierRoot2" presStyleCnt="0">
        <dgm:presLayoutVars>
          <dgm:hierBranch val="init"/>
        </dgm:presLayoutVars>
      </dgm:prSet>
      <dgm:spPr/>
    </dgm:pt>
    <dgm:pt modelId="{B8628E85-70AF-AC4E-B567-27F684DFBD6C}" type="pres">
      <dgm:prSet presAssocID="{0C2F6B5A-5D28-8345-BEDF-7AB668200AB9}" presName="rootComposite2" presStyleCnt="0"/>
      <dgm:spPr/>
    </dgm:pt>
    <dgm:pt modelId="{062AE6D6-E957-F44F-97FC-5DEF3E19E871}" type="pres">
      <dgm:prSet presAssocID="{0C2F6B5A-5D28-8345-BEDF-7AB668200A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6F273-436C-5E43-835E-AA171770073B}" type="pres">
      <dgm:prSet presAssocID="{0C2F6B5A-5D28-8345-BEDF-7AB668200AB9}" presName="topArc2" presStyleLbl="parChTrans1D1" presStyleIdx="28" presStyleCnt="76"/>
      <dgm:spPr/>
    </dgm:pt>
    <dgm:pt modelId="{EAC72270-0B29-2B48-8C47-C1C474E25941}" type="pres">
      <dgm:prSet presAssocID="{0C2F6B5A-5D28-8345-BEDF-7AB668200AB9}" presName="bottomArc2" presStyleLbl="parChTrans1D1" presStyleIdx="29" presStyleCnt="76"/>
      <dgm:spPr/>
    </dgm:pt>
    <dgm:pt modelId="{B7687A1C-6A8C-1C48-AD57-2DDAC3F10F93}" type="pres">
      <dgm:prSet presAssocID="{0C2F6B5A-5D28-8345-BEDF-7AB668200AB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3406E92-F9AA-C148-86CB-098E28E2CB01}" type="pres">
      <dgm:prSet presAssocID="{0C2F6B5A-5D28-8345-BEDF-7AB668200AB9}" presName="hierChild4" presStyleCnt="0"/>
      <dgm:spPr/>
    </dgm:pt>
    <dgm:pt modelId="{64A33538-FA8B-EB47-82A4-9D6AE006CF56}" type="pres">
      <dgm:prSet presAssocID="{0C2F6B5A-5D28-8345-BEDF-7AB668200AB9}" presName="hierChild5" presStyleCnt="0"/>
      <dgm:spPr/>
    </dgm:pt>
    <dgm:pt modelId="{EEDACD02-A878-6F4B-B8C6-64B2897D492A}" type="pres">
      <dgm:prSet presAssocID="{BF8DBE56-FB1B-FF4F-83D7-382D149B9B42}" presName="Name28" presStyleLbl="parChTrans1D4" presStyleIdx="6" presStyleCnt="18"/>
      <dgm:spPr/>
      <dgm:t>
        <a:bodyPr/>
        <a:lstStyle/>
        <a:p>
          <a:endParaRPr lang="zh-CN" altLang="en-US"/>
        </a:p>
      </dgm:t>
    </dgm:pt>
    <dgm:pt modelId="{29EDC89B-52E9-2646-8EF3-6CB43B446796}" type="pres">
      <dgm:prSet presAssocID="{8B76C3B0-3984-4E41-8191-C72BEB0D8B38}" presName="hierRoot2" presStyleCnt="0">
        <dgm:presLayoutVars>
          <dgm:hierBranch val="init"/>
        </dgm:presLayoutVars>
      </dgm:prSet>
      <dgm:spPr/>
    </dgm:pt>
    <dgm:pt modelId="{FCB77BDD-B7DF-2A44-A542-B4678D280B36}" type="pres">
      <dgm:prSet presAssocID="{8B76C3B0-3984-4E41-8191-C72BEB0D8B38}" presName="rootComposite2" presStyleCnt="0"/>
      <dgm:spPr/>
    </dgm:pt>
    <dgm:pt modelId="{B64B7D45-E013-B043-B8F0-DE0867D7CBFD}" type="pres">
      <dgm:prSet presAssocID="{8B76C3B0-3984-4E41-8191-C72BEB0D8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AD107-E8B1-1A49-8D03-8FE21EC739A1}" type="pres">
      <dgm:prSet presAssocID="{8B76C3B0-3984-4E41-8191-C72BEB0D8B38}" presName="topArc2" presStyleLbl="parChTrans1D1" presStyleIdx="30" presStyleCnt="76"/>
      <dgm:spPr/>
    </dgm:pt>
    <dgm:pt modelId="{A18BC750-ADBC-1A4C-BAAE-A79AF8ED8020}" type="pres">
      <dgm:prSet presAssocID="{8B76C3B0-3984-4E41-8191-C72BEB0D8B38}" presName="bottomArc2" presStyleLbl="parChTrans1D1" presStyleIdx="31" presStyleCnt="76"/>
      <dgm:spPr/>
    </dgm:pt>
    <dgm:pt modelId="{C2E5F5CD-F7D7-BA4D-B2A0-D7828DA3C159}" type="pres">
      <dgm:prSet presAssocID="{8B76C3B0-3984-4E41-8191-C72BEB0D8B3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FD3772-8EAE-6041-B24C-B099D973770F}" type="pres">
      <dgm:prSet presAssocID="{8B76C3B0-3984-4E41-8191-C72BEB0D8B38}" presName="hierChild4" presStyleCnt="0"/>
      <dgm:spPr/>
    </dgm:pt>
    <dgm:pt modelId="{BF9F9529-F414-EF45-A741-3A415F821A78}" type="pres">
      <dgm:prSet presAssocID="{8B76C3B0-3984-4E41-8191-C72BEB0D8B38}" presName="hierChild5" presStyleCnt="0"/>
      <dgm:spPr/>
    </dgm:pt>
    <dgm:pt modelId="{25A26622-CE9B-D248-8607-2B4523B5EBD1}" type="pres">
      <dgm:prSet presAssocID="{E739B3CF-4013-6E44-86F7-5417523B4CA6}" presName="Name28" presStyleLbl="parChTrans1D4" presStyleIdx="7" presStyleCnt="18"/>
      <dgm:spPr/>
      <dgm:t>
        <a:bodyPr/>
        <a:lstStyle/>
        <a:p>
          <a:endParaRPr lang="zh-CN" altLang="en-US"/>
        </a:p>
      </dgm:t>
    </dgm:pt>
    <dgm:pt modelId="{C57226FF-AE66-524D-9B29-17F495F07F40}" type="pres">
      <dgm:prSet presAssocID="{7D5A29AB-228E-BC47-A616-A402BCBF934D}" presName="hierRoot2" presStyleCnt="0">
        <dgm:presLayoutVars>
          <dgm:hierBranch val="init"/>
        </dgm:presLayoutVars>
      </dgm:prSet>
      <dgm:spPr/>
    </dgm:pt>
    <dgm:pt modelId="{7A8A7070-A7A6-F045-9FA3-04D843F227D8}" type="pres">
      <dgm:prSet presAssocID="{7D5A29AB-228E-BC47-A616-A402BCBF934D}" presName="rootComposite2" presStyleCnt="0"/>
      <dgm:spPr/>
    </dgm:pt>
    <dgm:pt modelId="{1615638D-4F27-2048-A995-936A4A10F88E}" type="pres">
      <dgm:prSet presAssocID="{7D5A29AB-228E-BC47-A616-A402BCBF934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2AB8A-49BB-8147-8C50-22C0AA308254}" type="pres">
      <dgm:prSet presAssocID="{7D5A29AB-228E-BC47-A616-A402BCBF934D}" presName="topArc2" presStyleLbl="parChTrans1D1" presStyleIdx="32" presStyleCnt="76"/>
      <dgm:spPr/>
    </dgm:pt>
    <dgm:pt modelId="{6C40477E-9C81-CE46-BD77-2BD9C3695F75}" type="pres">
      <dgm:prSet presAssocID="{7D5A29AB-228E-BC47-A616-A402BCBF934D}" presName="bottomArc2" presStyleLbl="parChTrans1D1" presStyleIdx="33" presStyleCnt="76"/>
      <dgm:spPr/>
    </dgm:pt>
    <dgm:pt modelId="{10D910F5-4F9D-0A44-9491-C914386D8BFB}" type="pres">
      <dgm:prSet presAssocID="{7D5A29AB-228E-BC47-A616-A402BCBF934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7AA9E6-0CF3-434D-8CB8-430FB8E95F3A}" type="pres">
      <dgm:prSet presAssocID="{7D5A29AB-228E-BC47-A616-A402BCBF934D}" presName="hierChild4" presStyleCnt="0"/>
      <dgm:spPr/>
    </dgm:pt>
    <dgm:pt modelId="{F956BE61-4EA2-6E41-BA1B-57FEC283C956}" type="pres">
      <dgm:prSet presAssocID="{7D5A29AB-228E-BC47-A616-A402BCBF934D}" presName="hierChild5" presStyleCnt="0"/>
      <dgm:spPr/>
    </dgm:pt>
    <dgm:pt modelId="{EE294695-307F-D14A-A05E-FDE9FFF70AA6}" type="pres">
      <dgm:prSet presAssocID="{F5B29805-B80F-B84E-80D5-249DA2BB0DF1}" presName="hierChild5" presStyleCnt="0"/>
      <dgm:spPr/>
    </dgm:pt>
    <dgm:pt modelId="{71043B0A-4315-A146-A5D2-F723F0F46EA3}" type="pres">
      <dgm:prSet presAssocID="{098F6FF2-7057-2347-AC9A-272F744A2124}" presName="hierChild5" presStyleCnt="0"/>
      <dgm:spPr/>
    </dgm:pt>
    <dgm:pt modelId="{19A911C2-0EE3-284B-8E9E-CF22460B830B}" type="pres">
      <dgm:prSet presAssocID="{5121D18F-8ABE-9C40-9362-CF6DD75E0E83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D53AD4B7-4979-CE41-A8BF-25AFC75B34C0}" type="pres">
      <dgm:prSet presAssocID="{1C1A68AE-B38A-B643-A11A-4FD059A12E09}" presName="hierRoot2" presStyleCnt="0">
        <dgm:presLayoutVars>
          <dgm:hierBranch val="init"/>
        </dgm:presLayoutVars>
      </dgm:prSet>
      <dgm:spPr/>
    </dgm:pt>
    <dgm:pt modelId="{777BA384-BBAA-214F-9A8E-45D58B6A4459}" type="pres">
      <dgm:prSet presAssocID="{1C1A68AE-B38A-B643-A11A-4FD059A12E09}" presName="rootComposite2" presStyleCnt="0"/>
      <dgm:spPr/>
    </dgm:pt>
    <dgm:pt modelId="{6FACD9D3-9807-E04E-BAEC-A1BED2E4673F}" type="pres">
      <dgm:prSet presAssocID="{1C1A68AE-B38A-B643-A11A-4FD059A12E0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C6553-D336-7148-B60A-D4C358E601DE}" type="pres">
      <dgm:prSet presAssocID="{1C1A68AE-B38A-B643-A11A-4FD059A12E09}" presName="topArc2" presStyleLbl="parChTrans1D1" presStyleIdx="34" presStyleCnt="76"/>
      <dgm:spPr/>
    </dgm:pt>
    <dgm:pt modelId="{15DBF071-FCAD-7042-8A1F-F69BF74146E0}" type="pres">
      <dgm:prSet presAssocID="{1C1A68AE-B38A-B643-A11A-4FD059A12E09}" presName="bottomArc2" presStyleLbl="parChTrans1D1" presStyleIdx="35" presStyleCnt="76"/>
      <dgm:spPr/>
    </dgm:pt>
    <dgm:pt modelId="{B0761411-2563-5B45-972C-114F07518FE5}" type="pres">
      <dgm:prSet presAssocID="{1C1A68AE-B38A-B643-A11A-4FD059A12E0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F1A7A1B-D305-3D44-8D45-432F47C54AF8}" type="pres">
      <dgm:prSet presAssocID="{1C1A68AE-B38A-B643-A11A-4FD059A12E09}" presName="hierChild4" presStyleCnt="0"/>
      <dgm:spPr/>
    </dgm:pt>
    <dgm:pt modelId="{661BEA2E-1427-A240-A83E-9BDE4DC0AF38}" type="pres">
      <dgm:prSet presAssocID="{A6A51215-925D-ED41-BAB9-345259960EAF}" presName="Name28" presStyleLbl="parChTrans1D3" presStyleIdx="7" presStyleCnt="16"/>
      <dgm:spPr/>
      <dgm:t>
        <a:bodyPr/>
        <a:lstStyle/>
        <a:p>
          <a:endParaRPr lang="zh-CN" altLang="en-US"/>
        </a:p>
      </dgm:t>
    </dgm:pt>
    <dgm:pt modelId="{C1D6E614-B39C-E04D-AD3E-7842A7B05FBC}" type="pres">
      <dgm:prSet presAssocID="{313B640C-B415-2744-82E6-5C60973ECAEB}" presName="hierRoot2" presStyleCnt="0">
        <dgm:presLayoutVars>
          <dgm:hierBranch val="init"/>
        </dgm:presLayoutVars>
      </dgm:prSet>
      <dgm:spPr/>
    </dgm:pt>
    <dgm:pt modelId="{7BDCEF9D-67EE-C744-8BAB-662F5887D38C}" type="pres">
      <dgm:prSet presAssocID="{313B640C-B415-2744-82E6-5C60973ECAEB}" presName="rootComposite2" presStyleCnt="0"/>
      <dgm:spPr/>
    </dgm:pt>
    <dgm:pt modelId="{DE2B5197-2317-B943-8473-A9BAE75E557D}" type="pres">
      <dgm:prSet presAssocID="{313B640C-B415-2744-82E6-5C60973ECAE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1D8F88-FF9A-D449-B9F7-E0CD4A84497C}" type="pres">
      <dgm:prSet presAssocID="{313B640C-B415-2744-82E6-5C60973ECAEB}" presName="topArc2" presStyleLbl="parChTrans1D1" presStyleIdx="36" presStyleCnt="76"/>
      <dgm:spPr/>
    </dgm:pt>
    <dgm:pt modelId="{B3225B5B-5C9F-9C44-AD07-08EB174E73E7}" type="pres">
      <dgm:prSet presAssocID="{313B640C-B415-2744-82E6-5C60973ECAEB}" presName="bottomArc2" presStyleLbl="parChTrans1D1" presStyleIdx="37" presStyleCnt="76"/>
      <dgm:spPr/>
    </dgm:pt>
    <dgm:pt modelId="{BDB33263-85C3-114A-A112-058FA8128250}" type="pres">
      <dgm:prSet presAssocID="{313B640C-B415-2744-82E6-5C60973ECAE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BD0672-4F5A-8148-A4F5-AA1ADE66F550}" type="pres">
      <dgm:prSet presAssocID="{313B640C-B415-2744-82E6-5C60973ECAEB}" presName="hierChild4" presStyleCnt="0"/>
      <dgm:spPr/>
    </dgm:pt>
    <dgm:pt modelId="{61E38381-332D-354B-89A8-2E380916A287}" type="pres">
      <dgm:prSet presAssocID="{313B640C-B415-2744-82E6-5C60973ECAEB}" presName="hierChild5" presStyleCnt="0"/>
      <dgm:spPr/>
    </dgm:pt>
    <dgm:pt modelId="{45563FE1-EC3D-DB41-8A4B-BB3C82A7F64E}" type="pres">
      <dgm:prSet presAssocID="{97C77DD9-8856-0F49-A10A-9917B2B3623A}" presName="Name28" presStyleLbl="parChTrans1D3" presStyleIdx="8" presStyleCnt="16"/>
      <dgm:spPr/>
      <dgm:t>
        <a:bodyPr/>
        <a:lstStyle/>
        <a:p>
          <a:endParaRPr lang="zh-CN" altLang="en-US"/>
        </a:p>
      </dgm:t>
    </dgm:pt>
    <dgm:pt modelId="{E36FC40D-C1B2-A648-B138-7FCC0E00F9CE}" type="pres">
      <dgm:prSet presAssocID="{D21CB905-6FCB-C749-B8D8-F7E3E8890832}" presName="hierRoot2" presStyleCnt="0">
        <dgm:presLayoutVars>
          <dgm:hierBranch val="init"/>
        </dgm:presLayoutVars>
      </dgm:prSet>
      <dgm:spPr/>
    </dgm:pt>
    <dgm:pt modelId="{BB1B6CF0-3585-9547-9F37-D727ED3A6BFF}" type="pres">
      <dgm:prSet presAssocID="{D21CB905-6FCB-C749-B8D8-F7E3E8890832}" presName="rootComposite2" presStyleCnt="0"/>
      <dgm:spPr/>
    </dgm:pt>
    <dgm:pt modelId="{16FFD37C-C605-C64B-9FFD-843CBDAE8F4C}" type="pres">
      <dgm:prSet presAssocID="{D21CB905-6FCB-C749-B8D8-F7E3E88908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D719B6-0F1B-6C48-8B0F-AB1C29EB1BC4}" type="pres">
      <dgm:prSet presAssocID="{D21CB905-6FCB-C749-B8D8-F7E3E8890832}" presName="topArc2" presStyleLbl="parChTrans1D1" presStyleIdx="38" presStyleCnt="76"/>
      <dgm:spPr/>
    </dgm:pt>
    <dgm:pt modelId="{655D67C2-A569-4B4E-9AFE-21B87ECC28CA}" type="pres">
      <dgm:prSet presAssocID="{D21CB905-6FCB-C749-B8D8-F7E3E8890832}" presName="bottomArc2" presStyleLbl="parChTrans1D1" presStyleIdx="39" presStyleCnt="76"/>
      <dgm:spPr/>
    </dgm:pt>
    <dgm:pt modelId="{EC16CE5F-81E2-C545-BB50-B91B46F3177E}" type="pres">
      <dgm:prSet presAssocID="{D21CB905-6FCB-C749-B8D8-F7E3E889083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6F09CFD-629D-CB4A-945A-9C9607AB58AA}" type="pres">
      <dgm:prSet presAssocID="{D21CB905-6FCB-C749-B8D8-F7E3E8890832}" presName="hierChild4" presStyleCnt="0"/>
      <dgm:spPr/>
    </dgm:pt>
    <dgm:pt modelId="{FD326A6D-67C1-1043-8FB1-4A4AD3754D27}" type="pres">
      <dgm:prSet presAssocID="{AD091C28-9511-284D-B4BF-B2F1EB1DC710}" presName="Name28" presStyleLbl="parChTrans1D4" presStyleIdx="8" presStyleCnt="18"/>
      <dgm:spPr/>
      <dgm:t>
        <a:bodyPr/>
        <a:lstStyle/>
        <a:p>
          <a:endParaRPr lang="zh-CN" altLang="en-US"/>
        </a:p>
      </dgm:t>
    </dgm:pt>
    <dgm:pt modelId="{116C3BE5-BD94-3649-B91D-1A346C6B4094}" type="pres">
      <dgm:prSet presAssocID="{A51A1599-5BFF-5044-AFEF-66D1590AF125}" presName="hierRoot2" presStyleCnt="0">
        <dgm:presLayoutVars>
          <dgm:hierBranch val="init"/>
        </dgm:presLayoutVars>
      </dgm:prSet>
      <dgm:spPr/>
    </dgm:pt>
    <dgm:pt modelId="{A3075EFD-FB16-694D-86BC-21F54B2B5F34}" type="pres">
      <dgm:prSet presAssocID="{A51A1599-5BFF-5044-AFEF-66D1590AF125}" presName="rootComposite2" presStyleCnt="0"/>
      <dgm:spPr/>
    </dgm:pt>
    <dgm:pt modelId="{338B282D-FE67-4144-8FA3-8D62CD2F3E96}" type="pres">
      <dgm:prSet presAssocID="{A51A1599-5BFF-5044-AFEF-66D1590AF1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D1D32-83B2-C64B-8E30-17E7397D3B15}" type="pres">
      <dgm:prSet presAssocID="{A51A1599-5BFF-5044-AFEF-66D1590AF125}" presName="topArc2" presStyleLbl="parChTrans1D1" presStyleIdx="40" presStyleCnt="76"/>
      <dgm:spPr/>
    </dgm:pt>
    <dgm:pt modelId="{2292A6DB-5773-D24D-BC23-58BB679AF27F}" type="pres">
      <dgm:prSet presAssocID="{A51A1599-5BFF-5044-AFEF-66D1590AF125}" presName="bottomArc2" presStyleLbl="parChTrans1D1" presStyleIdx="41" presStyleCnt="76"/>
      <dgm:spPr/>
    </dgm:pt>
    <dgm:pt modelId="{2E5C290D-444E-6D4C-977C-FEC91B08DC59}" type="pres">
      <dgm:prSet presAssocID="{A51A1599-5BFF-5044-AFEF-66D1590AF12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A3C1780-63AB-9047-8E30-7AA8CAB8EA2E}" type="pres">
      <dgm:prSet presAssocID="{A51A1599-5BFF-5044-AFEF-66D1590AF125}" presName="hierChild4" presStyleCnt="0"/>
      <dgm:spPr/>
    </dgm:pt>
    <dgm:pt modelId="{EBF2D923-3597-9440-B0E1-9F27E50C82D8}" type="pres">
      <dgm:prSet presAssocID="{A51A1599-5BFF-5044-AFEF-66D1590AF125}" presName="hierChild5" presStyleCnt="0"/>
      <dgm:spPr/>
    </dgm:pt>
    <dgm:pt modelId="{DEC4A8FD-5276-5F4A-BF43-1E104C1A6612}" type="pres">
      <dgm:prSet presAssocID="{C06C8D00-9AB1-9842-9494-5E08969B74BD}" presName="Name28" presStyleLbl="parChTrans1D4" presStyleIdx="9" presStyleCnt="18"/>
      <dgm:spPr/>
      <dgm:t>
        <a:bodyPr/>
        <a:lstStyle/>
        <a:p>
          <a:endParaRPr lang="zh-CN" altLang="en-US"/>
        </a:p>
      </dgm:t>
    </dgm:pt>
    <dgm:pt modelId="{92B6FEB0-4B5F-A446-AC3C-E73A7D747F15}" type="pres">
      <dgm:prSet presAssocID="{CD53BE94-63D7-5D42-881B-BD9F6CC2A995}" presName="hierRoot2" presStyleCnt="0">
        <dgm:presLayoutVars>
          <dgm:hierBranch val="init"/>
        </dgm:presLayoutVars>
      </dgm:prSet>
      <dgm:spPr/>
    </dgm:pt>
    <dgm:pt modelId="{4A5AE98F-8661-3442-9161-D09E6C40EB50}" type="pres">
      <dgm:prSet presAssocID="{CD53BE94-63D7-5D42-881B-BD9F6CC2A995}" presName="rootComposite2" presStyleCnt="0"/>
      <dgm:spPr/>
    </dgm:pt>
    <dgm:pt modelId="{1E1F058E-031F-2E41-B9CF-CD60DF4FCB3E}" type="pres">
      <dgm:prSet presAssocID="{CD53BE94-63D7-5D42-881B-BD9F6CC2A99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4151B3-DFEB-2843-8D64-0B6F75A04F0E}" type="pres">
      <dgm:prSet presAssocID="{CD53BE94-63D7-5D42-881B-BD9F6CC2A995}" presName="topArc2" presStyleLbl="parChTrans1D1" presStyleIdx="42" presStyleCnt="76"/>
      <dgm:spPr/>
    </dgm:pt>
    <dgm:pt modelId="{9C095583-13FD-A84B-B1C0-7FFE252E17AD}" type="pres">
      <dgm:prSet presAssocID="{CD53BE94-63D7-5D42-881B-BD9F6CC2A995}" presName="bottomArc2" presStyleLbl="parChTrans1D1" presStyleIdx="43" presStyleCnt="76"/>
      <dgm:spPr/>
    </dgm:pt>
    <dgm:pt modelId="{E683D532-CD03-824E-B1E9-C686A034EA22}" type="pres">
      <dgm:prSet presAssocID="{CD53BE94-63D7-5D42-881B-BD9F6CC2A99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876107A-30CD-DA47-AC2E-26333AFF86AD}" type="pres">
      <dgm:prSet presAssocID="{CD53BE94-63D7-5D42-881B-BD9F6CC2A995}" presName="hierChild4" presStyleCnt="0"/>
      <dgm:spPr/>
    </dgm:pt>
    <dgm:pt modelId="{120E0C55-FD40-BA47-A3AB-EE7B69E01439}" type="pres">
      <dgm:prSet presAssocID="{605C7AC8-CF78-1A4A-8A66-05B8F2A7B4FD}" presName="Name28" presStyleLbl="parChTrans1D4" presStyleIdx="10" presStyleCnt="18"/>
      <dgm:spPr/>
      <dgm:t>
        <a:bodyPr/>
        <a:lstStyle/>
        <a:p>
          <a:endParaRPr lang="zh-CN" altLang="en-US"/>
        </a:p>
      </dgm:t>
    </dgm:pt>
    <dgm:pt modelId="{9989A4B8-C62B-FA46-B04D-1839692917D5}" type="pres">
      <dgm:prSet presAssocID="{7141269C-31FE-7D4F-8143-774B7236DB10}" presName="hierRoot2" presStyleCnt="0">
        <dgm:presLayoutVars>
          <dgm:hierBranch val="init"/>
        </dgm:presLayoutVars>
      </dgm:prSet>
      <dgm:spPr/>
    </dgm:pt>
    <dgm:pt modelId="{7B2222D3-BD20-014D-B086-C684E879A5D8}" type="pres">
      <dgm:prSet presAssocID="{7141269C-31FE-7D4F-8143-774B7236DB10}" presName="rootComposite2" presStyleCnt="0"/>
      <dgm:spPr/>
    </dgm:pt>
    <dgm:pt modelId="{D9AFA551-E2D4-9B44-BB75-AFC4C6D4A494}" type="pres">
      <dgm:prSet presAssocID="{7141269C-31FE-7D4F-8143-774B7236DB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C4C69F-AD4C-5C4B-81E4-B701AEC69E97}" type="pres">
      <dgm:prSet presAssocID="{7141269C-31FE-7D4F-8143-774B7236DB10}" presName="topArc2" presStyleLbl="parChTrans1D1" presStyleIdx="44" presStyleCnt="76"/>
      <dgm:spPr/>
    </dgm:pt>
    <dgm:pt modelId="{37F76207-4DA2-9645-A005-45AEF25EE231}" type="pres">
      <dgm:prSet presAssocID="{7141269C-31FE-7D4F-8143-774B7236DB10}" presName="bottomArc2" presStyleLbl="parChTrans1D1" presStyleIdx="45" presStyleCnt="76"/>
      <dgm:spPr/>
    </dgm:pt>
    <dgm:pt modelId="{31CB7CB9-056B-884A-9241-DFCBBEE734BA}" type="pres">
      <dgm:prSet presAssocID="{7141269C-31FE-7D4F-8143-774B7236DB10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5AA5C81-86E0-4B49-9808-2194B4AC5CE5}" type="pres">
      <dgm:prSet presAssocID="{7141269C-31FE-7D4F-8143-774B7236DB10}" presName="hierChild4" presStyleCnt="0"/>
      <dgm:spPr/>
    </dgm:pt>
    <dgm:pt modelId="{DADCE9B1-AFA4-4B41-8602-4DE97983994E}" type="pres">
      <dgm:prSet presAssocID="{7141269C-31FE-7D4F-8143-774B7236DB10}" presName="hierChild5" presStyleCnt="0"/>
      <dgm:spPr/>
    </dgm:pt>
    <dgm:pt modelId="{B8F58BBB-E15A-D84A-BC79-F7F899320545}" type="pres">
      <dgm:prSet presAssocID="{F5073376-F670-7B49-9A33-C61942BC2F72}" presName="Name28" presStyleLbl="parChTrans1D4" presStyleIdx="11" presStyleCnt="18"/>
      <dgm:spPr/>
      <dgm:t>
        <a:bodyPr/>
        <a:lstStyle/>
        <a:p>
          <a:endParaRPr lang="zh-CN" altLang="en-US"/>
        </a:p>
      </dgm:t>
    </dgm:pt>
    <dgm:pt modelId="{AB2A5CE8-4665-D046-8B86-64FC2626CF3A}" type="pres">
      <dgm:prSet presAssocID="{9723EC5E-5B40-B148-B7F4-0E5AF3970E0C}" presName="hierRoot2" presStyleCnt="0">
        <dgm:presLayoutVars>
          <dgm:hierBranch val="init"/>
        </dgm:presLayoutVars>
      </dgm:prSet>
      <dgm:spPr/>
    </dgm:pt>
    <dgm:pt modelId="{20CDE4BC-80AD-3E43-9EC2-ADA5E01A01C5}" type="pres">
      <dgm:prSet presAssocID="{9723EC5E-5B40-B148-B7F4-0E5AF3970E0C}" presName="rootComposite2" presStyleCnt="0"/>
      <dgm:spPr/>
    </dgm:pt>
    <dgm:pt modelId="{ABFA01CC-66CB-B446-8C14-C4A9DEF7BF6E}" type="pres">
      <dgm:prSet presAssocID="{9723EC5E-5B40-B148-B7F4-0E5AF3970E0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2E9359-943C-A241-AD2E-A9A505296DF1}" type="pres">
      <dgm:prSet presAssocID="{9723EC5E-5B40-B148-B7F4-0E5AF3970E0C}" presName="topArc2" presStyleLbl="parChTrans1D1" presStyleIdx="46" presStyleCnt="76"/>
      <dgm:spPr/>
    </dgm:pt>
    <dgm:pt modelId="{46A627B8-22BF-434B-A6DC-2DD5B1230850}" type="pres">
      <dgm:prSet presAssocID="{9723EC5E-5B40-B148-B7F4-0E5AF3970E0C}" presName="bottomArc2" presStyleLbl="parChTrans1D1" presStyleIdx="47" presStyleCnt="76"/>
      <dgm:spPr/>
    </dgm:pt>
    <dgm:pt modelId="{D72C10F2-B83B-EA40-A8C4-266F5CDD1E89}" type="pres">
      <dgm:prSet presAssocID="{9723EC5E-5B40-B148-B7F4-0E5AF3970E0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C65EE43-1593-514F-9253-BE2304CDD9F2}" type="pres">
      <dgm:prSet presAssocID="{9723EC5E-5B40-B148-B7F4-0E5AF3970E0C}" presName="hierChild4" presStyleCnt="0"/>
      <dgm:spPr/>
    </dgm:pt>
    <dgm:pt modelId="{FA248DA0-39FB-9844-A755-15D5D3DA514F}" type="pres">
      <dgm:prSet presAssocID="{9723EC5E-5B40-B148-B7F4-0E5AF3970E0C}" presName="hierChild5" presStyleCnt="0"/>
      <dgm:spPr/>
    </dgm:pt>
    <dgm:pt modelId="{ED267E3B-C815-C345-958F-9E43B7FBFFF8}" type="pres">
      <dgm:prSet presAssocID="{CD53BE94-63D7-5D42-881B-BD9F6CC2A995}" presName="hierChild5" presStyleCnt="0"/>
      <dgm:spPr/>
    </dgm:pt>
    <dgm:pt modelId="{1E64DEFC-0E5D-3742-AE35-76BD5340857D}" type="pres">
      <dgm:prSet presAssocID="{D21CB905-6FCB-C749-B8D8-F7E3E8890832}" presName="hierChild5" presStyleCnt="0"/>
      <dgm:spPr/>
    </dgm:pt>
    <dgm:pt modelId="{9A832F90-716F-0440-8213-879FF025AED4}" type="pres">
      <dgm:prSet presAssocID="{1D0EF6AD-AF2A-4C40-A71D-5062C62AAE51}" presName="Name28" presStyleLbl="parChTrans1D3" presStyleIdx="9" presStyleCnt="16"/>
      <dgm:spPr/>
      <dgm:t>
        <a:bodyPr/>
        <a:lstStyle/>
        <a:p>
          <a:endParaRPr lang="zh-CN" altLang="en-US"/>
        </a:p>
      </dgm:t>
    </dgm:pt>
    <dgm:pt modelId="{681AAA64-2324-5C46-8308-1A32CD69D0D2}" type="pres">
      <dgm:prSet presAssocID="{AFD98C1D-258A-834E-9094-FB74843BAE85}" presName="hierRoot2" presStyleCnt="0">
        <dgm:presLayoutVars>
          <dgm:hierBranch val="init"/>
        </dgm:presLayoutVars>
      </dgm:prSet>
      <dgm:spPr/>
    </dgm:pt>
    <dgm:pt modelId="{98E8B52D-5AA1-274E-AB38-76DF55CD043B}" type="pres">
      <dgm:prSet presAssocID="{AFD98C1D-258A-834E-9094-FB74843BAE85}" presName="rootComposite2" presStyleCnt="0"/>
      <dgm:spPr/>
    </dgm:pt>
    <dgm:pt modelId="{37A32D9B-A98F-0640-B4A4-2464CCE811C1}" type="pres">
      <dgm:prSet presAssocID="{AFD98C1D-258A-834E-9094-FB74843BAE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9F5971-F139-8C44-AC6F-FE0F61DB985F}" type="pres">
      <dgm:prSet presAssocID="{AFD98C1D-258A-834E-9094-FB74843BAE85}" presName="topArc2" presStyleLbl="parChTrans1D1" presStyleIdx="48" presStyleCnt="76"/>
      <dgm:spPr/>
    </dgm:pt>
    <dgm:pt modelId="{FB5A9D33-33C7-874A-8B93-16AD211F168A}" type="pres">
      <dgm:prSet presAssocID="{AFD98C1D-258A-834E-9094-FB74843BAE85}" presName="bottomArc2" presStyleLbl="parChTrans1D1" presStyleIdx="49" presStyleCnt="76"/>
      <dgm:spPr/>
    </dgm:pt>
    <dgm:pt modelId="{CEF60013-96E6-8A47-97A3-CB4558DD9FC2}" type="pres">
      <dgm:prSet presAssocID="{AFD98C1D-258A-834E-9094-FB74843BAE8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A59EF1-9B6F-E740-8EBC-FDC177A22E5A}" type="pres">
      <dgm:prSet presAssocID="{AFD98C1D-258A-834E-9094-FB74843BAE85}" presName="hierChild4" presStyleCnt="0"/>
      <dgm:spPr/>
    </dgm:pt>
    <dgm:pt modelId="{99CC5204-341A-FE4F-B768-B37103DF8826}" type="pres">
      <dgm:prSet presAssocID="{AFD98C1D-258A-834E-9094-FB74843BAE85}" presName="hierChild5" presStyleCnt="0"/>
      <dgm:spPr/>
    </dgm:pt>
    <dgm:pt modelId="{4D91E484-25E5-6749-ADC1-D45512464A2D}" type="pres">
      <dgm:prSet presAssocID="{057B44FA-3E55-D34A-B306-CAEE00150AD4}" presName="Name28" presStyleLbl="parChTrans1D3" presStyleIdx="10" presStyleCnt="16"/>
      <dgm:spPr/>
      <dgm:t>
        <a:bodyPr/>
        <a:lstStyle/>
        <a:p>
          <a:endParaRPr lang="zh-CN" altLang="en-US"/>
        </a:p>
      </dgm:t>
    </dgm:pt>
    <dgm:pt modelId="{C0527A07-878F-DE40-A0F0-08E2D59D11E8}" type="pres">
      <dgm:prSet presAssocID="{E0E214F2-BD36-6F42-8B6F-D77A94B4BA33}" presName="hierRoot2" presStyleCnt="0">
        <dgm:presLayoutVars>
          <dgm:hierBranch val="init"/>
        </dgm:presLayoutVars>
      </dgm:prSet>
      <dgm:spPr/>
    </dgm:pt>
    <dgm:pt modelId="{CB073D83-5CF9-1D4D-8D05-16BC35281299}" type="pres">
      <dgm:prSet presAssocID="{E0E214F2-BD36-6F42-8B6F-D77A94B4BA33}" presName="rootComposite2" presStyleCnt="0"/>
      <dgm:spPr/>
    </dgm:pt>
    <dgm:pt modelId="{7992E425-0EBE-DA4B-B6CC-F0D32A320A9F}" type="pres">
      <dgm:prSet presAssocID="{E0E214F2-BD36-6F42-8B6F-D77A94B4BA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5F8E54-D25D-BE46-A667-FCE7CBF8575D}" type="pres">
      <dgm:prSet presAssocID="{E0E214F2-BD36-6F42-8B6F-D77A94B4BA33}" presName="topArc2" presStyleLbl="parChTrans1D1" presStyleIdx="50" presStyleCnt="76"/>
      <dgm:spPr/>
    </dgm:pt>
    <dgm:pt modelId="{64CC4053-8DD0-E740-BE34-32893DF8CDFF}" type="pres">
      <dgm:prSet presAssocID="{E0E214F2-BD36-6F42-8B6F-D77A94B4BA33}" presName="bottomArc2" presStyleLbl="parChTrans1D1" presStyleIdx="51" presStyleCnt="76"/>
      <dgm:spPr/>
    </dgm:pt>
    <dgm:pt modelId="{872233C5-00FB-EE4E-A3D9-71C09D6D706E}" type="pres">
      <dgm:prSet presAssocID="{E0E214F2-BD36-6F42-8B6F-D77A94B4BA3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41E1DC3-2F1C-5C4D-8ED1-93A83AAD4B34}" type="pres">
      <dgm:prSet presAssocID="{E0E214F2-BD36-6F42-8B6F-D77A94B4BA33}" presName="hierChild4" presStyleCnt="0"/>
      <dgm:spPr/>
    </dgm:pt>
    <dgm:pt modelId="{B23F1D01-5DB3-2943-A723-7738AAB79CEE}" type="pres">
      <dgm:prSet presAssocID="{E0E214F2-BD36-6F42-8B6F-D77A94B4BA33}" presName="hierChild5" presStyleCnt="0"/>
      <dgm:spPr/>
    </dgm:pt>
    <dgm:pt modelId="{E1A19351-B2AB-A041-98BE-DFB63A76093C}" type="pres">
      <dgm:prSet presAssocID="{8A2FF53A-DC09-7644-B15C-DE815DED88AB}" presName="Name28" presStyleLbl="parChTrans1D3" presStyleIdx="11" presStyleCnt="16"/>
      <dgm:spPr/>
      <dgm:t>
        <a:bodyPr/>
        <a:lstStyle/>
        <a:p>
          <a:endParaRPr lang="zh-CN" altLang="en-US"/>
        </a:p>
      </dgm:t>
    </dgm:pt>
    <dgm:pt modelId="{D51D15D8-7CC3-8343-B14C-7210F92B56D5}" type="pres">
      <dgm:prSet presAssocID="{FDD1CE99-9381-304D-BABA-FB38061967FB}" presName="hierRoot2" presStyleCnt="0">
        <dgm:presLayoutVars>
          <dgm:hierBranch val="init"/>
        </dgm:presLayoutVars>
      </dgm:prSet>
      <dgm:spPr/>
    </dgm:pt>
    <dgm:pt modelId="{50947BA9-9976-5840-9B25-7F1F9D907920}" type="pres">
      <dgm:prSet presAssocID="{FDD1CE99-9381-304D-BABA-FB38061967FB}" presName="rootComposite2" presStyleCnt="0"/>
      <dgm:spPr/>
    </dgm:pt>
    <dgm:pt modelId="{D7249765-5D87-2341-9630-7B6A325A2CB9}" type="pres">
      <dgm:prSet presAssocID="{FDD1CE99-9381-304D-BABA-FB38061967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B1487-0C30-B941-83F4-F9F9CC425D4A}" type="pres">
      <dgm:prSet presAssocID="{FDD1CE99-9381-304D-BABA-FB38061967FB}" presName="topArc2" presStyleLbl="parChTrans1D1" presStyleIdx="52" presStyleCnt="76"/>
      <dgm:spPr/>
    </dgm:pt>
    <dgm:pt modelId="{8F800680-B576-E247-9AA8-895FF40720CF}" type="pres">
      <dgm:prSet presAssocID="{FDD1CE99-9381-304D-BABA-FB38061967FB}" presName="bottomArc2" presStyleLbl="parChTrans1D1" presStyleIdx="53" presStyleCnt="76"/>
      <dgm:spPr/>
    </dgm:pt>
    <dgm:pt modelId="{4AC24800-562A-FA4B-BB36-C0A8D40FDF11}" type="pres">
      <dgm:prSet presAssocID="{FDD1CE99-9381-304D-BABA-FB38061967F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DC786FE-6EA9-6743-BE41-1297B115D4E2}" type="pres">
      <dgm:prSet presAssocID="{FDD1CE99-9381-304D-BABA-FB38061967FB}" presName="hierChild4" presStyleCnt="0"/>
      <dgm:spPr/>
    </dgm:pt>
    <dgm:pt modelId="{879BAF62-1A1F-8843-B5B5-0A402AFCFB5F}" type="pres">
      <dgm:prSet presAssocID="{FDD1CE99-9381-304D-BABA-FB38061967FB}" presName="hierChild5" presStyleCnt="0"/>
      <dgm:spPr/>
    </dgm:pt>
    <dgm:pt modelId="{63E85C3A-1C68-5F4F-94FD-EC7948627104}" type="pres">
      <dgm:prSet presAssocID="{FCC02AC3-7D32-5047-AFF3-65150F2A6239}" presName="Name28" presStyleLbl="parChTrans1D3" presStyleIdx="12" presStyleCnt="16"/>
      <dgm:spPr/>
      <dgm:t>
        <a:bodyPr/>
        <a:lstStyle/>
        <a:p>
          <a:endParaRPr lang="zh-CN" altLang="en-US"/>
        </a:p>
      </dgm:t>
    </dgm:pt>
    <dgm:pt modelId="{485E4EAE-701E-024E-B6B2-274F5F24859D}" type="pres">
      <dgm:prSet presAssocID="{298AD2CA-E6EA-6D41-9F77-2FD5A74FAA87}" presName="hierRoot2" presStyleCnt="0">
        <dgm:presLayoutVars>
          <dgm:hierBranch val="init"/>
        </dgm:presLayoutVars>
      </dgm:prSet>
      <dgm:spPr/>
    </dgm:pt>
    <dgm:pt modelId="{C1F8E658-2E64-5240-9E9B-D49C0F8A5D12}" type="pres">
      <dgm:prSet presAssocID="{298AD2CA-E6EA-6D41-9F77-2FD5A74FAA87}" presName="rootComposite2" presStyleCnt="0"/>
      <dgm:spPr/>
    </dgm:pt>
    <dgm:pt modelId="{F0DB32E5-9E27-D34C-94A2-D7B77C089343}" type="pres">
      <dgm:prSet presAssocID="{298AD2CA-E6EA-6D41-9F77-2FD5A74FAA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724EA7-F95E-D64F-BEBF-B40A6FF0A842}" type="pres">
      <dgm:prSet presAssocID="{298AD2CA-E6EA-6D41-9F77-2FD5A74FAA87}" presName="topArc2" presStyleLbl="parChTrans1D1" presStyleIdx="54" presStyleCnt="76"/>
      <dgm:spPr/>
    </dgm:pt>
    <dgm:pt modelId="{5ECC484B-6B99-2E47-BDAD-0AD95714B300}" type="pres">
      <dgm:prSet presAssocID="{298AD2CA-E6EA-6D41-9F77-2FD5A74FAA87}" presName="bottomArc2" presStyleLbl="parChTrans1D1" presStyleIdx="55" presStyleCnt="76"/>
      <dgm:spPr/>
    </dgm:pt>
    <dgm:pt modelId="{06E1BB5A-0A6F-7D46-B4AC-AA3A71E85665}" type="pres">
      <dgm:prSet presAssocID="{298AD2CA-E6EA-6D41-9F77-2FD5A74FAA8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D320FB0-D6D0-564F-BFF8-107131A34AAB}" type="pres">
      <dgm:prSet presAssocID="{298AD2CA-E6EA-6D41-9F77-2FD5A74FAA87}" presName="hierChild4" presStyleCnt="0"/>
      <dgm:spPr/>
    </dgm:pt>
    <dgm:pt modelId="{966D9FBB-FF6D-B04F-B2DB-0EACB9C6D731}" type="pres">
      <dgm:prSet presAssocID="{298AD2CA-E6EA-6D41-9F77-2FD5A74FAA87}" presName="hierChild5" presStyleCnt="0"/>
      <dgm:spPr/>
    </dgm:pt>
    <dgm:pt modelId="{97404AE6-3B86-064E-BE4C-2391539C3C73}" type="pres">
      <dgm:prSet presAssocID="{409CE1E0-6632-B940-A4DE-C15F15E8EA99}" presName="Name28" presStyleLbl="parChTrans1D3" presStyleIdx="13" presStyleCnt="16"/>
      <dgm:spPr/>
      <dgm:t>
        <a:bodyPr/>
        <a:lstStyle/>
        <a:p>
          <a:endParaRPr lang="zh-CN" altLang="en-US"/>
        </a:p>
      </dgm:t>
    </dgm:pt>
    <dgm:pt modelId="{FDBD44C4-A66B-D742-A756-0525A0A555F7}" type="pres">
      <dgm:prSet presAssocID="{9F397A5C-65F6-9149-BA47-74C0BE6E8451}" presName="hierRoot2" presStyleCnt="0">
        <dgm:presLayoutVars>
          <dgm:hierBranch val="init"/>
        </dgm:presLayoutVars>
      </dgm:prSet>
      <dgm:spPr/>
    </dgm:pt>
    <dgm:pt modelId="{C72046CB-450C-E746-A37A-58A11050304E}" type="pres">
      <dgm:prSet presAssocID="{9F397A5C-65F6-9149-BA47-74C0BE6E8451}" presName="rootComposite2" presStyleCnt="0"/>
      <dgm:spPr/>
    </dgm:pt>
    <dgm:pt modelId="{47659635-F56A-284C-AFAD-7FE5BBABB291}" type="pres">
      <dgm:prSet presAssocID="{9F397A5C-65F6-9149-BA47-74C0BE6E8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005F4-4BD8-4141-99E2-A3B3DB35074D}" type="pres">
      <dgm:prSet presAssocID="{9F397A5C-65F6-9149-BA47-74C0BE6E8451}" presName="topArc2" presStyleLbl="parChTrans1D1" presStyleIdx="56" presStyleCnt="76"/>
      <dgm:spPr/>
    </dgm:pt>
    <dgm:pt modelId="{B187F2A5-9826-6C4D-9BA7-750042A9962B}" type="pres">
      <dgm:prSet presAssocID="{9F397A5C-65F6-9149-BA47-74C0BE6E8451}" presName="bottomArc2" presStyleLbl="parChTrans1D1" presStyleIdx="57" presStyleCnt="76"/>
      <dgm:spPr/>
    </dgm:pt>
    <dgm:pt modelId="{0931B37C-8E8F-794E-A2EB-271F7A88660A}" type="pres">
      <dgm:prSet presAssocID="{9F397A5C-65F6-9149-BA47-74C0BE6E845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93697C4-F02A-6947-B61E-3DB8C810A1D2}" type="pres">
      <dgm:prSet presAssocID="{9F397A5C-65F6-9149-BA47-74C0BE6E8451}" presName="hierChild4" presStyleCnt="0"/>
      <dgm:spPr/>
    </dgm:pt>
    <dgm:pt modelId="{B5E806CC-4FC3-3249-8896-032B28B5D19D}" type="pres">
      <dgm:prSet presAssocID="{9F397A5C-65F6-9149-BA47-74C0BE6E8451}" presName="hierChild5" presStyleCnt="0"/>
      <dgm:spPr/>
    </dgm:pt>
    <dgm:pt modelId="{88FDA1D4-1E42-764B-A276-65849299257F}" type="pres">
      <dgm:prSet presAssocID="{E5EFB7A1-6CE6-014D-BDAC-D70421B7572F}" presName="Name28" presStyleLbl="parChTrans1D3" presStyleIdx="14" presStyleCnt="16"/>
      <dgm:spPr/>
      <dgm:t>
        <a:bodyPr/>
        <a:lstStyle/>
        <a:p>
          <a:endParaRPr lang="zh-CN" altLang="en-US"/>
        </a:p>
      </dgm:t>
    </dgm:pt>
    <dgm:pt modelId="{68A48211-9D46-2A46-9863-5B45DF8BD426}" type="pres">
      <dgm:prSet presAssocID="{6A3EB527-6ACF-0A48-9611-99C3B11B40BE}" presName="hierRoot2" presStyleCnt="0">
        <dgm:presLayoutVars>
          <dgm:hierBranch val="init"/>
        </dgm:presLayoutVars>
      </dgm:prSet>
      <dgm:spPr/>
    </dgm:pt>
    <dgm:pt modelId="{88B2B912-B2D1-3C4C-8E4A-FAADD8574071}" type="pres">
      <dgm:prSet presAssocID="{6A3EB527-6ACF-0A48-9611-99C3B11B40BE}" presName="rootComposite2" presStyleCnt="0"/>
      <dgm:spPr/>
    </dgm:pt>
    <dgm:pt modelId="{686CC5BF-4374-E047-8130-EF90337A60BC}" type="pres">
      <dgm:prSet presAssocID="{6A3EB527-6ACF-0A48-9611-99C3B11B40B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3D046B-7ED7-0A4F-8CF7-21F8CACE7814}" type="pres">
      <dgm:prSet presAssocID="{6A3EB527-6ACF-0A48-9611-99C3B11B40BE}" presName="topArc2" presStyleLbl="parChTrans1D1" presStyleIdx="58" presStyleCnt="76"/>
      <dgm:spPr/>
    </dgm:pt>
    <dgm:pt modelId="{4C30B598-AB6E-E64B-A059-3261BF6FAC02}" type="pres">
      <dgm:prSet presAssocID="{6A3EB527-6ACF-0A48-9611-99C3B11B40BE}" presName="bottomArc2" presStyleLbl="parChTrans1D1" presStyleIdx="59" presStyleCnt="76"/>
      <dgm:spPr/>
    </dgm:pt>
    <dgm:pt modelId="{15389932-CCD0-7348-9164-B8B3FEE79A61}" type="pres">
      <dgm:prSet presAssocID="{6A3EB527-6ACF-0A48-9611-99C3B11B40B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08CB88B-A15E-B644-A89F-07EFCBC13731}" type="pres">
      <dgm:prSet presAssocID="{6A3EB527-6ACF-0A48-9611-99C3B11B40BE}" presName="hierChild4" presStyleCnt="0"/>
      <dgm:spPr/>
    </dgm:pt>
    <dgm:pt modelId="{5B05F418-9B9A-5D48-8CE1-A5B2BD5DD126}" type="pres">
      <dgm:prSet presAssocID="{20BF316E-829D-F04B-9F95-5F9D817D79AF}" presName="Name28" presStyleLbl="parChTrans1D4" presStyleIdx="12" presStyleCnt="18"/>
      <dgm:spPr/>
      <dgm:t>
        <a:bodyPr/>
        <a:lstStyle/>
        <a:p>
          <a:endParaRPr lang="zh-CN" altLang="en-US"/>
        </a:p>
      </dgm:t>
    </dgm:pt>
    <dgm:pt modelId="{CC07AD2A-DF49-2F40-9A52-0142A646F425}" type="pres">
      <dgm:prSet presAssocID="{F2F8DA69-C542-FC41-B64B-D453DE68B5EA}" presName="hierRoot2" presStyleCnt="0">
        <dgm:presLayoutVars>
          <dgm:hierBranch val="init"/>
        </dgm:presLayoutVars>
      </dgm:prSet>
      <dgm:spPr/>
    </dgm:pt>
    <dgm:pt modelId="{FC4A2B23-7DE4-6642-8237-E5E03C97FA9B}" type="pres">
      <dgm:prSet presAssocID="{F2F8DA69-C542-FC41-B64B-D453DE68B5EA}" presName="rootComposite2" presStyleCnt="0"/>
      <dgm:spPr/>
    </dgm:pt>
    <dgm:pt modelId="{5CFC7636-A925-5F41-BDBB-1E8F94DB780B}" type="pres">
      <dgm:prSet presAssocID="{F2F8DA69-C542-FC41-B64B-D453DE68B5E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B7231A-FE7D-284E-86BB-A514877A66B9}" type="pres">
      <dgm:prSet presAssocID="{F2F8DA69-C542-FC41-B64B-D453DE68B5EA}" presName="topArc2" presStyleLbl="parChTrans1D1" presStyleIdx="60" presStyleCnt="76"/>
      <dgm:spPr/>
    </dgm:pt>
    <dgm:pt modelId="{BC217814-11F5-6543-A84F-66B557FEC956}" type="pres">
      <dgm:prSet presAssocID="{F2F8DA69-C542-FC41-B64B-D453DE68B5EA}" presName="bottomArc2" presStyleLbl="parChTrans1D1" presStyleIdx="61" presStyleCnt="76"/>
      <dgm:spPr/>
    </dgm:pt>
    <dgm:pt modelId="{BFBA327F-EF51-E145-9DA5-EE4438F91A44}" type="pres">
      <dgm:prSet presAssocID="{F2F8DA69-C542-FC41-B64B-D453DE68B5E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240FCF-67E7-CB4A-A116-2CE77972F020}" type="pres">
      <dgm:prSet presAssocID="{F2F8DA69-C542-FC41-B64B-D453DE68B5EA}" presName="hierChild4" presStyleCnt="0"/>
      <dgm:spPr/>
    </dgm:pt>
    <dgm:pt modelId="{88201BD2-901F-0D45-B503-80617A777352}" type="pres">
      <dgm:prSet presAssocID="{F2F8DA69-C542-FC41-B64B-D453DE68B5EA}" presName="hierChild5" presStyleCnt="0"/>
      <dgm:spPr/>
    </dgm:pt>
    <dgm:pt modelId="{7AC205E6-5027-664D-AA36-AFE4A7613A60}" type="pres">
      <dgm:prSet presAssocID="{5F40FC3C-3E18-AD4E-9A1E-2AB5007B1E6F}" presName="Name28" presStyleLbl="parChTrans1D4" presStyleIdx="13" presStyleCnt="18"/>
      <dgm:spPr/>
      <dgm:t>
        <a:bodyPr/>
        <a:lstStyle/>
        <a:p>
          <a:endParaRPr lang="zh-CN" altLang="en-US"/>
        </a:p>
      </dgm:t>
    </dgm:pt>
    <dgm:pt modelId="{73FA3165-7D1F-1247-AFDF-50EF5B07D104}" type="pres">
      <dgm:prSet presAssocID="{848EA96A-858B-3448-8A86-180A7581B467}" presName="hierRoot2" presStyleCnt="0">
        <dgm:presLayoutVars>
          <dgm:hierBranch val="init"/>
        </dgm:presLayoutVars>
      </dgm:prSet>
      <dgm:spPr/>
    </dgm:pt>
    <dgm:pt modelId="{36799912-CB1F-E948-B87F-845987024E6A}" type="pres">
      <dgm:prSet presAssocID="{848EA96A-858B-3448-8A86-180A7581B467}" presName="rootComposite2" presStyleCnt="0"/>
      <dgm:spPr/>
    </dgm:pt>
    <dgm:pt modelId="{625A5F76-FCC6-DF42-AF64-DF7B11997207}" type="pres">
      <dgm:prSet presAssocID="{848EA96A-858B-3448-8A86-180A7581B4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672F63-48F8-EE46-8F44-11E18E5218E4}" type="pres">
      <dgm:prSet presAssocID="{848EA96A-858B-3448-8A86-180A7581B467}" presName="topArc2" presStyleLbl="parChTrans1D1" presStyleIdx="62" presStyleCnt="76"/>
      <dgm:spPr/>
    </dgm:pt>
    <dgm:pt modelId="{8645C583-4F4A-CB40-8CB4-CC287909930E}" type="pres">
      <dgm:prSet presAssocID="{848EA96A-858B-3448-8A86-180A7581B467}" presName="bottomArc2" presStyleLbl="parChTrans1D1" presStyleIdx="63" presStyleCnt="76"/>
      <dgm:spPr/>
    </dgm:pt>
    <dgm:pt modelId="{1516F0CC-42D8-8F43-BCFC-9F5E5529C9BB}" type="pres">
      <dgm:prSet presAssocID="{848EA96A-858B-3448-8A86-180A7581B4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629CD8A-E23F-5943-9D7F-5F3C087FF48F}" type="pres">
      <dgm:prSet presAssocID="{848EA96A-858B-3448-8A86-180A7581B467}" presName="hierChild4" presStyleCnt="0"/>
      <dgm:spPr/>
    </dgm:pt>
    <dgm:pt modelId="{25BFEE60-85D9-154D-A5E5-261A3593EFD0}" type="pres">
      <dgm:prSet presAssocID="{848EA96A-858B-3448-8A86-180A7581B467}" presName="hierChild5" presStyleCnt="0"/>
      <dgm:spPr/>
    </dgm:pt>
    <dgm:pt modelId="{7C6A4378-412C-CC47-9C98-75C4087B584A}" type="pres">
      <dgm:prSet presAssocID="{6A3EB527-6ACF-0A48-9611-99C3B11B40BE}" presName="hierChild5" presStyleCnt="0"/>
      <dgm:spPr/>
    </dgm:pt>
    <dgm:pt modelId="{31C5AEE3-BD8A-5640-81BF-465C27ADD967}" type="pres">
      <dgm:prSet presAssocID="{96D59D7F-7B6B-F441-8DF1-533D4CB80923}" presName="Name28" presStyleLbl="parChTrans1D3" presStyleIdx="15" presStyleCnt="16"/>
      <dgm:spPr/>
      <dgm:t>
        <a:bodyPr/>
        <a:lstStyle/>
        <a:p>
          <a:endParaRPr lang="zh-CN" altLang="en-US"/>
        </a:p>
      </dgm:t>
    </dgm:pt>
    <dgm:pt modelId="{AF3ABA1E-73E0-784C-A2A8-C209C7FE2D5A}" type="pres">
      <dgm:prSet presAssocID="{49C1984E-2807-BD42-B666-9C3B0DE2CA25}" presName="hierRoot2" presStyleCnt="0">
        <dgm:presLayoutVars>
          <dgm:hierBranch val="init"/>
        </dgm:presLayoutVars>
      </dgm:prSet>
      <dgm:spPr/>
    </dgm:pt>
    <dgm:pt modelId="{381B0FFD-34D3-374B-980A-71A038547A33}" type="pres">
      <dgm:prSet presAssocID="{49C1984E-2807-BD42-B666-9C3B0DE2CA25}" presName="rootComposite2" presStyleCnt="0"/>
      <dgm:spPr/>
    </dgm:pt>
    <dgm:pt modelId="{B7817AA0-4DD5-0044-B9AE-F006B0E364FD}" type="pres">
      <dgm:prSet presAssocID="{49C1984E-2807-BD42-B666-9C3B0DE2CA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23F3A-3649-C84D-9525-E4E77FFEA7C6}" type="pres">
      <dgm:prSet presAssocID="{49C1984E-2807-BD42-B666-9C3B0DE2CA25}" presName="topArc2" presStyleLbl="parChTrans1D1" presStyleIdx="64" presStyleCnt="76"/>
      <dgm:spPr/>
    </dgm:pt>
    <dgm:pt modelId="{FECF835F-CBA3-914F-A0E4-16301C5651E6}" type="pres">
      <dgm:prSet presAssocID="{49C1984E-2807-BD42-B666-9C3B0DE2CA25}" presName="bottomArc2" presStyleLbl="parChTrans1D1" presStyleIdx="65" presStyleCnt="76"/>
      <dgm:spPr/>
    </dgm:pt>
    <dgm:pt modelId="{6CD53A48-80C8-3F44-A2C4-D30417126C0F}" type="pres">
      <dgm:prSet presAssocID="{49C1984E-2807-BD42-B666-9C3B0DE2CA2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DD28C6-D9AA-FB42-A434-53A99E3E1A1E}" type="pres">
      <dgm:prSet presAssocID="{49C1984E-2807-BD42-B666-9C3B0DE2CA25}" presName="hierChild4" presStyleCnt="0"/>
      <dgm:spPr/>
    </dgm:pt>
    <dgm:pt modelId="{3CBDE81A-73AB-7E42-9E3A-3FE89BD62579}" type="pres">
      <dgm:prSet presAssocID="{4572D817-EECC-4443-82F9-C8E21062B97E}" presName="Name28" presStyleLbl="parChTrans1D4" presStyleIdx="14" presStyleCnt="18"/>
      <dgm:spPr/>
      <dgm:t>
        <a:bodyPr/>
        <a:lstStyle/>
        <a:p>
          <a:endParaRPr lang="zh-CN" altLang="en-US"/>
        </a:p>
      </dgm:t>
    </dgm:pt>
    <dgm:pt modelId="{6B11B87E-A6A5-194C-AE9D-BA978D00C026}" type="pres">
      <dgm:prSet presAssocID="{2905C6A0-A790-2646-B636-BE6865D454AA}" presName="hierRoot2" presStyleCnt="0">
        <dgm:presLayoutVars>
          <dgm:hierBranch val="init"/>
        </dgm:presLayoutVars>
      </dgm:prSet>
      <dgm:spPr/>
    </dgm:pt>
    <dgm:pt modelId="{04AA4E25-9315-A142-84BC-4866B4696D56}" type="pres">
      <dgm:prSet presAssocID="{2905C6A0-A790-2646-B636-BE6865D454AA}" presName="rootComposite2" presStyleCnt="0"/>
      <dgm:spPr/>
    </dgm:pt>
    <dgm:pt modelId="{F5746F55-7751-6D43-BD0C-BF0908A0A1D8}" type="pres">
      <dgm:prSet presAssocID="{2905C6A0-A790-2646-B636-BE6865D454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C192C-3FD8-004A-AF3D-5F36AA5688EF}" type="pres">
      <dgm:prSet presAssocID="{2905C6A0-A790-2646-B636-BE6865D454AA}" presName="topArc2" presStyleLbl="parChTrans1D1" presStyleIdx="66" presStyleCnt="76"/>
      <dgm:spPr/>
    </dgm:pt>
    <dgm:pt modelId="{22CD511E-028C-FC43-A194-89F837A4C5BC}" type="pres">
      <dgm:prSet presAssocID="{2905C6A0-A790-2646-B636-BE6865D454AA}" presName="bottomArc2" presStyleLbl="parChTrans1D1" presStyleIdx="67" presStyleCnt="76"/>
      <dgm:spPr/>
    </dgm:pt>
    <dgm:pt modelId="{AD05A238-1272-D144-B154-C9E15ACCD581}" type="pres">
      <dgm:prSet presAssocID="{2905C6A0-A790-2646-B636-BE6865D454A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307D7C3-672C-2B4D-965B-3A891CBA178D}" type="pres">
      <dgm:prSet presAssocID="{2905C6A0-A790-2646-B636-BE6865D454AA}" presName="hierChild4" presStyleCnt="0"/>
      <dgm:spPr/>
    </dgm:pt>
    <dgm:pt modelId="{A8EDD02B-654B-9B4B-B994-FECDCC9434D9}" type="pres">
      <dgm:prSet presAssocID="{2905C6A0-A790-2646-B636-BE6865D454AA}" presName="hierChild5" presStyleCnt="0"/>
      <dgm:spPr/>
    </dgm:pt>
    <dgm:pt modelId="{E6DC9DB3-7376-A745-840E-581CC21A8636}" type="pres">
      <dgm:prSet presAssocID="{A4475CDE-3709-C84B-8FB9-C7174AB219CC}" presName="Name28" presStyleLbl="parChTrans1D4" presStyleIdx="15" presStyleCnt="18"/>
      <dgm:spPr/>
      <dgm:t>
        <a:bodyPr/>
        <a:lstStyle/>
        <a:p>
          <a:endParaRPr lang="zh-CN" altLang="en-US"/>
        </a:p>
      </dgm:t>
    </dgm:pt>
    <dgm:pt modelId="{496FA684-1929-0949-9335-ADE495FC7DDA}" type="pres">
      <dgm:prSet presAssocID="{F24584BC-89BA-624B-9EB3-36A2A29AAF11}" presName="hierRoot2" presStyleCnt="0">
        <dgm:presLayoutVars>
          <dgm:hierBranch val="init"/>
        </dgm:presLayoutVars>
      </dgm:prSet>
      <dgm:spPr/>
    </dgm:pt>
    <dgm:pt modelId="{55801E83-6912-2345-8E97-6924EB288979}" type="pres">
      <dgm:prSet presAssocID="{F24584BC-89BA-624B-9EB3-36A2A29AAF11}" presName="rootComposite2" presStyleCnt="0"/>
      <dgm:spPr/>
    </dgm:pt>
    <dgm:pt modelId="{13E28739-DD79-BD47-92CC-83C374FC8F03}" type="pres">
      <dgm:prSet presAssocID="{F24584BC-89BA-624B-9EB3-36A2A29AAF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FAEBE-5BD2-F54C-A96F-B7FE51F560FE}" type="pres">
      <dgm:prSet presAssocID="{F24584BC-89BA-624B-9EB3-36A2A29AAF11}" presName="topArc2" presStyleLbl="parChTrans1D1" presStyleIdx="68" presStyleCnt="76"/>
      <dgm:spPr/>
    </dgm:pt>
    <dgm:pt modelId="{93557A5F-FE14-EF49-B5D1-08CE4D4F3F18}" type="pres">
      <dgm:prSet presAssocID="{F24584BC-89BA-624B-9EB3-36A2A29AAF11}" presName="bottomArc2" presStyleLbl="parChTrans1D1" presStyleIdx="69" presStyleCnt="76"/>
      <dgm:spPr/>
    </dgm:pt>
    <dgm:pt modelId="{5CCD33DD-926F-B940-A0C2-21DCCCBCF0CB}" type="pres">
      <dgm:prSet presAssocID="{F24584BC-89BA-624B-9EB3-36A2A29AAF1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836FF9-5FCD-B34C-A736-86EFBAF2DDA5}" type="pres">
      <dgm:prSet presAssocID="{F24584BC-89BA-624B-9EB3-36A2A29AAF11}" presName="hierChild4" presStyleCnt="0"/>
      <dgm:spPr/>
    </dgm:pt>
    <dgm:pt modelId="{602D4488-D663-8444-A9CA-6BB0D1CE776A}" type="pres">
      <dgm:prSet presAssocID="{F24584BC-89BA-624B-9EB3-36A2A29AAF11}" presName="hierChild5" presStyleCnt="0"/>
      <dgm:spPr/>
    </dgm:pt>
    <dgm:pt modelId="{C93D3F07-E6E4-A548-BAF1-D81C4E21BAF9}" type="pres">
      <dgm:prSet presAssocID="{7B4CB9A1-A89B-5840-8274-74CED91ABC4E}" presName="Name28" presStyleLbl="parChTrans1D4" presStyleIdx="16" presStyleCnt="18"/>
      <dgm:spPr/>
      <dgm:t>
        <a:bodyPr/>
        <a:lstStyle/>
        <a:p>
          <a:endParaRPr lang="zh-CN" altLang="en-US"/>
        </a:p>
      </dgm:t>
    </dgm:pt>
    <dgm:pt modelId="{1D9AB4C0-1F93-2A4F-B7A6-49C07C2443A1}" type="pres">
      <dgm:prSet presAssocID="{912DE6F0-AF2F-974D-B26E-A6F93C45F169}" presName="hierRoot2" presStyleCnt="0">
        <dgm:presLayoutVars>
          <dgm:hierBranch val="init"/>
        </dgm:presLayoutVars>
      </dgm:prSet>
      <dgm:spPr/>
    </dgm:pt>
    <dgm:pt modelId="{FED60DC8-0F50-3E4B-9C98-774031D5CDAE}" type="pres">
      <dgm:prSet presAssocID="{912DE6F0-AF2F-974D-B26E-A6F93C45F169}" presName="rootComposite2" presStyleCnt="0"/>
      <dgm:spPr/>
    </dgm:pt>
    <dgm:pt modelId="{7A97299D-20AF-D04D-91A1-86BA1F43B91B}" type="pres">
      <dgm:prSet presAssocID="{912DE6F0-AF2F-974D-B26E-A6F93C45F1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7171B-D682-4644-956E-95B5ECBCE01E}" type="pres">
      <dgm:prSet presAssocID="{912DE6F0-AF2F-974D-B26E-A6F93C45F169}" presName="topArc2" presStyleLbl="parChTrans1D1" presStyleIdx="70" presStyleCnt="76"/>
      <dgm:spPr/>
    </dgm:pt>
    <dgm:pt modelId="{1BF5B1B3-8E49-D345-AB7A-E13FE3B177A0}" type="pres">
      <dgm:prSet presAssocID="{912DE6F0-AF2F-974D-B26E-A6F93C45F169}" presName="bottomArc2" presStyleLbl="parChTrans1D1" presStyleIdx="71" presStyleCnt="76"/>
      <dgm:spPr/>
    </dgm:pt>
    <dgm:pt modelId="{ACDA57DB-8A83-A643-A98E-69D71CEEF369}" type="pres">
      <dgm:prSet presAssocID="{912DE6F0-AF2F-974D-B26E-A6F93C45F16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77F8649-FE6B-474C-8CFC-660BB5F88674}" type="pres">
      <dgm:prSet presAssocID="{912DE6F0-AF2F-974D-B26E-A6F93C45F169}" presName="hierChild4" presStyleCnt="0"/>
      <dgm:spPr/>
    </dgm:pt>
    <dgm:pt modelId="{78BE5C86-0EB3-8847-B8C9-865EC402FDD2}" type="pres">
      <dgm:prSet presAssocID="{912DE6F0-AF2F-974D-B26E-A6F93C45F169}" presName="hierChild5" presStyleCnt="0"/>
      <dgm:spPr/>
    </dgm:pt>
    <dgm:pt modelId="{94E6F24D-CCA0-9D46-B191-531BFDFC67B9}" type="pres">
      <dgm:prSet presAssocID="{85ED9134-DA53-9B4C-BA84-52BBAED467BB}" presName="Name28" presStyleLbl="parChTrans1D4" presStyleIdx="17" presStyleCnt="18"/>
      <dgm:spPr/>
      <dgm:t>
        <a:bodyPr/>
        <a:lstStyle/>
        <a:p>
          <a:endParaRPr lang="zh-CN" altLang="en-US"/>
        </a:p>
      </dgm:t>
    </dgm:pt>
    <dgm:pt modelId="{E4D66B5B-5255-CE46-98A2-A6A0F1C35158}" type="pres">
      <dgm:prSet presAssocID="{FD53E813-7B11-EB4F-B076-ADEC87DC85A6}" presName="hierRoot2" presStyleCnt="0">
        <dgm:presLayoutVars>
          <dgm:hierBranch val="init"/>
        </dgm:presLayoutVars>
      </dgm:prSet>
      <dgm:spPr/>
    </dgm:pt>
    <dgm:pt modelId="{60D88976-540F-6B49-8BFB-2CADAD88964E}" type="pres">
      <dgm:prSet presAssocID="{FD53E813-7B11-EB4F-B076-ADEC87DC85A6}" presName="rootComposite2" presStyleCnt="0"/>
      <dgm:spPr/>
    </dgm:pt>
    <dgm:pt modelId="{3B2EA53B-BB64-164E-A358-A81CE014626B}" type="pres">
      <dgm:prSet presAssocID="{FD53E813-7B11-EB4F-B076-ADEC87DC8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F2240-2B8F-AA49-B966-F6729AE63050}" type="pres">
      <dgm:prSet presAssocID="{FD53E813-7B11-EB4F-B076-ADEC87DC85A6}" presName="topArc2" presStyleLbl="parChTrans1D1" presStyleIdx="72" presStyleCnt="76"/>
      <dgm:spPr/>
    </dgm:pt>
    <dgm:pt modelId="{C6C666AE-7D0E-BF4E-9861-220AE7CFC30F}" type="pres">
      <dgm:prSet presAssocID="{FD53E813-7B11-EB4F-B076-ADEC87DC85A6}" presName="bottomArc2" presStyleLbl="parChTrans1D1" presStyleIdx="73" presStyleCnt="76"/>
      <dgm:spPr/>
    </dgm:pt>
    <dgm:pt modelId="{609B7472-90E1-1941-BBA6-FFCACE29B388}" type="pres">
      <dgm:prSet presAssocID="{FD53E813-7B11-EB4F-B076-ADEC87DC85A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263B2876-6387-AD46-A0B0-2A3E865503AF}" type="pres">
      <dgm:prSet presAssocID="{FD53E813-7B11-EB4F-B076-ADEC87DC85A6}" presName="hierChild4" presStyleCnt="0"/>
      <dgm:spPr/>
    </dgm:pt>
    <dgm:pt modelId="{985644F7-CA89-8A46-A7E7-88ED7E190EB6}" type="pres">
      <dgm:prSet presAssocID="{FD53E813-7B11-EB4F-B076-ADEC87DC85A6}" presName="hierChild5" presStyleCnt="0"/>
      <dgm:spPr/>
    </dgm:pt>
    <dgm:pt modelId="{BF71567C-1FA2-A14F-8686-E1728E2368AB}" type="pres">
      <dgm:prSet presAssocID="{49C1984E-2807-BD42-B666-9C3B0DE2CA25}" presName="hierChild5" presStyleCnt="0"/>
      <dgm:spPr/>
    </dgm:pt>
    <dgm:pt modelId="{71E9ED9B-FD1F-D44C-A5CC-BA582805CAE9}" type="pres">
      <dgm:prSet presAssocID="{1C1A68AE-B38A-B643-A11A-4FD059A12E09}" presName="hierChild5" presStyleCnt="0"/>
      <dgm:spPr/>
    </dgm:pt>
    <dgm:pt modelId="{93BDD461-4BFE-E041-91AC-AEB8F1D513B5}" type="pres">
      <dgm:prSet presAssocID="{D660F8BE-F731-E64E-BAB8-045085FA311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7FE6C010-6C68-9A49-8321-82C78B02D9CE}" type="pres">
      <dgm:prSet presAssocID="{CCC4DC26-7C3D-EB42-A28A-8B512F1C0B38}" presName="hierRoot2" presStyleCnt="0">
        <dgm:presLayoutVars>
          <dgm:hierBranch val="init"/>
        </dgm:presLayoutVars>
      </dgm:prSet>
      <dgm:spPr/>
    </dgm:pt>
    <dgm:pt modelId="{B1175142-5C9F-6542-9057-6C09563E876C}" type="pres">
      <dgm:prSet presAssocID="{CCC4DC26-7C3D-EB42-A28A-8B512F1C0B38}" presName="rootComposite2" presStyleCnt="0"/>
      <dgm:spPr/>
    </dgm:pt>
    <dgm:pt modelId="{D279E227-A4AC-2040-8E00-881E7248AE3A}" type="pres">
      <dgm:prSet presAssocID="{CCC4DC26-7C3D-EB42-A28A-8B512F1C0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D7F695-FF3B-D440-9CC9-64018DFC2AD7}" type="pres">
      <dgm:prSet presAssocID="{CCC4DC26-7C3D-EB42-A28A-8B512F1C0B38}" presName="topArc2" presStyleLbl="parChTrans1D1" presStyleIdx="74" presStyleCnt="76"/>
      <dgm:spPr/>
    </dgm:pt>
    <dgm:pt modelId="{F79DACE5-36DC-4347-BFA8-F88D96B98747}" type="pres">
      <dgm:prSet presAssocID="{CCC4DC26-7C3D-EB42-A28A-8B512F1C0B38}" presName="bottomArc2" presStyleLbl="parChTrans1D1" presStyleIdx="75" presStyleCnt="76"/>
      <dgm:spPr/>
    </dgm:pt>
    <dgm:pt modelId="{9DB328BB-7467-8846-9926-AF157930DD1F}" type="pres">
      <dgm:prSet presAssocID="{CCC4DC26-7C3D-EB42-A28A-8B512F1C0B38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92F7D23-2E01-8148-AE6C-30E9D139E367}" type="pres">
      <dgm:prSet presAssocID="{CCC4DC26-7C3D-EB42-A28A-8B512F1C0B38}" presName="hierChild4" presStyleCnt="0"/>
      <dgm:spPr/>
    </dgm:pt>
    <dgm:pt modelId="{0C43F019-86F2-0A49-BB2D-4B8A05AC04E8}" type="pres">
      <dgm:prSet presAssocID="{CCC4DC26-7C3D-EB42-A28A-8B512F1C0B38}" presName="hierChild5" presStyleCnt="0"/>
      <dgm:spPr/>
    </dgm:pt>
    <dgm:pt modelId="{B9AA5B01-F982-B34B-8FA0-ACF5E494D0E5}" type="pres">
      <dgm:prSet presAssocID="{0A291C93-053E-5648-ACCF-ED0615A71E91}" presName="hierChild3" presStyleCnt="0"/>
      <dgm:spPr/>
    </dgm:pt>
  </dgm:ptLst>
  <dgm:cxnLst>
    <dgm:cxn modelId="{7CB93FF8-FC12-F64C-A261-EA918458AF15}" type="presOf" srcId="{6A3EB527-6ACF-0A48-9611-99C3B11B40BE}" destId="{15389932-CCD0-7348-9164-B8B3FEE79A61}" srcOrd="1" destOrd="0" presId="urn:microsoft.com/office/officeart/2008/layout/HalfCircleOrganizationChart"/>
    <dgm:cxn modelId="{107C1D63-98E8-8443-BE7C-B24BDC055D74}" type="presOf" srcId="{8B76C3B0-3984-4E41-8191-C72BEB0D8B38}" destId="{C2E5F5CD-F7D7-BA4D-B2A0-D7828DA3C159}" srcOrd="1" destOrd="0" presId="urn:microsoft.com/office/officeart/2008/layout/HalfCircleOrganizationChart"/>
    <dgm:cxn modelId="{3CCAD850-8F77-9348-9A62-116BF70C5CF6}" type="presOf" srcId="{A4475CDE-3709-C84B-8FB9-C7174AB219CC}" destId="{E6DC9DB3-7376-A745-840E-581CC21A8636}" srcOrd="0" destOrd="0" presId="urn:microsoft.com/office/officeart/2008/layout/HalfCircleOrganizationChart"/>
    <dgm:cxn modelId="{6A2B13DE-8C12-374A-97B5-F2544C6BC988}" type="presOf" srcId="{F5B29805-B80F-B84E-80D5-249DA2BB0DF1}" destId="{AAB8430A-240F-564B-A763-F877155C9BCF}" srcOrd="0" destOrd="0" presId="urn:microsoft.com/office/officeart/2008/layout/HalfCircleOrganizationChart"/>
    <dgm:cxn modelId="{BD90C0AE-9511-CA47-8070-28ED481C7D2F}" type="presOf" srcId="{153AA711-D824-1545-A7CD-A9C977B05523}" destId="{733C6884-6293-5F49-B903-15819E5560DE}" srcOrd="0" destOrd="0" presId="urn:microsoft.com/office/officeart/2008/layout/HalfCircleOrganizationChart"/>
    <dgm:cxn modelId="{103EB570-01EF-894D-954D-D804CAAEF791}" srcId="{1C1A68AE-B38A-B643-A11A-4FD059A12E09}" destId="{D21CB905-6FCB-C749-B8D8-F7E3E8890832}" srcOrd="1" destOrd="0" parTransId="{97C77DD9-8856-0F49-A10A-9917B2B3623A}" sibTransId="{A8CDE278-D335-3D4D-A468-615C16CE7024}"/>
    <dgm:cxn modelId="{B0AA328F-1EFE-BB49-9D4E-CC39B5EAE665}" srcId="{1C1A68AE-B38A-B643-A11A-4FD059A12E09}" destId="{6A3EB527-6ACF-0A48-9611-99C3B11B40BE}" srcOrd="7" destOrd="0" parTransId="{E5EFB7A1-6CE6-014D-BDAC-D70421B7572F}" sibTransId="{C59EFA03-308B-724F-9C81-49EB71E03745}"/>
    <dgm:cxn modelId="{6D3592FE-536E-5E44-9234-40F100ABC155}" type="presOf" srcId="{F04910EE-7E6C-E044-854A-BC554C03E904}" destId="{93B0F6A2-E32C-7C42-9D36-571779487A47}" srcOrd="1" destOrd="0" presId="urn:microsoft.com/office/officeart/2008/layout/HalfCircleOrganizationChart"/>
    <dgm:cxn modelId="{640F5F06-ECE9-B740-A82C-2A4C4E65125F}" type="presOf" srcId="{97C77DD9-8856-0F49-A10A-9917B2B3623A}" destId="{45563FE1-EC3D-DB41-8A4B-BB3C82A7F64E}" srcOrd="0" destOrd="0" presId="urn:microsoft.com/office/officeart/2008/layout/HalfCircleOrganizationChart"/>
    <dgm:cxn modelId="{64D09519-9388-6D4D-89E1-043A98CB1358}" srcId="{1C1A68AE-B38A-B643-A11A-4FD059A12E09}" destId="{9F397A5C-65F6-9149-BA47-74C0BE6E8451}" srcOrd="6" destOrd="0" parTransId="{409CE1E0-6632-B940-A4DE-C15F15E8EA99}" sibTransId="{2A1F6D91-209C-8F4C-9B6A-C28A26B7F2BA}"/>
    <dgm:cxn modelId="{95E473E9-A2FC-9E4A-99A6-AD409AA3318D}" type="presOf" srcId="{FB35C321-564E-244E-9B01-6B694417C567}" destId="{528CA2C2-E744-8F46-B8C8-6C91541A1864}" srcOrd="1" destOrd="0" presId="urn:microsoft.com/office/officeart/2008/layout/HalfCircleOrganizationChart"/>
    <dgm:cxn modelId="{B87C6021-9CEA-9343-BBFC-1DDC85EF8E11}" type="presOf" srcId="{F2F8DA69-C542-FC41-B64B-D453DE68B5EA}" destId="{BFBA327F-EF51-E145-9DA5-EE4438F91A44}" srcOrd="1" destOrd="0" presId="urn:microsoft.com/office/officeart/2008/layout/HalfCircleOrganizationChart"/>
    <dgm:cxn modelId="{4F81820B-6A24-2145-BE18-FA0BDC791AA5}" type="presOf" srcId="{FD53E813-7B11-EB4F-B076-ADEC87DC85A6}" destId="{3B2EA53B-BB64-164E-A358-A81CE014626B}" srcOrd="0" destOrd="0" presId="urn:microsoft.com/office/officeart/2008/layout/HalfCircleOrganizationChart"/>
    <dgm:cxn modelId="{3157409C-B1DC-5245-9826-14A8D028F1A4}" type="presOf" srcId="{26F42B62-1F19-5545-BB29-4F8421C795FD}" destId="{89AEF218-E9C0-A04F-9CC8-6A1184B10479}" srcOrd="0" destOrd="0" presId="urn:microsoft.com/office/officeart/2008/layout/HalfCircleOrganizationChart"/>
    <dgm:cxn modelId="{B4C4C4CE-7EF7-7141-9709-92226E92D361}" type="presOf" srcId="{ED5668F9-3497-2C4D-AC71-0BE437A896F7}" destId="{B35364EF-F4D3-BE4F-B1A4-EA091CE00CB2}" srcOrd="1" destOrd="0" presId="urn:microsoft.com/office/officeart/2008/layout/HalfCircleOrganizationChart"/>
    <dgm:cxn modelId="{FED78054-823F-4A45-88BF-C12010DB01D1}" srcId="{6A3EB527-6ACF-0A48-9611-99C3B11B40BE}" destId="{848EA96A-858B-3448-8A86-180A7581B467}" srcOrd="1" destOrd="0" parTransId="{5F40FC3C-3E18-AD4E-9A1E-2AB5007B1E6F}" sibTransId="{12AC23CB-AA85-B944-B44F-2CF0808193F8}"/>
    <dgm:cxn modelId="{BA14D609-71E9-AC4A-B32B-8442256C796E}" type="presOf" srcId="{098F6FF2-7057-2347-AC9A-272F744A2124}" destId="{6AE0CAA3-455B-0841-B93F-00738EB9AAB5}" srcOrd="0" destOrd="0" presId="urn:microsoft.com/office/officeart/2008/layout/HalfCircleOrganizationChart"/>
    <dgm:cxn modelId="{FF66DD6E-B22E-2D40-82C7-7FAC961F31FE}" type="presOf" srcId="{9723EC5E-5B40-B148-B7F4-0E5AF3970E0C}" destId="{ABFA01CC-66CB-B446-8C14-C4A9DEF7BF6E}" srcOrd="0" destOrd="0" presId="urn:microsoft.com/office/officeart/2008/layout/HalfCircleOrganizationChart"/>
    <dgm:cxn modelId="{F55B58B5-0CDA-3342-B4C6-0238C1B0C2B6}" type="presOf" srcId="{80E24F08-DF62-5E49-9B79-93496DA5E335}" destId="{CC4AB2F0-FCB3-7C4B-9EA6-03845F2DB6F6}" srcOrd="0" destOrd="0" presId="urn:microsoft.com/office/officeart/2008/layout/HalfCircleOrganizationChart"/>
    <dgm:cxn modelId="{C2A77C4D-B15D-D646-AED1-441F3AF46553}" type="presOf" srcId="{A51A1599-5BFF-5044-AFEF-66D1590AF125}" destId="{2E5C290D-444E-6D4C-977C-FEC91B08DC59}" srcOrd="1" destOrd="0" presId="urn:microsoft.com/office/officeart/2008/layout/HalfCircleOrganizationChart"/>
    <dgm:cxn modelId="{2A59668F-8710-AB40-8877-8EB7BAC33A12}" type="presOf" srcId="{49C1984E-2807-BD42-B666-9C3B0DE2CA25}" destId="{B7817AA0-4DD5-0044-B9AE-F006B0E364FD}" srcOrd="0" destOrd="0" presId="urn:microsoft.com/office/officeart/2008/layout/HalfCircleOrganizationChart"/>
    <dgm:cxn modelId="{01EA8328-924D-FA48-BA7C-EABBDDB7726C}" type="presOf" srcId="{38249C5A-6E92-8A49-9FFD-3C9A20D06708}" destId="{F5AE1F46-42BB-C147-963D-FA16485FE14F}" srcOrd="0" destOrd="0" presId="urn:microsoft.com/office/officeart/2008/layout/HalfCircleOrganizationChart"/>
    <dgm:cxn modelId="{B4987004-83CD-2249-AB9E-EAD2AD4C5A16}" srcId="{1C1A68AE-B38A-B643-A11A-4FD059A12E09}" destId="{49C1984E-2807-BD42-B666-9C3B0DE2CA25}" srcOrd="8" destOrd="0" parTransId="{96D59D7F-7B6B-F441-8DF1-533D4CB80923}" sibTransId="{15631183-4C8E-DF42-9787-73AC15806CD5}"/>
    <dgm:cxn modelId="{78A5CD77-DBFB-564B-B624-0F2DF5388CAB}" srcId="{49C1984E-2807-BD42-B666-9C3B0DE2CA25}" destId="{2905C6A0-A790-2646-B636-BE6865D454AA}" srcOrd="0" destOrd="0" parTransId="{4572D817-EECC-4443-82F9-C8E21062B97E}" sibTransId="{631B6F5C-40A5-B047-88FF-3CC1556D60F7}"/>
    <dgm:cxn modelId="{65D41AC3-5154-B94D-8836-8143B65D365E}" srcId="{D21CB905-6FCB-C749-B8D8-F7E3E8890832}" destId="{A51A1599-5BFF-5044-AFEF-66D1590AF125}" srcOrd="0" destOrd="0" parTransId="{AD091C28-9511-284D-B4BF-B2F1EB1DC710}" sibTransId="{19221E10-95FC-094B-A093-C22AEDDA23F5}"/>
    <dgm:cxn modelId="{69625898-E454-9D4F-A75D-0A0370938202}" type="presOf" srcId="{FB35C321-564E-244E-9B01-6B694417C567}" destId="{3728571E-BDB7-B24E-AF1A-074E20B827AE}" srcOrd="0" destOrd="0" presId="urn:microsoft.com/office/officeart/2008/layout/HalfCircleOrganizationChart"/>
    <dgm:cxn modelId="{D1CA663E-27FA-4841-9689-B68C78FA3DFC}" srcId="{0A291C93-053E-5648-ACCF-ED0615A71E91}" destId="{1C1A68AE-B38A-B643-A11A-4FD059A12E09}" srcOrd="1" destOrd="0" parTransId="{5121D18F-8ABE-9C40-9362-CF6DD75E0E83}" sibTransId="{F59CE19D-C01C-C543-9452-C9200DE97615}"/>
    <dgm:cxn modelId="{703F4E78-0AB3-C24C-969B-CC041F7F16A4}" type="presOf" srcId="{C9B8554E-A355-AB49-84A2-600F57761067}" destId="{18C54D4B-9B52-3A43-8D24-5CB7082E70F5}" srcOrd="0" destOrd="0" presId="urn:microsoft.com/office/officeart/2008/layout/HalfCircleOrganizationChart"/>
    <dgm:cxn modelId="{039884BC-0B66-D34E-ACEC-2A1183C36430}" type="presOf" srcId="{CCC4DC26-7C3D-EB42-A28A-8B512F1C0B38}" destId="{D279E227-A4AC-2040-8E00-881E7248AE3A}" srcOrd="0" destOrd="0" presId="urn:microsoft.com/office/officeart/2008/layout/HalfCircleOrganizationChart"/>
    <dgm:cxn modelId="{C0ACAC6D-F48D-014C-9BEF-C105F026379C}" type="presOf" srcId="{5F40FC3C-3E18-AD4E-9A1E-2AB5007B1E6F}" destId="{7AC205E6-5027-664D-AA36-AFE4A7613A60}" srcOrd="0" destOrd="0" presId="urn:microsoft.com/office/officeart/2008/layout/HalfCircleOrganizationChart"/>
    <dgm:cxn modelId="{E1BAB40C-6610-484F-B442-B6684BC7DDF0}" type="presOf" srcId="{D21CB905-6FCB-C749-B8D8-F7E3E8890832}" destId="{EC16CE5F-81E2-C545-BB50-B91B46F3177E}" srcOrd="1" destOrd="0" presId="urn:microsoft.com/office/officeart/2008/layout/HalfCircleOrganizationChart"/>
    <dgm:cxn modelId="{18815D8A-87F4-0145-AB7D-826D5D2E439A}" type="presOf" srcId="{A3B1407F-DE7E-1F4C-83F2-6E4513E2F4F0}" destId="{B4D7D9B6-C59D-D641-827E-883025175671}" srcOrd="0" destOrd="0" presId="urn:microsoft.com/office/officeart/2008/layout/HalfCircleOrganizationChart"/>
    <dgm:cxn modelId="{5AE5AD21-8FEE-CC45-B119-447EB9398C0C}" type="presOf" srcId="{7141269C-31FE-7D4F-8143-774B7236DB10}" destId="{D9AFA551-E2D4-9B44-BB75-AFC4C6D4A494}" srcOrd="0" destOrd="0" presId="urn:microsoft.com/office/officeart/2008/layout/HalfCircleOrganizationChart"/>
    <dgm:cxn modelId="{FF6FF7E9-153A-8542-BE59-FD2418F2F607}" type="presOf" srcId="{CD53BE94-63D7-5D42-881B-BD9F6CC2A995}" destId="{1E1F058E-031F-2E41-B9CF-CD60DF4FCB3E}" srcOrd="0" destOrd="0" presId="urn:microsoft.com/office/officeart/2008/layout/HalfCircleOrganizationChart"/>
    <dgm:cxn modelId="{C3340DC8-9DA9-074D-B568-6E11AD5E556D}" type="presOf" srcId="{13DAFA29-4CDF-1B42-AFA3-D63AE2575E30}" destId="{2A01172D-CF11-D641-9127-13BEA5460786}" srcOrd="0" destOrd="0" presId="urn:microsoft.com/office/officeart/2008/layout/HalfCircleOrganizationChart"/>
    <dgm:cxn modelId="{4D59883F-4B49-6547-9186-716FE44BFCD9}" type="presOf" srcId="{D0EB16FA-674E-EE4E-B873-516D7EB5F375}" destId="{D55AE1AA-18B4-6A4A-838F-04C61141B579}" srcOrd="1" destOrd="0" presId="urn:microsoft.com/office/officeart/2008/layout/HalfCircleOrganizationChart"/>
    <dgm:cxn modelId="{45855FCD-4432-B74B-B810-B99A1292D726}" type="presOf" srcId="{63BF4F76-80D4-7B45-9733-C5E1F1F582EE}" destId="{91D2D362-CA92-D84A-A67C-58DA2A030236}" srcOrd="0" destOrd="0" presId="urn:microsoft.com/office/officeart/2008/layout/HalfCircleOrganizationChart"/>
    <dgm:cxn modelId="{9FD62070-CC12-6A47-BF59-C669A60125C8}" type="presOf" srcId="{9723EC5E-5B40-B148-B7F4-0E5AF3970E0C}" destId="{D72C10F2-B83B-EA40-A8C4-266F5CDD1E89}" srcOrd="1" destOrd="0" presId="urn:microsoft.com/office/officeart/2008/layout/HalfCircleOrganizationChart"/>
    <dgm:cxn modelId="{975CF0E1-157A-B548-95A7-F5E533387749}" type="presOf" srcId="{63BF4F76-80D4-7B45-9733-C5E1F1F582EE}" destId="{3D842CB1-9335-A44E-B09A-39EE7080F171}" srcOrd="1" destOrd="0" presId="urn:microsoft.com/office/officeart/2008/layout/HalfCircleOrganizationChart"/>
    <dgm:cxn modelId="{126F5FB0-B66E-934E-9186-5680C9118869}" type="presOf" srcId="{BF8DBE56-FB1B-FF4F-83D7-382D149B9B42}" destId="{EEDACD02-A878-6F4B-B8C6-64B2897D492A}" srcOrd="0" destOrd="0" presId="urn:microsoft.com/office/officeart/2008/layout/HalfCircleOrganizationChart"/>
    <dgm:cxn modelId="{81D8C5B4-77DB-164D-8AB6-DA59127C9F90}" srcId="{098F6FF2-7057-2347-AC9A-272F744A2124}" destId="{153AA711-D824-1545-A7CD-A9C977B05523}" srcOrd="3" destOrd="0" parTransId="{34592096-3CA5-D14A-B6AD-FB261485AAE3}" sibTransId="{6D11D1A1-75BB-4347-B2F6-E466386E5C35}"/>
    <dgm:cxn modelId="{F4C4468A-276D-F648-AEAD-C5D485ABAAD0}" type="presOf" srcId="{FDD1CE99-9381-304D-BABA-FB38061967FB}" destId="{4AC24800-562A-FA4B-BB36-C0A8D40FDF11}" srcOrd="1" destOrd="0" presId="urn:microsoft.com/office/officeart/2008/layout/HalfCircleOrganizationChart"/>
    <dgm:cxn modelId="{F1265ECA-8330-384E-921A-CE95CE012770}" type="presOf" srcId="{7D5A29AB-228E-BC47-A616-A402BCBF934D}" destId="{1615638D-4F27-2048-A995-936A4A10F88E}" srcOrd="0" destOrd="0" presId="urn:microsoft.com/office/officeart/2008/layout/HalfCircleOrganizationChart"/>
    <dgm:cxn modelId="{7C8FE99A-3210-724B-9F94-16D27F7BD92C}" srcId="{774BF599-32C1-784D-AF2F-FEDBF8611EBE}" destId="{0A291C93-053E-5648-ACCF-ED0615A71E91}" srcOrd="0" destOrd="0" parTransId="{0B65DE41-5BBF-3A41-B561-1B3E9652F3CB}" sibTransId="{29E8D002-7F9E-3549-B3D9-910FFECBADA1}"/>
    <dgm:cxn modelId="{F6159FB4-9D4F-534A-ACE1-B97E16282C55}" type="presOf" srcId="{0C2F6B5A-5D28-8345-BEDF-7AB668200AB9}" destId="{062AE6D6-E957-F44F-97FC-5DEF3E19E871}" srcOrd="0" destOrd="0" presId="urn:microsoft.com/office/officeart/2008/layout/HalfCircleOrganizationChart"/>
    <dgm:cxn modelId="{6A68A5DD-95EC-1140-B61A-6C2BACBF7DF4}" type="presOf" srcId="{26CAC06E-BA2F-B348-B3A6-FA91F6DB2DB6}" destId="{381A192C-46E2-EA42-AD6D-178F2D72A56A}" srcOrd="1" destOrd="0" presId="urn:microsoft.com/office/officeart/2008/layout/HalfCircleOrganizationChart"/>
    <dgm:cxn modelId="{2CEC6F3F-13BC-2B49-8C03-3D2D2C7E459D}" srcId="{098F6FF2-7057-2347-AC9A-272F744A2124}" destId="{F5B29805-B80F-B84E-80D5-249DA2BB0DF1}" srcOrd="6" destOrd="0" parTransId="{8761ADCA-31A0-9746-A62D-2657C1F8C0DA}" sibTransId="{47F3C32F-E097-4E43-B844-E1F050480612}"/>
    <dgm:cxn modelId="{45DB2EB4-D3F1-2A45-9ED8-4F0ABD243745}" srcId="{098F6FF2-7057-2347-AC9A-272F744A2124}" destId="{15AC7CC8-6125-C848-B7F7-89263BBFBA75}" srcOrd="1" destOrd="0" parTransId="{EB125087-CC94-2B46-84C9-42E4854219AB}" sibTransId="{6DE46665-BB9D-DB4E-988A-8B094D62966A}"/>
    <dgm:cxn modelId="{35C29590-7F29-684E-96FF-504898A01AFF}" type="presOf" srcId="{4572D817-EECC-4443-82F9-C8E21062B97E}" destId="{3CBDE81A-73AB-7E42-9E3A-3FE89BD62579}" srcOrd="0" destOrd="0" presId="urn:microsoft.com/office/officeart/2008/layout/HalfCircleOrganizationChart"/>
    <dgm:cxn modelId="{93689DEF-BF93-FC43-B069-8A1E4AA2F2D1}" type="presOf" srcId="{153AA711-D824-1545-A7CD-A9C977B05523}" destId="{695A7A5D-8D91-E84D-94ED-FC9FBBE3E435}" srcOrd="1" destOrd="0" presId="urn:microsoft.com/office/officeart/2008/layout/HalfCircleOrganizationChart"/>
    <dgm:cxn modelId="{343E7884-F946-504C-8F26-57EC1680BD55}" type="presOf" srcId="{F24584BC-89BA-624B-9EB3-36A2A29AAF11}" destId="{13E28739-DD79-BD47-92CC-83C374FC8F03}" srcOrd="0" destOrd="0" presId="urn:microsoft.com/office/officeart/2008/layout/HalfCircleOrganizationChart"/>
    <dgm:cxn modelId="{D1FFA811-6042-AD41-BBA0-38EB848B1320}" type="presOf" srcId="{49C1984E-2807-BD42-B666-9C3B0DE2CA25}" destId="{6CD53A48-80C8-3F44-A2C4-D30417126C0F}" srcOrd="1" destOrd="0" presId="urn:microsoft.com/office/officeart/2008/layout/HalfCircleOrganizationChart"/>
    <dgm:cxn modelId="{90A8721F-030B-4C4D-A9FF-5B0B9AE5F602}" type="presOf" srcId="{EFF471C4-EAA8-6C4B-8DDA-9AD737E6514A}" destId="{68167851-92B2-4940-8A39-CBDA506A4F9A}" srcOrd="0" destOrd="0" presId="urn:microsoft.com/office/officeart/2008/layout/HalfCircleOrganizationChart"/>
    <dgm:cxn modelId="{B3719647-CA50-D94F-8594-C4C26B3F3B4B}" srcId="{F5B29805-B80F-B84E-80D5-249DA2BB0DF1}" destId="{7D5A29AB-228E-BC47-A616-A402BCBF934D}" srcOrd="2" destOrd="0" parTransId="{E739B3CF-4013-6E44-86F7-5417523B4CA6}" sibTransId="{1DC7B782-F8CA-E641-91BD-80F51603175F}"/>
    <dgm:cxn modelId="{12FC3F75-7280-C043-AC4B-1C90116EF064}" type="presOf" srcId="{9F397A5C-65F6-9149-BA47-74C0BE6E8451}" destId="{47659635-F56A-284C-AFAD-7FE5BBABB291}" srcOrd="0" destOrd="0" presId="urn:microsoft.com/office/officeart/2008/layout/HalfCircleOrganizationChart"/>
    <dgm:cxn modelId="{778FF575-76BF-1847-B380-80F7CF28F48C}" type="presOf" srcId="{0C2F6B5A-5D28-8345-BEDF-7AB668200AB9}" destId="{B7687A1C-6A8C-1C48-AD57-2DDAC3F10F93}" srcOrd="1" destOrd="0" presId="urn:microsoft.com/office/officeart/2008/layout/HalfCircleOrganizationChart"/>
    <dgm:cxn modelId="{1FE7AA3F-39D4-1248-A050-380929FD5CAE}" type="presOf" srcId="{8B76C3B0-3984-4E41-8191-C72BEB0D8B38}" destId="{B64B7D45-E013-B043-B8F0-DE0867D7CBFD}" srcOrd="0" destOrd="0" presId="urn:microsoft.com/office/officeart/2008/layout/HalfCircleOrganizationChart"/>
    <dgm:cxn modelId="{36090F3B-FFA0-A348-A65B-CE7771D050D6}" type="presOf" srcId="{D14BF015-4C58-F143-AB32-365DD5933D25}" destId="{59BD2A03-A741-E14F-82DA-BC06983456B3}" srcOrd="0" destOrd="0" presId="urn:microsoft.com/office/officeart/2008/layout/HalfCircleOrganizationChart"/>
    <dgm:cxn modelId="{BDBBE163-78C9-574E-9AAF-E52755B82F6A}" type="presOf" srcId="{098F6FF2-7057-2347-AC9A-272F744A2124}" destId="{157E8241-FFB4-1145-88F8-A9D788E26735}" srcOrd="1" destOrd="0" presId="urn:microsoft.com/office/officeart/2008/layout/HalfCircleOrganizationChart"/>
    <dgm:cxn modelId="{AB286335-C97C-B74C-BAFF-AB9A8CBB02E7}" srcId="{F5B29805-B80F-B84E-80D5-249DA2BB0DF1}" destId="{0C2F6B5A-5D28-8345-BEDF-7AB668200AB9}" srcOrd="0" destOrd="0" parTransId="{A519D8E5-D840-A84E-9084-29D6F02C0169}" sibTransId="{F083CA8E-B4DB-C343-9D17-7D33BD3321E5}"/>
    <dgm:cxn modelId="{A18E552A-61EB-C24E-9375-C72E932AE6F5}" type="presOf" srcId="{CE3EFE18-8D61-BE49-9583-A7540637F005}" destId="{0AF0AC11-D25A-4F41-B195-988E90C52973}" srcOrd="1" destOrd="0" presId="urn:microsoft.com/office/officeart/2008/layout/HalfCircleOrganizationChart"/>
    <dgm:cxn modelId="{87E161EC-AEF3-024A-977F-DEF4D0C43B89}" type="presOf" srcId="{2905C6A0-A790-2646-B636-BE6865D454AA}" destId="{F5746F55-7751-6D43-BD0C-BF0908A0A1D8}" srcOrd="0" destOrd="0" presId="urn:microsoft.com/office/officeart/2008/layout/HalfCircleOrganizationChart"/>
    <dgm:cxn modelId="{8C5EEAE0-8842-2946-B4E6-0BB025EEB8FF}" type="presOf" srcId="{80E24F08-DF62-5E49-9B79-93496DA5E335}" destId="{C62681DF-40E2-A848-B759-C9BA66994052}" srcOrd="1" destOrd="0" presId="urn:microsoft.com/office/officeart/2008/layout/HalfCircleOrganizationChart"/>
    <dgm:cxn modelId="{0B1EDC30-2749-914D-AB9C-1E6A93BD0305}" srcId="{1C1A68AE-B38A-B643-A11A-4FD059A12E09}" destId="{FDD1CE99-9381-304D-BABA-FB38061967FB}" srcOrd="4" destOrd="0" parTransId="{8A2FF53A-DC09-7644-B15C-DE815DED88AB}" sibTransId="{71032FF7-4F5B-3541-82B5-41C23DAB12CE}"/>
    <dgm:cxn modelId="{8341D9E1-35F8-3A4F-9D86-3019235C0F1A}" srcId="{098F6FF2-7057-2347-AC9A-272F744A2124}" destId="{EFF471C4-EAA8-6C4B-8DDA-9AD737E6514A}" srcOrd="5" destOrd="0" parTransId="{A3B1407F-DE7E-1F4C-83F2-6E4513E2F4F0}" sibTransId="{E69CE0CD-451D-2042-9169-17F54FEDC19C}"/>
    <dgm:cxn modelId="{9D1441CB-7987-A346-8A5D-F1DEB8A42D11}" type="presOf" srcId="{F5B29805-B80F-B84E-80D5-249DA2BB0DF1}" destId="{0FBB2E86-D616-A449-B86F-0B2A9A77AC1F}" srcOrd="1" destOrd="0" presId="urn:microsoft.com/office/officeart/2008/layout/HalfCircleOrganizationChart"/>
    <dgm:cxn modelId="{6DE5BD2C-2F9A-3C42-B9E0-78D5789F862D}" type="presOf" srcId="{F04910EE-7E6C-E044-854A-BC554C03E904}" destId="{E25FC613-E380-A74D-8DA0-7AA0F90E1163}" srcOrd="0" destOrd="0" presId="urn:microsoft.com/office/officeart/2008/layout/HalfCircleOrganizationChart"/>
    <dgm:cxn modelId="{4EBA7C79-1197-6049-9CCF-8FB14373D788}" type="presOf" srcId="{20BF316E-829D-F04B-9F95-5F9D817D79AF}" destId="{5B05F418-9B9A-5D48-8CE1-A5B2BD5DD126}" srcOrd="0" destOrd="0" presId="urn:microsoft.com/office/officeart/2008/layout/HalfCircleOrganizationChart"/>
    <dgm:cxn modelId="{4DFCA40D-D188-B24A-9616-66AAD430A27A}" srcId="{CD53BE94-63D7-5D42-881B-BD9F6CC2A995}" destId="{7141269C-31FE-7D4F-8143-774B7236DB10}" srcOrd="0" destOrd="0" parTransId="{605C7AC8-CF78-1A4A-8A66-05B8F2A7B4FD}" sibTransId="{74E52390-BC7B-F74D-A9D8-47C2EBE04CF5}"/>
    <dgm:cxn modelId="{42EEA121-84D0-0D44-8F0E-A8BBB60C6D0D}" type="presOf" srcId="{605C7AC8-CF78-1A4A-8A66-05B8F2A7B4FD}" destId="{120E0C55-FD40-BA47-A3AB-EE7B69E01439}" srcOrd="0" destOrd="0" presId="urn:microsoft.com/office/officeart/2008/layout/HalfCircleOrganizationChart"/>
    <dgm:cxn modelId="{B178FE4E-EAFD-D145-B05F-4F6ED3FC6526}" type="presOf" srcId="{FD53E813-7B11-EB4F-B076-ADEC87DC85A6}" destId="{609B7472-90E1-1941-BBA6-FFCACE29B388}" srcOrd="1" destOrd="0" presId="urn:microsoft.com/office/officeart/2008/layout/HalfCircleOrganizationChart"/>
    <dgm:cxn modelId="{1C204013-D1E4-094C-BFA5-B18AC514D495}" type="presOf" srcId="{0A291C93-053E-5648-ACCF-ED0615A71E91}" destId="{C0C33D14-B545-E640-B43B-AD287F590995}" srcOrd="1" destOrd="0" presId="urn:microsoft.com/office/officeart/2008/layout/HalfCircleOrganizationChart"/>
    <dgm:cxn modelId="{A8943E13-844C-664D-8EA0-4BE10F95504C}" type="presOf" srcId="{EFF471C4-EAA8-6C4B-8DDA-9AD737E6514A}" destId="{B83247B6-3138-CE4C-9C77-BDF1BCFAC69F}" srcOrd="1" destOrd="0" presId="urn:microsoft.com/office/officeart/2008/layout/HalfCircleOrganizationChart"/>
    <dgm:cxn modelId="{A0EA7C9A-B59E-FC46-A9A6-B66D3C58FCE5}" type="presOf" srcId="{AFD98C1D-258A-834E-9094-FB74843BAE85}" destId="{CEF60013-96E6-8A47-97A3-CB4558DD9FC2}" srcOrd="1" destOrd="0" presId="urn:microsoft.com/office/officeart/2008/layout/HalfCircleOrganizationChart"/>
    <dgm:cxn modelId="{319F4FAE-7A61-4943-BB8E-CD5E8B700691}" type="presOf" srcId="{96D59D7F-7B6B-F441-8DF1-533D4CB80923}" destId="{31C5AEE3-BD8A-5640-81BF-465C27ADD967}" srcOrd="0" destOrd="0" presId="urn:microsoft.com/office/officeart/2008/layout/HalfCircleOrganizationChart"/>
    <dgm:cxn modelId="{A2D2CE24-EB17-7749-A9EA-0C5C8E2EDB68}" type="presOf" srcId="{8761ADCA-31A0-9746-A62D-2657C1F8C0DA}" destId="{339B4D52-3E2B-7F4E-BBC4-CCBB2CAE208D}" srcOrd="0" destOrd="0" presId="urn:microsoft.com/office/officeart/2008/layout/HalfCircleOrganizationChart"/>
    <dgm:cxn modelId="{92C32C77-821D-944E-97C3-B54B14FFE37E}" type="presOf" srcId="{E739B3CF-4013-6E44-86F7-5417523B4CA6}" destId="{25A26622-CE9B-D248-8607-2B4523B5EBD1}" srcOrd="0" destOrd="0" presId="urn:microsoft.com/office/officeart/2008/layout/HalfCircleOrganizationChart"/>
    <dgm:cxn modelId="{B6342E7A-DB9A-A24C-89A2-3FC74D5C304C}" type="presOf" srcId="{ED5668F9-3497-2C4D-AC71-0BE437A896F7}" destId="{6CB4C0AA-8E5D-AD4F-B2E9-223E26A7C867}" srcOrd="0" destOrd="0" presId="urn:microsoft.com/office/officeart/2008/layout/HalfCircleOrganizationChart"/>
    <dgm:cxn modelId="{A9F6BBCF-0458-4C49-82B6-864C44D595A8}" srcId="{6A3EB527-6ACF-0A48-9611-99C3B11B40BE}" destId="{F2F8DA69-C542-FC41-B64B-D453DE68B5EA}" srcOrd="0" destOrd="0" parTransId="{20BF316E-829D-F04B-9F95-5F9D817D79AF}" sibTransId="{B882227D-D999-9D4E-9711-18FAE0FB8EF8}"/>
    <dgm:cxn modelId="{2C15E45B-9D64-4F48-A956-92410786792E}" type="presOf" srcId="{8A2FF53A-DC09-7644-B15C-DE815DED88AB}" destId="{E1A19351-B2AB-A041-98BE-DFB63A76093C}" srcOrd="0" destOrd="0" presId="urn:microsoft.com/office/officeart/2008/layout/HalfCircleOrganizationChart"/>
    <dgm:cxn modelId="{7D75985D-0674-C44E-A90B-B92689E6868A}" srcId="{FB35C321-564E-244E-9B01-6B694417C567}" destId="{D0EB16FA-674E-EE4E-B873-516D7EB5F375}" srcOrd="2" destOrd="0" parTransId="{26F42B62-1F19-5545-BB29-4F8421C795FD}" sibTransId="{3B964046-3ADE-BA4E-9206-F2AF89BC7C3C}"/>
    <dgm:cxn modelId="{2B347820-5DE8-1A48-8A88-93524EA36224}" type="presOf" srcId="{7B4CB9A1-A89B-5840-8274-74CED91ABC4E}" destId="{C93D3F07-E6E4-A548-BAF1-D81C4E21BAF9}" srcOrd="0" destOrd="0" presId="urn:microsoft.com/office/officeart/2008/layout/HalfCircleOrganizationChart"/>
    <dgm:cxn modelId="{81570B17-A14B-464F-BB36-22272E615A22}" srcId="{ED5668F9-3497-2C4D-AC71-0BE437A896F7}" destId="{CE3EFE18-8D61-BE49-9583-A7540637F005}" srcOrd="1" destOrd="0" parTransId="{6C860BCC-D3A7-A84B-A2DE-71648A0F79C1}" sibTransId="{4D778D83-2356-4745-93F4-7CB0B1B89C3A}"/>
    <dgm:cxn modelId="{27818976-B60A-4B4C-8D4B-EE702612A024}" type="presOf" srcId="{912DE6F0-AF2F-974D-B26E-A6F93C45F169}" destId="{ACDA57DB-8A83-A643-A98E-69D71CEEF369}" srcOrd="1" destOrd="0" presId="urn:microsoft.com/office/officeart/2008/layout/HalfCircleOrganizationChart"/>
    <dgm:cxn modelId="{58F28EDB-2C8D-994C-866F-1B38BEDACDE5}" srcId="{098F6FF2-7057-2347-AC9A-272F744A2124}" destId="{FB35C321-564E-244E-9B01-6B694417C567}" srcOrd="4" destOrd="0" parTransId="{C9B8554E-A355-AB49-84A2-600F57761067}" sibTransId="{A267C7EB-0BF4-614E-AA37-B558B953BD8E}"/>
    <dgm:cxn modelId="{C28D2AC1-A678-D44E-BC19-2BE3A7BE6FAB}" srcId="{FB35C321-564E-244E-9B01-6B694417C567}" destId="{80E24F08-DF62-5E49-9B79-93496DA5E335}" srcOrd="1" destOrd="0" parTransId="{D14BF015-4C58-F143-AB32-365DD5933D25}" sibTransId="{8C6C66A7-FBAF-3446-A66E-A2D0ED583FCD}"/>
    <dgm:cxn modelId="{6678037A-41CA-374E-84D6-A992B868D521}" type="presOf" srcId="{9F397A5C-65F6-9149-BA47-74C0BE6E8451}" destId="{0931B37C-8E8F-794E-A2EB-271F7A88660A}" srcOrd="1" destOrd="0" presId="urn:microsoft.com/office/officeart/2008/layout/HalfCircleOrganizationChart"/>
    <dgm:cxn modelId="{244B7B9B-24A8-D54A-872F-B5A95BDCFBB0}" srcId="{F5B29805-B80F-B84E-80D5-249DA2BB0DF1}" destId="{8B76C3B0-3984-4E41-8191-C72BEB0D8B38}" srcOrd="1" destOrd="0" parTransId="{BF8DBE56-FB1B-FF4F-83D7-382D149B9B42}" sibTransId="{82A3B6C5-8626-2443-9DE1-091BDE662C56}"/>
    <dgm:cxn modelId="{EB3FD1B7-F3AD-1545-9711-712D643D56F5}" type="presOf" srcId="{057B44FA-3E55-D34A-B306-CAEE00150AD4}" destId="{4D91E484-25E5-6749-ADC1-D45512464A2D}" srcOrd="0" destOrd="0" presId="urn:microsoft.com/office/officeart/2008/layout/HalfCircleOrganizationChart"/>
    <dgm:cxn modelId="{D6F079BB-A147-3743-A2A2-972A14EFE516}" type="presOf" srcId="{F5073376-F670-7B49-9A33-C61942BC2F72}" destId="{B8F58BBB-E15A-D84A-BC79-F7F899320545}" srcOrd="0" destOrd="0" presId="urn:microsoft.com/office/officeart/2008/layout/HalfCircleOrganizationChart"/>
    <dgm:cxn modelId="{F254F7AE-40CA-AB49-A3CA-F72372FFB772}" srcId="{0A291C93-053E-5648-ACCF-ED0615A71E91}" destId="{CCC4DC26-7C3D-EB42-A28A-8B512F1C0B38}" srcOrd="2" destOrd="0" parTransId="{D660F8BE-F731-E64E-BAB8-045085FA311F}" sibTransId="{2DA83DE2-49FB-1F44-87A1-23AC5ED52B9F}"/>
    <dgm:cxn modelId="{ECA8012E-1D0B-5848-A04A-225F5A862B2F}" type="presOf" srcId="{0A291C93-053E-5648-ACCF-ED0615A71E91}" destId="{655C4266-0161-B747-B412-509287925401}" srcOrd="0" destOrd="0" presId="urn:microsoft.com/office/officeart/2008/layout/HalfCircleOrganizationChart"/>
    <dgm:cxn modelId="{7D52302A-8954-B14F-B569-6D5EDC33363A}" type="presOf" srcId="{298AD2CA-E6EA-6D41-9F77-2FD5A74FAA87}" destId="{06E1BB5A-0A6F-7D46-B4AC-AA3A71E85665}" srcOrd="1" destOrd="0" presId="urn:microsoft.com/office/officeart/2008/layout/HalfCircleOrganizationChart"/>
    <dgm:cxn modelId="{9D5D6068-771D-3444-8492-C9ECD7A263F7}" type="presOf" srcId="{26CAC06E-BA2F-B348-B3A6-FA91F6DB2DB6}" destId="{A2895AEF-9277-F448-81BC-383AA9988F95}" srcOrd="0" destOrd="0" presId="urn:microsoft.com/office/officeart/2008/layout/HalfCircleOrganizationChart"/>
    <dgm:cxn modelId="{1438E931-5176-6646-A408-3525F9DB854A}" type="presOf" srcId="{E0E214F2-BD36-6F42-8B6F-D77A94B4BA33}" destId="{7992E425-0EBE-DA4B-B6CC-F0D32A320A9F}" srcOrd="0" destOrd="0" presId="urn:microsoft.com/office/officeart/2008/layout/HalfCircleOrganizationChart"/>
    <dgm:cxn modelId="{0150602D-A976-4041-8F5E-9F658980312A}" type="presOf" srcId="{313B640C-B415-2744-82E6-5C60973ECAEB}" destId="{DE2B5197-2317-B943-8473-A9BAE75E557D}" srcOrd="0" destOrd="0" presId="urn:microsoft.com/office/officeart/2008/layout/HalfCircleOrganizationChart"/>
    <dgm:cxn modelId="{90E1EB47-F6CC-634B-A3A3-5AC1318921F7}" type="presOf" srcId="{F24584BC-89BA-624B-9EB3-36A2A29AAF11}" destId="{5CCD33DD-926F-B940-A0C2-21DCCCBCF0CB}" srcOrd="1" destOrd="0" presId="urn:microsoft.com/office/officeart/2008/layout/HalfCircleOrganizationChart"/>
    <dgm:cxn modelId="{1B711593-748E-444B-80F1-C919C1FA9DDD}" type="presOf" srcId="{912DE6F0-AF2F-974D-B26E-A6F93C45F169}" destId="{7A97299D-20AF-D04D-91A1-86BA1F43B91B}" srcOrd="0" destOrd="0" presId="urn:microsoft.com/office/officeart/2008/layout/HalfCircleOrganizationChart"/>
    <dgm:cxn modelId="{C6105392-AE44-314F-A321-142EBDC49919}" srcId="{1C1A68AE-B38A-B643-A11A-4FD059A12E09}" destId="{AFD98C1D-258A-834E-9094-FB74843BAE85}" srcOrd="2" destOrd="0" parTransId="{1D0EF6AD-AF2A-4C40-A71D-5062C62AAE51}" sibTransId="{C585AB2C-E58A-EB4C-B742-3ABADFDE7242}"/>
    <dgm:cxn modelId="{D4B5760D-6EE0-844B-B126-A412DBFF61ED}" type="presOf" srcId="{848EA96A-858B-3448-8A86-180A7581B467}" destId="{625A5F76-FCC6-DF42-AF64-DF7B11997207}" srcOrd="0" destOrd="0" presId="urn:microsoft.com/office/officeart/2008/layout/HalfCircleOrganizationChart"/>
    <dgm:cxn modelId="{13CD842B-E5CA-FC4B-A119-DCB02B7A6F5B}" type="presOf" srcId="{1D0EF6AD-AF2A-4C40-A71D-5062C62AAE51}" destId="{9A832F90-716F-0440-8213-879FF025AED4}" srcOrd="0" destOrd="0" presId="urn:microsoft.com/office/officeart/2008/layout/HalfCircleOrganizationChart"/>
    <dgm:cxn modelId="{BF69E36E-4CD5-D242-89FB-110B9ED84CA3}" srcId="{1C1A68AE-B38A-B643-A11A-4FD059A12E09}" destId="{313B640C-B415-2744-82E6-5C60973ECAEB}" srcOrd="0" destOrd="0" parTransId="{A6A51215-925D-ED41-BAB9-345259960EAF}" sibTransId="{623AE0A6-7BB5-F84B-BD39-C624B098A590}"/>
    <dgm:cxn modelId="{D9920675-D44B-2743-9D20-38B74AD7D84C}" type="presOf" srcId="{6A3EB527-6ACF-0A48-9611-99C3B11B40BE}" destId="{686CC5BF-4374-E047-8130-EF90337A60BC}" srcOrd="0" destOrd="0" presId="urn:microsoft.com/office/officeart/2008/layout/HalfCircleOrganizationChart"/>
    <dgm:cxn modelId="{D09AAFC3-6D0E-FE4B-9503-5B93D9A062DE}" type="presOf" srcId="{FDD1CE99-9381-304D-BABA-FB38061967FB}" destId="{D7249765-5D87-2341-9630-7B6A325A2CB9}" srcOrd="0" destOrd="0" presId="urn:microsoft.com/office/officeart/2008/layout/HalfCircleOrganizationChart"/>
    <dgm:cxn modelId="{B11B421F-D054-DA49-8A88-798EA4F8CAA0}" srcId="{FB35C321-564E-244E-9B01-6B694417C567}" destId="{26CAC06E-BA2F-B348-B3A6-FA91F6DB2DB6}" srcOrd="0" destOrd="0" parTransId="{38249C5A-6E92-8A49-9FFD-3C9A20D06708}" sibTransId="{C0758611-CD6B-FF40-88EE-3DE08C08D051}"/>
    <dgm:cxn modelId="{382CE889-A3D7-874D-A49B-6C87F9FC6406}" srcId="{D21CB905-6FCB-C749-B8D8-F7E3E8890832}" destId="{CD53BE94-63D7-5D42-881B-BD9F6CC2A995}" srcOrd="1" destOrd="0" parTransId="{C06C8D00-9AB1-9842-9494-5E08969B74BD}" sibTransId="{D09C8122-5574-B94F-B150-40179915CE14}"/>
    <dgm:cxn modelId="{779F1089-7067-4E48-B3A1-BC6C87C5DAAF}" srcId="{098F6FF2-7057-2347-AC9A-272F744A2124}" destId="{63BF4F76-80D4-7B45-9733-C5E1F1F582EE}" srcOrd="0" destOrd="0" parTransId="{58B3A81C-3EBB-1844-97C4-AAFEB85EE3F5}" sibTransId="{FD880F01-9BCF-7E47-9D7B-E709A530C860}"/>
    <dgm:cxn modelId="{CF880528-80E8-394F-A887-113CF703E092}" type="presOf" srcId="{EB125087-CC94-2B46-84C9-42E4854219AB}" destId="{85CDAD6A-E18B-0A41-8032-0B0CC1CDB1B2}" srcOrd="0" destOrd="0" presId="urn:microsoft.com/office/officeart/2008/layout/HalfCircleOrganizationChart"/>
    <dgm:cxn modelId="{C362E369-D928-9744-824D-8786D1E81297}" type="presOf" srcId="{313B640C-B415-2744-82E6-5C60973ECAEB}" destId="{BDB33263-85C3-114A-A112-058FA8128250}" srcOrd="1" destOrd="0" presId="urn:microsoft.com/office/officeart/2008/layout/HalfCircleOrganizationChart"/>
    <dgm:cxn modelId="{46FCAF01-29B5-984F-95EE-B83C5DD1F7A8}" type="presOf" srcId="{A6A51215-925D-ED41-BAB9-345259960EAF}" destId="{661BEA2E-1427-A240-A83E-9BDE4DC0AF38}" srcOrd="0" destOrd="0" presId="urn:microsoft.com/office/officeart/2008/layout/HalfCircleOrganizationChart"/>
    <dgm:cxn modelId="{A4FB2F18-786B-8140-BA16-087A1A738975}" type="presOf" srcId="{AD091C28-9511-284D-B4BF-B2F1EB1DC710}" destId="{FD326A6D-67C1-1043-8FB1-4A4AD3754D27}" srcOrd="0" destOrd="0" presId="urn:microsoft.com/office/officeart/2008/layout/HalfCircleOrganizationChart"/>
    <dgm:cxn modelId="{77B229A0-DA69-E944-AB51-8CAE7FF41897}" type="presOf" srcId="{FCC02AC3-7D32-5047-AFF3-65150F2A6239}" destId="{63E85C3A-1C68-5F4F-94FD-EC7948627104}" srcOrd="0" destOrd="0" presId="urn:microsoft.com/office/officeart/2008/layout/HalfCircleOrganizationChart"/>
    <dgm:cxn modelId="{AD2CB8E2-2032-AD47-8EB4-07551477C1D2}" type="presOf" srcId="{FFF27AB2-1AA1-A649-B1CA-5EC4983E1A9F}" destId="{5DBD3A10-5E97-1947-81ED-25EF241CE2DE}" srcOrd="0" destOrd="0" presId="urn:microsoft.com/office/officeart/2008/layout/HalfCircleOrganizationChart"/>
    <dgm:cxn modelId="{8037E4B3-2BE7-EE48-AFBC-8F6D0A452309}" srcId="{CD53BE94-63D7-5D42-881B-BD9F6CC2A995}" destId="{9723EC5E-5B40-B148-B7F4-0E5AF3970E0C}" srcOrd="1" destOrd="0" parTransId="{F5073376-F670-7B49-9A33-C61942BC2F72}" sibTransId="{B82FFD9D-2863-294F-B95B-AF6A1F1BDB91}"/>
    <dgm:cxn modelId="{923A2FD6-F012-4945-B694-5842E2DED9E3}" type="presOf" srcId="{848EA96A-858B-3448-8A86-180A7581B467}" destId="{1516F0CC-42D8-8F43-BCFC-9F5E5529C9BB}" srcOrd="1" destOrd="0" presId="urn:microsoft.com/office/officeart/2008/layout/HalfCircleOrganizationChart"/>
    <dgm:cxn modelId="{50F3DF5A-1F05-334F-86AC-2FBB5C45B8AA}" type="presOf" srcId="{85ED9134-DA53-9B4C-BA84-52BBAED467BB}" destId="{94E6F24D-CCA0-9D46-B191-531BFDFC67B9}" srcOrd="0" destOrd="0" presId="urn:microsoft.com/office/officeart/2008/layout/HalfCircleOrganizationChart"/>
    <dgm:cxn modelId="{08917DD5-CC33-9944-B3F7-A47C12EAE985}" type="presOf" srcId="{15AC7CC8-6125-C848-B7F7-89263BBFBA75}" destId="{382F2D21-B080-E54D-860D-E93AE85E8E35}" srcOrd="0" destOrd="0" presId="urn:microsoft.com/office/officeart/2008/layout/HalfCircleOrganizationChart"/>
    <dgm:cxn modelId="{75DDCCEE-034C-9F40-BD4B-FC5DD3C4827C}" type="presOf" srcId="{E0E214F2-BD36-6F42-8B6F-D77A94B4BA33}" destId="{872233C5-00FB-EE4E-A3D9-71C09D6D706E}" srcOrd="1" destOrd="0" presId="urn:microsoft.com/office/officeart/2008/layout/HalfCircleOrganizationChart"/>
    <dgm:cxn modelId="{423EE54A-2770-5746-9AA1-CA3F84A81511}" type="presOf" srcId="{2905C6A0-A790-2646-B636-BE6865D454AA}" destId="{AD05A238-1272-D144-B154-C9E15ACCD581}" srcOrd="1" destOrd="0" presId="urn:microsoft.com/office/officeart/2008/layout/HalfCircleOrganizationChart"/>
    <dgm:cxn modelId="{4621E862-E3FB-2449-9F06-1930FFC2A377}" type="presOf" srcId="{D0EB16FA-674E-EE4E-B873-516D7EB5F375}" destId="{8E0DDF9A-0D9E-A449-88AA-2B7A978D6AC2}" srcOrd="0" destOrd="0" presId="urn:microsoft.com/office/officeart/2008/layout/HalfCircleOrganizationChart"/>
    <dgm:cxn modelId="{F6A08799-7503-0141-9A5A-5F321AB41EE1}" type="presOf" srcId="{1C1A68AE-B38A-B643-A11A-4FD059A12E09}" destId="{6FACD9D3-9807-E04E-BAEC-A1BED2E4673F}" srcOrd="0" destOrd="0" presId="urn:microsoft.com/office/officeart/2008/layout/HalfCircleOrganizationChart"/>
    <dgm:cxn modelId="{602189A5-4608-E441-99A7-0E64EA618906}" type="presOf" srcId="{774BF599-32C1-784D-AF2F-FEDBF8611EBE}" destId="{397D7F41-72A8-FA46-98DE-D7052A8298A2}" srcOrd="0" destOrd="0" presId="urn:microsoft.com/office/officeart/2008/layout/HalfCircleOrganizationChart"/>
    <dgm:cxn modelId="{A92294AD-D493-264D-BC30-DEEF32685E17}" type="presOf" srcId="{0F046F76-FF61-704B-B0A2-2970985F061B}" destId="{93372B78-F224-EF46-8C32-FDE413F1E4EE}" srcOrd="0" destOrd="0" presId="urn:microsoft.com/office/officeart/2008/layout/HalfCircleOrganizationChart"/>
    <dgm:cxn modelId="{FA119C58-38E5-0C43-B9EB-39812DA759C8}" type="presOf" srcId="{D21CB905-6FCB-C749-B8D8-F7E3E8890832}" destId="{16FFD37C-C605-C64B-9FFD-843CBDAE8F4C}" srcOrd="0" destOrd="0" presId="urn:microsoft.com/office/officeart/2008/layout/HalfCircleOrganizationChart"/>
    <dgm:cxn modelId="{5A62CD9A-8516-7646-9979-4706BA165BBF}" srcId="{ED5668F9-3497-2C4D-AC71-0BE437A896F7}" destId="{F04910EE-7E6C-E044-854A-BC554C03E904}" srcOrd="0" destOrd="0" parTransId="{0F046F76-FF61-704B-B0A2-2970985F061B}" sibTransId="{498DF999-A0CD-164C-A0DC-61FC9C9036AB}"/>
    <dgm:cxn modelId="{53E34A79-8030-FF44-A233-9B16F4FC3A61}" type="presOf" srcId="{E5EFB7A1-6CE6-014D-BDAC-D70421B7572F}" destId="{88FDA1D4-1E42-764B-A276-65849299257F}" srcOrd="0" destOrd="0" presId="urn:microsoft.com/office/officeart/2008/layout/HalfCircleOrganizationChart"/>
    <dgm:cxn modelId="{9BF409A2-10D0-8846-A338-BCBBC7FC8306}" srcId="{49C1984E-2807-BD42-B666-9C3B0DE2CA25}" destId="{FD53E813-7B11-EB4F-B076-ADEC87DC85A6}" srcOrd="3" destOrd="0" parTransId="{85ED9134-DA53-9B4C-BA84-52BBAED467BB}" sibTransId="{A89BACCD-7E3C-3B42-9B9C-8C3AB9682364}"/>
    <dgm:cxn modelId="{8F59C76F-DD21-424F-8269-B178CCF67B57}" type="presOf" srcId="{AFD98C1D-258A-834E-9094-FB74843BAE85}" destId="{37A32D9B-A98F-0640-B4A4-2464CCE811C1}" srcOrd="0" destOrd="0" presId="urn:microsoft.com/office/officeart/2008/layout/HalfCircleOrganizationChart"/>
    <dgm:cxn modelId="{E4631972-B92D-B54F-85EE-40D225048BE9}" type="presOf" srcId="{7141269C-31FE-7D4F-8143-774B7236DB10}" destId="{31CB7CB9-056B-884A-9241-DFCBBEE734BA}" srcOrd="1" destOrd="0" presId="urn:microsoft.com/office/officeart/2008/layout/HalfCircleOrganizationChart"/>
    <dgm:cxn modelId="{A855E561-D306-5A4D-90DD-21D6A2894550}" type="presOf" srcId="{15AC7CC8-6125-C848-B7F7-89263BBFBA75}" destId="{BF9BBBB8-CF5B-494A-8267-CF4B3E34034B}" srcOrd="1" destOrd="0" presId="urn:microsoft.com/office/officeart/2008/layout/HalfCircleOrganizationChart"/>
    <dgm:cxn modelId="{CEE60D95-ECAA-3C42-976C-C2B734793DBE}" srcId="{1C1A68AE-B38A-B643-A11A-4FD059A12E09}" destId="{298AD2CA-E6EA-6D41-9F77-2FD5A74FAA87}" srcOrd="5" destOrd="0" parTransId="{FCC02AC3-7D32-5047-AFF3-65150F2A6239}" sibTransId="{9D98752C-D47E-094D-8D44-EC402F45EAAA}"/>
    <dgm:cxn modelId="{A0D58C57-1D14-5442-9F48-86ED7A39591D}" type="presOf" srcId="{6C860BCC-D3A7-A84B-A2DE-71648A0F79C1}" destId="{1B1CE2D4-0DC3-2B4F-83F4-7712E9E3179D}" srcOrd="0" destOrd="0" presId="urn:microsoft.com/office/officeart/2008/layout/HalfCircleOrganizationChart"/>
    <dgm:cxn modelId="{114B4589-EE47-C341-9C95-038209D251B5}" srcId="{1C1A68AE-B38A-B643-A11A-4FD059A12E09}" destId="{E0E214F2-BD36-6F42-8B6F-D77A94B4BA33}" srcOrd="3" destOrd="0" parTransId="{057B44FA-3E55-D34A-B306-CAEE00150AD4}" sibTransId="{A654240A-2FE6-0A42-8AB1-15985CCF9A19}"/>
    <dgm:cxn modelId="{5F29245F-7AD2-8D44-94B3-3EC1CF031CFF}" type="presOf" srcId="{34592096-3CA5-D14A-B6AD-FB261485AAE3}" destId="{586F0D8D-E5D8-1241-80A7-5E923A449BA0}" srcOrd="0" destOrd="0" presId="urn:microsoft.com/office/officeart/2008/layout/HalfCircleOrganizationChart"/>
    <dgm:cxn modelId="{DC3972E1-6F62-9640-AA41-205A501ABC41}" srcId="{0A291C93-053E-5648-ACCF-ED0615A71E91}" destId="{098F6FF2-7057-2347-AC9A-272F744A2124}" srcOrd="0" destOrd="0" parTransId="{13DAFA29-4CDF-1B42-AFA3-D63AE2575E30}" sibTransId="{7786D731-856F-934C-9E41-C36F3E691028}"/>
    <dgm:cxn modelId="{E349AAE4-FF26-904E-9FEC-DA22C19B2350}" type="presOf" srcId="{CD53BE94-63D7-5D42-881B-BD9F6CC2A995}" destId="{E683D532-CD03-824E-B1E9-C686A034EA22}" srcOrd="1" destOrd="0" presId="urn:microsoft.com/office/officeart/2008/layout/HalfCircleOrganizationChart"/>
    <dgm:cxn modelId="{E3AEB26B-CEF7-E246-AC3B-0450DD11EF68}" type="presOf" srcId="{C06C8D00-9AB1-9842-9494-5E08969B74BD}" destId="{DEC4A8FD-5276-5F4A-BF43-1E104C1A6612}" srcOrd="0" destOrd="0" presId="urn:microsoft.com/office/officeart/2008/layout/HalfCircleOrganizationChart"/>
    <dgm:cxn modelId="{7119DE38-8E75-0C42-9AED-DA5D22F67AB4}" type="presOf" srcId="{58B3A81C-3EBB-1844-97C4-AAFEB85EE3F5}" destId="{F59E2C65-7AC5-F24D-B77F-2E7C6391D994}" srcOrd="0" destOrd="0" presId="urn:microsoft.com/office/officeart/2008/layout/HalfCircleOrganizationChart"/>
    <dgm:cxn modelId="{BFF2519A-8BE0-7A42-8599-AC5136CC8C5C}" srcId="{49C1984E-2807-BD42-B666-9C3B0DE2CA25}" destId="{F24584BC-89BA-624B-9EB3-36A2A29AAF11}" srcOrd="1" destOrd="0" parTransId="{A4475CDE-3709-C84B-8FB9-C7174AB219CC}" sibTransId="{A8BBF8A2-629B-1040-8D55-32636C919CFF}"/>
    <dgm:cxn modelId="{4EC51035-6704-9C4B-A3D9-BE8DCD7E9CA0}" type="presOf" srcId="{5121D18F-8ABE-9C40-9362-CF6DD75E0E83}" destId="{19A911C2-0EE3-284B-8E9E-CF22460B830B}" srcOrd="0" destOrd="0" presId="urn:microsoft.com/office/officeart/2008/layout/HalfCircleOrganizationChart"/>
    <dgm:cxn modelId="{625810E7-D799-014F-8AD2-A4BB7CDD73FF}" type="presOf" srcId="{CCC4DC26-7C3D-EB42-A28A-8B512F1C0B38}" destId="{9DB328BB-7467-8846-9926-AF157930DD1F}" srcOrd="1" destOrd="0" presId="urn:microsoft.com/office/officeart/2008/layout/HalfCircleOrganizationChart"/>
    <dgm:cxn modelId="{0B791BC4-E1A1-C343-B1FD-18E95D8E4C48}" type="presOf" srcId="{A51A1599-5BFF-5044-AFEF-66D1590AF125}" destId="{338B282D-FE67-4144-8FA3-8D62CD2F3E96}" srcOrd="0" destOrd="0" presId="urn:microsoft.com/office/officeart/2008/layout/HalfCircleOrganizationChart"/>
    <dgm:cxn modelId="{A48B8ECB-1D2D-F247-82C1-B130A6B92D57}" type="presOf" srcId="{CE3EFE18-8D61-BE49-9583-A7540637F005}" destId="{7B72488E-EDD6-9945-A696-9488D906A8F0}" srcOrd="0" destOrd="0" presId="urn:microsoft.com/office/officeart/2008/layout/HalfCircleOrganizationChart"/>
    <dgm:cxn modelId="{B7EC2067-BBA1-4C48-B6A8-026CD509219E}" type="presOf" srcId="{A519D8E5-D840-A84E-9084-29D6F02C0169}" destId="{C67DC490-CC36-E848-BB49-CE019EE1CAED}" srcOrd="0" destOrd="0" presId="urn:microsoft.com/office/officeart/2008/layout/HalfCircleOrganizationChart"/>
    <dgm:cxn modelId="{CC80E88B-5400-144F-B59C-AB179CBDFD83}" type="presOf" srcId="{F2F8DA69-C542-FC41-B64B-D453DE68B5EA}" destId="{5CFC7636-A925-5F41-BDBB-1E8F94DB780B}" srcOrd="0" destOrd="0" presId="urn:microsoft.com/office/officeart/2008/layout/HalfCircleOrganizationChart"/>
    <dgm:cxn modelId="{8AD8DCC3-4127-7543-976E-E32501A9B937}" srcId="{49C1984E-2807-BD42-B666-9C3B0DE2CA25}" destId="{912DE6F0-AF2F-974D-B26E-A6F93C45F169}" srcOrd="2" destOrd="0" parTransId="{7B4CB9A1-A89B-5840-8274-74CED91ABC4E}" sibTransId="{F4CA0868-B382-BA4D-BC5A-9EA42E351AE6}"/>
    <dgm:cxn modelId="{F711D0ED-DC8A-004C-A947-FB3ED3A3961A}" type="presOf" srcId="{1C1A68AE-B38A-B643-A11A-4FD059A12E09}" destId="{B0761411-2563-5B45-972C-114F07518FE5}" srcOrd="1" destOrd="0" presId="urn:microsoft.com/office/officeart/2008/layout/HalfCircleOrganizationChart"/>
    <dgm:cxn modelId="{DC3D1CDB-F982-BC46-8BE4-707FFBBEA93F}" type="presOf" srcId="{298AD2CA-E6EA-6D41-9F77-2FD5A74FAA87}" destId="{F0DB32E5-9E27-D34C-94A2-D7B77C089343}" srcOrd="0" destOrd="0" presId="urn:microsoft.com/office/officeart/2008/layout/HalfCircleOrganizationChart"/>
    <dgm:cxn modelId="{87A0DA83-CAE5-E14E-A904-0DC524A11B07}" type="presOf" srcId="{D660F8BE-F731-E64E-BAB8-045085FA311F}" destId="{93BDD461-4BFE-E041-91AC-AEB8F1D513B5}" srcOrd="0" destOrd="0" presId="urn:microsoft.com/office/officeart/2008/layout/HalfCircleOrganizationChart"/>
    <dgm:cxn modelId="{251DCC4D-B728-3442-B68E-2D4D75C44F5D}" type="presOf" srcId="{409CE1E0-6632-B940-A4DE-C15F15E8EA99}" destId="{97404AE6-3B86-064E-BE4C-2391539C3C73}" srcOrd="0" destOrd="0" presId="urn:microsoft.com/office/officeart/2008/layout/HalfCircleOrganizationChart"/>
    <dgm:cxn modelId="{8E459566-CF16-6149-B583-3BD13F3C3598}" type="presOf" srcId="{7D5A29AB-228E-BC47-A616-A402BCBF934D}" destId="{10D910F5-4F9D-0A44-9491-C914386D8BFB}" srcOrd="1" destOrd="0" presId="urn:microsoft.com/office/officeart/2008/layout/HalfCircleOrganizationChart"/>
    <dgm:cxn modelId="{04041FE4-81CD-B947-8DE1-9999583044E8}" srcId="{098F6FF2-7057-2347-AC9A-272F744A2124}" destId="{ED5668F9-3497-2C4D-AC71-0BE437A896F7}" srcOrd="2" destOrd="0" parTransId="{FFF27AB2-1AA1-A649-B1CA-5EC4983E1A9F}" sibTransId="{4BA579C3-6924-7143-AD4B-F4D8118447E7}"/>
    <dgm:cxn modelId="{1ABA04F2-4DB3-E84E-9CDA-E3974B5F51B5}" type="presParOf" srcId="{397D7F41-72A8-FA46-98DE-D7052A8298A2}" destId="{DC5049B6-5049-6E41-9D3D-F256F5593CC6}" srcOrd="0" destOrd="0" presId="urn:microsoft.com/office/officeart/2008/layout/HalfCircleOrganizationChart"/>
    <dgm:cxn modelId="{62EFA2D7-4876-4440-9877-F2992E9437F5}" type="presParOf" srcId="{DC5049B6-5049-6E41-9D3D-F256F5593CC6}" destId="{37820E78-60B8-3244-A850-FB01963B444A}" srcOrd="0" destOrd="0" presId="urn:microsoft.com/office/officeart/2008/layout/HalfCircleOrganizationChart"/>
    <dgm:cxn modelId="{0FA6A6D4-166B-614A-A566-481CCC6EB35B}" type="presParOf" srcId="{37820E78-60B8-3244-A850-FB01963B444A}" destId="{655C4266-0161-B747-B412-509287925401}" srcOrd="0" destOrd="0" presId="urn:microsoft.com/office/officeart/2008/layout/HalfCircleOrganizationChart"/>
    <dgm:cxn modelId="{37F298FD-7EA2-5848-824B-A0374CDDD68F}" type="presParOf" srcId="{37820E78-60B8-3244-A850-FB01963B444A}" destId="{CC40B9D6-B86A-1248-94C0-CC89E905B510}" srcOrd="1" destOrd="0" presId="urn:microsoft.com/office/officeart/2008/layout/HalfCircleOrganizationChart"/>
    <dgm:cxn modelId="{A576663A-123B-A74C-937D-368F7236ABC5}" type="presParOf" srcId="{37820E78-60B8-3244-A850-FB01963B444A}" destId="{1221D53B-C6D8-8D42-9B14-773224F166C1}" srcOrd="2" destOrd="0" presId="urn:microsoft.com/office/officeart/2008/layout/HalfCircleOrganizationChart"/>
    <dgm:cxn modelId="{772219C0-A182-CB44-BE7B-89D5E779CD71}" type="presParOf" srcId="{37820E78-60B8-3244-A850-FB01963B444A}" destId="{C0C33D14-B545-E640-B43B-AD287F590995}" srcOrd="3" destOrd="0" presId="urn:microsoft.com/office/officeart/2008/layout/HalfCircleOrganizationChart"/>
    <dgm:cxn modelId="{A2B01BA0-F6B8-834E-8618-018E4201C528}" type="presParOf" srcId="{DC5049B6-5049-6E41-9D3D-F256F5593CC6}" destId="{E37D5045-D9DB-1B41-BEA1-FBCD64BAB8B8}" srcOrd="1" destOrd="0" presId="urn:microsoft.com/office/officeart/2008/layout/HalfCircleOrganizationChart"/>
    <dgm:cxn modelId="{8A112099-F034-5A40-808C-C9D24B2F45E7}" type="presParOf" srcId="{E37D5045-D9DB-1B41-BEA1-FBCD64BAB8B8}" destId="{2A01172D-CF11-D641-9127-13BEA5460786}" srcOrd="0" destOrd="0" presId="urn:microsoft.com/office/officeart/2008/layout/HalfCircleOrganizationChart"/>
    <dgm:cxn modelId="{7EE9BEF8-8417-2841-8DA5-12C2AC7458E5}" type="presParOf" srcId="{E37D5045-D9DB-1B41-BEA1-FBCD64BAB8B8}" destId="{FD5153BF-36C1-C64D-B0EE-984E590C5C70}" srcOrd="1" destOrd="0" presId="urn:microsoft.com/office/officeart/2008/layout/HalfCircleOrganizationChart"/>
    <dgm:cxn modelId="{3C7B2F13-EA3D-B74F-88E2-60EBD4D5E027}" type="presParOf" srcId="{FD5153BF-36C1-C64D-B0EE-984E590C5C70}" destId="{147C5645-1B71-A14C-9359-8609D5143624}" srcOrd="0" destOrd="0" presId="urn:microsoft.com/office/officeart/2008/layout/HalfCircleOrganizationChart"/>
    <dgm:cxn modelId="{4B6582E5-03B4-CD49-9AEA-31418D561D02}" type="presParOf" srcId="{147C5645-1B71-A14C-9359-8609D5143624}" destId="{6AE0CAA3-455B-0841-B93F-00738EB9AAB5}" srcOrd="0" destOrd="0" presId="urn:microsoft.com/office/officeart/2008/layout/HalfCircleOrganizationChart"/>
    <dgm:cxn modelId="{EA7A54C5-6CA7-DC40-87B6-CE1B858F416E}" type="presParOf" srcId="{147C5645-1B71-A14C-9359-8609D5143624}" destId="{2989DCEB-2DE7-8247-A6CD-EC4F81B9F15F}" srcOrd="1" destOrd="0" presId="urn:microsoft.com/office/officeart/2008/layout/HalfCircleOrganizationChart"/>
    <dgm:cxn modelId="{7E493096-531E-2144-A93E-185F4E6DA4AA}" type="presParOf" srcId="{147C5645-1B71-A14C-9359-8609D5143624}" destId="{F8E873D9-47ED-6D43-87E2-DEA465C0EEDF}" srcOrd="2" destOrd="0" presId="urn:microsoft.com/office/officeart/2008/layout/HalfCircleOrganizationChart"/>
    <dgm:cxn modelId="{12D35C27-89E3-1C41-A2B8-E6A97C5106EE}" type="presParOf" srcId="{147C5645-1B71-A14C-9359-8609D5143624}" destId="{157E8241-FFB4-1145-88F8-A9D788E26735}" srcOrd="3" destOrd="0" presId="urn:microsoft.com/office/officeart/2008/layout/HalfCircleOrganizationChart"/>
    <dgm:cxn modelId="{6E89BD41-B94F-EC4E-A4A9-F55C51CE5084}" type="presParOf" srcId="{FD5153BF-36C1-C64D-B0EE-984E590C5C70}" destId="{D3A9E299-7199-A84E-8173-4D1CBEB8B6B9}" srcOrd="1" destOrd="0" presId="urn:microsoft.com/office/officeart/2008/layout/HalfCircleOrganizationChart"/>
    <dgm:cxn modelId="{0CEA2A7E-73C0-CE47-BF2E-9FCE6181F676}" type="presParOf" srcId="{D3A9E299-7199-A84E-8173-4D1CBEB8B6B9}" destId="{F59E2C65-7AC5-F24D-B77F-2E7C6391D994}" srcOrd="0" destOrd="0" presId="urn:microsoft.com/office/officeart/2008/layout/HalfCircleOrganizationChart"/>
    <dgm:cxn modelId="{B1045B99-6113-864E-BB61-758F222A6021}" type="presParOf" srcId="{D3A9E299-7199-A84E-8173-4D1CBEB8B6B9}" destId="{9F9FCC70-8148-414F-B86B-000E4CC3E919}" srcOrd="1" destOrd="0" presId="urn:microsoft.com/office/officeart/2008/layout/HalfCircleOrganizationChart"/>
    <dgm:cxn modelId="{EEEE86FC-329C-0942-91BE-41CE01B2CACA}" type="presParOf" srcId="{9F9FCC70-8148-414F-B86B-000E4CC3E919}" destId="{24DC9A2C-DB9A-DF49-837D-F3373C8706B2}" srcOrd="0" destOrd="0" presId="urn:microsoft.com/office/officeart/2008/layout/HalfCircleOrganizationChart"/>
    <dgm:cxn modelId="{5164B6A3-A556-2B42-B7D2-788FE5A36273}" type="presParOf" srcId="{24DC9A2C-DB9A-DF49-837D-F3373C8706B2}" destId="{91D2D362-CA92-D84A-A67C-58DA2A030236}" srcOrd="0" destOrd="0" presId="urn:microsoft.com/office/officeart/2008/layout/HalfCircleOrganizationChart"/>
    <dgm:cxn modelId="{2C4DF5E2-BEA9-C14B-B947-36E15B146A1D}" type="presParOf" srcId="{24DC9A2C-DB9A-DF49-837D-F3373C8706B2}" destId="{8738E62B-D08A-084B-A80C-8003CAAE0614}" srcOrd="1" destOrd="0" presId="urn:microsoft.com/office/officeart/2008/layout/HalfCircleOrganizationChart"/>
    <dgm:cxn modelId="{D59563F5-3F07-8E47-9357-60CCCDCE090A}" type="presParOf" srcId="{24DC9A2C-DB9A-DF49-837D-F3373C8706B2}" destId="{41E59F4C-A283-C941-9569-575AA857DDD4}" srcOrd="2" destOrd="0" presId="urn:microsoft.com/office/officeart/2008/layout/HalfCircleOrganizationChart"/>
    <dgm:cxn modelId="{2896C868-D08D-0945-8E3D-246D57843A38}" type="presParOf" srcId="{24DC9A2C-DB9A-DF49-837D-F3373C8706B2}" destId="{3D842CB1-9335-A44E-B09A-39EE7080F171}" srcOrd="3" destOrd="0" presId="urn:microsoft.com/office/officeart/2008/layout/HalfCircleOrganizationChart"/>
    <dgm:cxn modelId="{09B9FE61-BC6E-0C48-9ECC-B5614A70A743}" type="presParOf" srcId="{9F9FCC70-8148-414F-B86B-000E4CC3E919}" destId="{C70B9DC0-8EE0-E644-BB9B-F414F528571F}" srcOrd="1" destOrd="0" presId="urn:microsoft.com/office/officeart/2008/layout/HalfCircleOrganizationChart"/>
    <dgm:cxn modelId="{787A5A08-FD39-3942-8F25-86530C7A2924}" type="presParOf" srcId="{9F9FCC70-8148-414F-B86B-000E4CC3E919}" destId="{B16A4B0D-774C-9C4B-941F-135CCF55BDF6}" srcOrd="2" destOrd="0" presId="urn:microsoft.com/office/officeart/2008/layout/HalfCircleOrganizationChart"/>
    <dgm:cxn modelId="{BCB81A10-81CB-414D-8295-9F10D97743BA}" type="presParOf" srcId="{D3A9E299-7199-A84E-8173-4D1CBEB8B6B9}" destId="{85CDAD6A-E18B-0A41-8032-0B0CC1CDB1B2}" srcOrd="2" destOrd="0" presId="urn:microsoft.com/office/officeart/2008/layout/HalfCircleOrganizationChart"/>
    <dgm:cxn modelId="{CC600A06-2EFD-FC41-B8A2-C037C298D2F6}" type="presParOf" srcId="{D3A9E299-7199-A84E-8173-4D1CBEB8B6B9}" destId="{B9642071-79AC-9A4B-B18F-5E1532083845}" srcOrd="3" destOrd="0" presId="urn:microsoft.com/office/officeart/2008/layout/HalfCircleOrganizationChart"/>
    <dgm:cxn modelId="{DF64E0CC-858A-7B4C-A6FF-EB3CD6FDC102}" type="presParOf" srcId="{B9642071-79AC-9A4B-B18F-5E1532083845}" destId="{AA7894D7-0ADC-4740-92D3-68E7D22A2409}" srcOrd="0" destOrd="0" presId="urn:microsoft.com/office/officeart/2008/layout/HalfCircleOrganizationChart"/>
    <dgm:cxn modelId="{33729D05-D9C3-C14E-BC18-AFA0E2D141C5}" type="presParOf" srcId="{AA7894D7-0ADC-4740-92D3-68E7D22A2409}" destId="{382F2D21-B080-E54D-860D-E93AE85E8E35}" srcOrd="0" destOrd="0" presId="urn:microsoft.com/office/officeart/2008/layout/HalfCircleOrganizationChart"/>
    <dgm:cxn modelId="{37DB229D-052D-DB45-8CAB-BFA9ED857895}" type="presParOf" srcId="{AA7894D7-0ADC-4740-92D3-68E7D22A2409}" destId="{B14E5C14-6045-EA47-B38A-2FC927F32379}" srcOrd="1" destOrd="0" presId="urn:microsoft.com/office/officeart/2008/layout/HalfCircleOrganizationChart"/>
    <dgm:cxn modelId="{B48BBE0E-ABD7-2A4E-8E67-70B79606D460}" type="presParOf" srcId="{AA7894D7-0ADC-4740-92D3-68E7D22A2409}" destId="{A321957C-6891-7F49-9A2C-B51907E28277}" srcOrd="2" destOrd="0" presId="urn:microsoft.com/office/officeart/2008/layout/HalfCircleOrganizationChart"/>
    <dgm:cxn modelId="{60A2F9FC-4FA4-1A41-9AB5-6CBF55BF1F3B}" type="presParOf" srcId="{AA7894D7-0ADC-4740-92D3-68E7D22A2409}" destId="{BF9BBBB8-CF5B-494A-8267-CF4B3E34034B}" srcOrd="3" destOrd="0" presId="urn:microsoft.com/office/officeart/2008/layout/HalfCircleOrganizationChart"/>
    <dgm:cxn modelId="{A06E73E8-2F8D-1B48-ACE6-3C1F685180F7}" type="presParOf" srcId="{B9642071-79AC-9A4B-B18F-5E1532083845}" destId="{72FAE77C-43DC-ED49-8DF0-1185DBE650A6}" srcOrd="1" destOrd="0" presId="urn:microsoft.com/office/officeart/2008/layout/HalfCircleOrganizationChart"/>
    <dgm:cxn modelId="{8DFC57CD-2AE7-F945-A34F-A1ABE692AB99}" type="presParOf" srcId="{B9642071-79AC-9A4B-B18F-5E1532083845}" destId="{675FFDE0-3D1B-DB42-B08A-D6B5962A945D}" srcOrd="2" destOrd="0" presId="urn:microsoft.com/office/officeart/2008/layout/HalfCircleOrganizationChart"/>
    <dgm:cxn modelId="{246CE0CD-3037-E34E-956E-F1D2B1785318}" type="presParOf" srcId="{D3A9E299-7199-A84E-8173-4D1CBEB8B6B9}" destId="{5DBD3A10-5E97-1947-81ED-25EF241CE2DE}" srcOrd="4" destOrd="0" presId="urn:microsoft.com/office/officeart/2008/layout/HalfCircleOrganizationChart"/>
    <dgm:cxn modelId="{EAFFA615-0265-FD4F-8870-6561C3451786}" type="presParOf" srcId="{D3A9E299-7199-A84E-8173-4D1CBEB8B6B9}" destId="{C495B776-FEF7-3A41-9D7F-2CB28FD3C7AA}" srcOrd="5" destOrd="0" presId="urn:microsoft.com/office/officeart/2008/layout/HalfCircleOrganizationChart"/>
    <dgm:cxn modelId="{222D583B-26D1-964D-A4C0-D572A5FEFB15}" type="presParOf" srcId="{C495B776-FEF7-3A41-9D7F-2CB28FD3C7AA}" destId="{E02CB186-88E6-D145-A4A8-B79A7EDE2066}" srcOrd="0" destOrd="0" presId="urn:microsoft.com/office/officeart/2008/layout/HalfCircleOrganizationChart"/>
    <dgm:cxn modelId="{8DC36F7C-FEEB-1447-A661-E5DF84D9F816}" type="presParOf" srcId="{E02CB186-88E6-D145-A4A8-B79A7EDE2066}" destId="{6CB4C0AA-8E5D-AD4F-B2E9-223E26A7C867}" srcOrd="0" destOrd="0" presId="urn:microsoft.com/office/officeart/2008/layout/HalfCircleOrganizationChart"/>
    <dgm:cxn modelId="{E6618AFB-02F2-8A46-B0B2-D6A953E9D7DA}" type="presParOf" srcId="{E02CB186-88E6-D145-A4A8-B79A7EDE2066}" destId="{886A1C9C-6B55-4E4F-B667-A9376D1A056B}" srcOrd="1" destOrd="0" presId="urn:microsoft.com/office/officeart/2008/layout/HalfCircleOrganizationChart"/>
    <dgm:cxn modelId="{FCD131CC-2F6B-604A-9E33-E04B81DD4817}" type="presParOf" srcId="{E02CB186-88E6-D145-A4A8-B79A7EDE2066}" destId="{F21EDE39-D826-8D4A-BEF5-200545EC8F72}" srcOrd="2" destOrd="0" presId="urn:microsoft.com/office/officeart/2008/layout/HalfCircleOrganizationChart"/>
    <dgm:cxn modelId="{7026514A-AB58-D445-B3F8-A6A0FA243A20}" type="presParOf" srcId="{E02CB186-88E6-D145-A4A8-B79A7EDE2066}" destId="{B35364EF-F4D3-BE4F-B1A4-EA091CE00CB2}" srcOrd="3" destOrd="0" presId="urn:microsoft.com/office/officeart/2008/layout/HalfCircleOrganizationChart"/>
    <dgm:cxn modelId="{0E340F2A-26D5-E44D-8540-6F94DD6B4359}" type="presParOf" srcId="{C495B776-FEF7-3A41-9D7F-2CB28FD3C7AA}" destId="{1B6A4134-93D1-C148-B643-F04F7726C47C}" srcOrd="1" destOrd="0" presId="urn:microsoft.com/office/officeart/2008/layout/HalfCircleOrganizationChart"/>
    <dgm:cxn modelId="{96A6ED1C-6B05-B143-981A-7196FE8DD093}" type="presParOf" srcId="{1B6A4134-93D1-C148-B643-F04F7726C47C}" destId="{93372B78-F224-EF46-8C32-FDE413F1E4EE}" srcOrd="0" destOrd="0" presId="urn:microsoft.com/office/officeart/2008/layout/HalfCircleOrganizationChart"/>
    <dgm:cxn modelId="{695336D8-C414-7F47-81B2-ACA7E276D44C}" type="presParOf" srcId="{1B6A4134-93D1-C148-B643-F04F7726C47C}" destId="{6A130B6B-9967-7245-858F-72B5A8A9E826}" srcOrd="1" destOrd="0" presId="urn:microsoft.com/office/officeart/2008/layout/HalfCircleOrganizationChart"/>
    <dgm:cxn modelId="{32934FBB-F926-4E4A-B99B-ADF6DC47CE1F}" type="presParOf" srcId="{6A130B6B-9967-7245-858F-72B5A8A9E826}" destId="{F73F4EC6-E7B5-1643-AB25-5D7ECBAEC089}" srcOrd="0" destOrd="0" presId="urn:microsoft.com/office/officeart/2008/layout/HalfCircleOrganizationChart"/>
    <dgm:cxn modelId="{DAA19A51-F60C-2C44-AEA8-2ACD1073227C}" type="presParOf" srcId="{F73F4EC6-E7B5-1643-AB25-5D7ECBAEC089}" destId="{E25FC613-E380-A74D-8DA0-7AA0F90E1163}" srcOrd="0" destOrd="0" presId="urn:microsoft.com/office/officeart/2008/layout/HalfCircleOrganizationChart"/>
    <dgm:cxn modelId="{CAC67D24-B0CA-6A49-8B1A-CB381D307C3E}" type="presParOf" srcId="{F73F4EC6-E7B5-1643-AB25-5D7ECBAEC089}" destId="{143B67D0-E3CA-CE4B-9743-58CF3075A208}" srcOrd="1" destOrd="0" presId="urn:microsoft.com/office/officeart/2008/layout/HalfCircleOrganizationChart"/>
    <dgm:cxn modelId="{35C8A1BF-AC0D-874A-BA5A-FF4A404B0B46}" type="presParOf" srcId="{F73F4EC6-E7B5-1643-AB25-5D7ECBAEC089}" destId="{094F4B2F-78E1-8849-87DD-2B81CD91AA49}" srcOrd="2" destOrd="0" presId="urn:microsoft.com/office/officeart/2008/layout/HalfCircleOrganizationChart"/>
    <dgm:cxn modelId="{725BEB26-120A-8944-88ED-2EDE916806F0}" type="presParOf" srcId="{F73F4EC6-E7B5-1643-AB25-5D7ECBAEC089}" destId="{93B0F6A2-E32C-7C42-9D36-571779487A47}" srcOrd="3" destOrd="0" presId="urn:microsoft.com/office/officeart/2008/layout/HalfCircleOrganizationChart"/>
    <dgm:cxn modelId="{C709CEF5-4620-C443-B608-4233BCEF8315}" type="presParOf" srcId="{6A130B6B-9967-7245-858F-72B5A8A9E826}" destId="{92F678D4-45A0-BB4A-8F9B-9E2C50189F5B}" srcOrd="1" destOrd="0" presId="urn:microsoft.com/office/officeart/2008/layout/HalfCircleOrganizationChart"/>
    <dgm:cxn modelId="{8A27A0C0-79E4-F84D-911F-2D58835A8265}" type="presParOf" srcId="{6A130B6B-9967-7245-858F-72B5A8A9E826}" destId="{898832CA-57BD-9C44-A2E9-830148EE0A0A}" srcOrd="2" destOrd="0" presId="urn:microsoft.com/office/officeart/2008/layout/HalfCircleOrganizationChart"/>
    <dgm:cxn modelId="{F8250B16-B8D2-7647-80C8-7537E676FFA6}" type="presParOf" srcId="{1B6A4134-93D1-C148-B643-F04F7726C47C}" destId="{1B1CE2D4-0DC3-2B4F-83F4-7712E9E3179D}" srcOrd="2" destOrd="0" presId="urn:microsoft.com/office/officeart/2008/layout/HalfCircleOrganizationChart"/>
    <dgm:cxn modelId="{B2C4D18F-A5A1-B848-B529-138A8928EA8E}" type="presParOf" srcId="{1B6A4134-93D1-C148-B643-F04F7726C47C}" destId="{C897D95B-761E-B848-8235-FA5BF02D1E8B}" srcOrd="3" destOrd="0" presId="urn:microsoft.com/office/officeart/2008/layout/HalfCircleOrganizationChart"/>
    <dgm:cxn modelId="{EB134E20-A107-7843-891F-61CA25A3630A}" type="presParOf" srcId="{C897D95B-761E-B848-8235-FA5BF02D1E8B}" destId="{388064FF-44B1-0B44-9421-18624FA1E033}" srcOrd="0" destOrd="0" presId="urn:microsoft.com/office/officeart/2008/layout/HalfCircleOrganizationChart"/>
    <dgm:cxn modelId="{D67071BE-8422-A64C-9462-43A86124638E}" type="presParOf" srcId="{388064FF-44B1-0B44-9421-18624FA1E033}" destId="{7B72488E-EDD6-9945-A696-9488D906A8F0}" srcOrd="0" destOrd="0" presId="urn:microsoft.com/office/officeart/2008/layout/HalfCircleOrganizationChart"/>
    <dgm:cxn modelId="{C333AF9D-63B5-F549-AC39-0BB3EE2B7EBF}" type="presParOf" srcId="{388064FF-44B1-0B44-9421-18624FA1E033}" destId="{A8F5FFEA-B27D-1249-AC9F-A1E9A7D6CAFA}" srcOrd="1" destOrd="0" presId="urn:microsoft.com/office/officeart/2008/layout/HalfCircleOrganizationChart"/>
    <dgm:cxn modelId="{F4B87DAD-6D1D-734E-BE53-7A8B8056DDE1}" type="presParOf" srcId="{388064FF-44B1-0B44-9421-18624FA1E033}" destId="{DDC32A0D-7ACC-024B-A21C-F2B42B1D975B}" srcOrd="2" destOrd="0" presId="urn:microsoft.com/office/officeart/2008/layout/HalfCircleOrganizationChart"/>
    <dgm:cxn modelId="{425AD81B-E1E3-1040-8AE1-03F023B860CA}" type="presParOf" srcId="{388064FF-44B1-0B44-9421-18624FA1E033}" destId="{0AF0AC11-D25A-4F41-B195-988E90C52973}" srcOrd="3" destOrd="0" presId="urn:microsoft.com/office/officeart/2008/layout/HalfCircleOrganizationChart"/>
    <dgm:cxn modelId="{F33BEC88-FFF8-A14F-9A52-8DB73222F0A3}" type="presParOf" srcId="{C897D95B-761E-B848-8235-FA5BF02D1E8B}" destId="{C0F3CA8B-70A6-D942-8B49-B80947A8A854}" srcOrd="1" destOrd="0" presId="urn:microsoft.com/office/officeart/2008/layout/HalfCircleOrganizationChart"/>
    <dgm:cxn modelId="{9B966B5E-1F7C-EF43-9F65-F0401172478A}" type="presParOf" srcId="{C897D95B-761E-B848-8235-FA5BF02D1E8B}" destId="{D8F66295-A05A-394F-8B2F-E680B884932C}" srcOrd="2" destOrd="0" presId="urn:microsoft.com/office/officeart/2008/layout/HalfCircleOrganizationChart"/>
    <dgm:cxn modelId="{3860D74F-C05B-6748-B872-E84A4162982C}" type="presParOf" srcId="{C495B776-FEF7-3A41-9D7F-2CB28FD3C7AA}" destId="{93766E7A-25FD-3A46-9406-C81D5FEA5127}" srcOrd="2" destOrd="0" presId="urn:microsoft.com/office/officeart/2008/layout/HalfCircleOrganizationChart"/>
    <dgm:cxn modelId="{9D598676-E9B8-554D-AFE3-1785B73325A0}" type="presParOf" srcId="{D3A9E299-7199-A84E-8173-4D1CBEB8B6B9}" destId="{586F0D8D-E5D8-1241-80A7-5E923A449BA0}" srcOrd="6" destOrd="0" presId="urn:microsoft.com/office/officeart/2008/layout/HalfCircleOrganizationChart"/>
    <dgm:cxn modelId="{9B690CD6-0FBB-3F44-8228-9515E5F41D1B}" type="presParOf" srcId="{D3A9E299-7199-A84E-8173-4D1CBEB8B6B9}" destId="{6D56D48F-452F-7F49-990E-08CDEF5A760D}" srcOrd="7" destOrd="0" presId="urn:microsoft.com/office/officeart/2008/layout/HalfCircleOrganizationChart"/>
    <dgm:cxn modelId="{B9ED741A-7F3C-6345-9402-0EC8AAFBF9C5}" type="presParOf" srcId="{6D56D48F-452F-7F49-990E-08CDEF5A760D}" destId="{DF068C77-6646-C641-B2B8-2016DF1140B6}" srcOrd="0" destOrd="0" presId="urn:microsoft.com/office/officeart/2008/layout/HalfCircleOrganizationChart"/>
    <dgm:cxn modelId="{EC291E91-A3C6-5748-8E02-72D83EDD43FA}" type="presParOf" srcId="{DF068C77-6646-C641-B2B8-2016DF1140B6}" destId="{733C6884-6293-5F49-B903-15819E5560DE}" srcOrd="0" destOrd="0" presId="urn:microsoft.com/office/officeart/2008/layout/HalfCircleOrganizationChart"/>
    <dgm:cxn modelId="{12EAB4F7-C8B2-C542-BA44-F391F5CAEA10}" type="presParOf" srcId="{DF068C77-6646-C641-B2B8-2016DF1140B6}" destId="{1B33D46B-D686-A54E-B5F0-659E67C35499}" srcOrd="1" destOrd="0" presId="urn:microsoft.com/office/officeart/2008/layout/HalfCircleOrganizationChart"/>
    <dgm:cxn modelId="{94883B8E-2F46-C34D-813C-60A3CEE31A28}" type="presParOf" srcId="{DF068C77-6646-C641-B2B8-2016DF1140B6}" destId="{ED92D4E4-7506-324B-AD20-184132B649B2}" srcOrd="2" destOrd="0" presId="urn:microsoft.com/office/officeart/2008/layout/HalfCircleOrganizationChart"/>
    <dgm:cxn modelId="{5FBFE34E-F48C-2548-B7AA-8102C9B4CAD1}" type="presParOf" srcId="{DF068C77-6646-C641-B2B8-2016DF1140B6}" destId="{695A7A5D-8D91-E84D-94ED-FC9FBBE3E435}" srcOrd="3" destOrd="0" presId="urn:microsoft.com/office/officeart/2008/layout/HalfCircleOrganizationChart"/>
    <dgm:cxn modelId="{93A827E1-576B-1D44-9F37-664A415F7E3C}" type="presParOf" srcId="{6D56D48F-452F-7F49-990E-08CDEF5A760D}" destId="{55272CEB-62A4-4545-A725-D60E979E60ED}" srcOrd="1" destOrd="0" presId="urn:microsoft.com/office/officeart/2008/layout/HalfCircleOrganizationChart"/>
    <dgm:cxn modelId="{57727050-5A32-7F44-B77D-09D43CE71821}" type="presParOf" srcId="{6D56D48F-452F-7F49-990E-08CDEF5A760D}" destId="{953298EC-94E5-B54B-9743-E11E79607C37}" srcOrd="2" destOrd="0" presId="urn:microsoft.com/office/officeart/2008/layout/HalfCircleOrganizationChart"/>
    <dgm:cxn modelId="{FCA9DA40-598D-C840-9D92-B55B32903A69}" type="presParOf" srcId="{D3A9E299-7199-A84E-8173-4D1CBEB8B6B9}" destId="{18C54D4B-9B52-3A43-8D24-5CB7082E70F5}" srcOrd="8" destOrd="0" presId="urn:microsoft.com/office/officeart/2008/layout/HalfCircleOrganizationChart"/>
    <dgm:cxn modelId="{9BB5E2CE-FF4E-444C-B9DD-2F5AF6918CB8}" type="presParOf" srcId="{D3A9E299-7199-A84E-8173-4D1CBEB8B6B9}" destId="{79644A41-EE85-6D40-8D90-F8E60BEF6FA0}" srcOrd="9" destOrd="0" presId="urn:microsoft.com/office/officeart/2008/layout/HalfCircleOrganizationChart"/>
    <dgm:cxn modelId="{1683FEEF-7BAC-D24F-B7C5-B3BF8C8E3350}" type="presParOf" srcId="{79644A41-EE85-6D40-8D90-F8E60BEF6FA0}" destId="{DF17CE8D-F615-5047-8737-83F9027894F4}" srcOrd="0" destOrd="0" presId="urn:microsoft.com/office/officeart/2008/layout/HalfCircleOrganizationChart"/>
    <dgm:cxn modelId="{760B7FF4-F698-1746-ADD4-71CB630E57B0}" type="presParOf" srcId="{DF17CE8D-F615-5047-8737-83F9027894F4}" destId="{3728571E-BDB7-B24E-AF1A-074E20B827AE}" srcOrd="0" destOrd="0" presId="urn:microsoft.com/office/officeart/2008/layout/HalfCircleOrganizationChart"/>
    <dgm:cxn modelId="{D4CBB31E-72FC-A94B-B51F-0C1E7735D34E}" type="presParOf" srcId="{DF17CE8D-F615-5047-8737-83F9027894F4}" destId="{CBF86816-132C-F74A-B9F7-740FC5418119}" srcOrd="1" destOrd="0" presId="urn:microsoft.com/office/officeart/2008/layout/HalfCircleOrganizationChart"/>
    <dgm:cxn modelId="{653D9CAE-0E75-0841-94B8-AC5E8BDD363C}" type="presParOf" srcId="{DF17CE8D-F615-5047-8737-83F9027894F4}" destId="{04EA7D5C-2FA5-514B-AA77-209AD250FDB1}" srcOrd="2" destOrd="0" presId="urn:microsoft.com/office/officeart/2008/layout/HalfCircleOrganizationChart"/>
    <dgm:cxn modelId="{AFDF1BEA-C1E1-D246-AC6B-82BE1E330C6D}" type="presParOf" srcId="{DF17CE8D-F615-5047-8737-83F9027894F4}" destId="{528CA2C2-E744-8F46-B8C8-6C91541A1864}" srcOrd="3" destOrd="0" presId="urn:microsoft.com/office/officeart/2008/layout/HalfCircleOrganizationChart"/>
    <dgm:cxn modelId="{87F4F799-BACE-1149-AEA0-38C2D8E6AC80}" type="presParOf" srcId="{79644A41-EE85-6D40-8D90-F8E60BEF6FA0}" destId="{EF6A8232-4298-0542-A228-47584602F0EE}" srcOrd="1" destOrd="0" presId="urn:microsoft.com/office/officeart/2008/layout/HalfCircleOrganizationChart"/>
    <dgm:cxn modelId="{F602831E-6FEE-1647-9F6E-C05A4072B2B1}" type="presParOf" srcId="{EF6A8232-4298-0542-A228-47584602F0EE}" destId="{F5AE1F46-42BB-C147-963D-FA16485FE14F}" srcOrd="0" destOrd="0" presId="urn:microsoft.com/office/officeart/2008/layout/HalfCircleOrganizationChart"/>
    <dgm:cxn modelId="{0BB312D1-8563-B549-89B1-83F485732255}" type="presParOf" srcId="{EF6A8232-4298-0542-A228-47584602F0EE}" destId="{1945674A-4800-A84C-A683-70CE45286668}" srcOrd="1" destOrd="0" presId="urn:microsoft.com/office/officeart/2008/layout/HalfCircleOrganizationChart"/>
    <dgm:cxn modelId="{48FDC2C6-2523-DE4D-AF6F-C716AABA42E0}" type="presParOf" srcId="{1945674A-4800-A84C-A683-70CE45286668}" destId="{514C5E09-3413-2440-A765-FDF2EA184F24}" srcOrd="0" destOrd="0" presId="urn:microsoft.com/office/officeart/2008/layout/HalfCircleOrganizationChart"/>
    <dgm:cxn modelId="{B63661EE-B8E8-224C-8DB7-DD426B95FB81}" type="presParOf" srcId="{514C5E09-3413-2440-A765-FDF2EA184F24}" destId="{A2895AEF-9277-F448-81BC-383AA9988F95}" srcOrd="0" destOrd="0" presId="urn:microsoft.com/office/officeart/2008/layout/HalfCircleOrganizationChart"/>
    <dgm:cxn modelId="{DC801F4E-9D4E-9246-9CFA-F95C9189101A}" type="presParOf" srcId="{514C5E09-3413-2440-A765-FDF2EA184F24}" destId="{F834D0FA-DFDA-3E42-A384-CCB487CD81A8}" srcOrd="1" destOrd="0" presId="urn:microsoft.com/office/officeart/2008/layout/HalfCircleOrganizationChart"/>
    <dgm:cxn modelId="{CCF648F0-6D86-C744-B309-2B018B239A0A}" type="presParOf" srcId="{514C5E09-3413-2440-A765-FDF2EA184F24}" destId="{AA6EFCE9-B7EC-5D4B-A9E7-0302A921E374}" srcOrd="2" destOrd="0" presId="urn:microsoft.com/office/officeart/2008/layout/HalfCircleOrganizationChart"/>
    <dgm:cxn modelId="{54165010-0DC4-1841-9CAE-C736D7FF8CB8}" type="presParOf" srcId="{514C5E09-3413-2440-A765-FDF2EA184F24}" destId="{381A192C-46E2-EA42-AD6D-178F2D72A56A}" srcOrd="3" destOrd="0" presId="urn:microsoft.com/office/officeart/2008/layout/HalfCircleOrganizationChart"/>
    <dgm:cxn modelId="{7E0A6F58-EBBE-4144-91BE-17DFA71F42F4}" type="presParOf" srcId="{1945674A-4800-A84C-A683-70CE45286668}" destId="{6CB0DFDA-6A27-BE42-A113-A1A8D22A2658}" srcOrd="1" destOrd="0" presId="urn:microsoft.com/office/officeart/2008/layout/HalfCircleOrganizationChart"/>
    <dgm:cxn modelId="{36763F2F-DAD4-6641-9E76-D07D36DCD08A}" type="presParOf" srcId="{1945674A-4800-A84C-A683-70CE45286668}" destId="{416160FC-1938-6545-B52C-7E6AB27BBFB7}" srcOrd="2" destOrd="0" presId="urn:microsoft.com/office/officeart/2008/layout/HalfCircleOrganizationChart"/>
    <dgm:cxn modelId="{FB3F673E-7D56-684B-96FE-5C3A3B0EEC67}" type="presParOf" srcId="{EF6A8232-4298-0542-A228-47584602F0EE}" destId="{59BD2A03-A741-E14F-82DA-BC06983456B3}" srcOrd="2" destOrd="0" presId="urn:microsoft.com/office/officeart/2008/layout/HalfCircleOrganizationChart"/>
    <dgm:cxn modelId="{C8608322-2866-F44A-A310-80DDD107C3E7}" type="presParOf" srcId="{EF6A8232-4298-0542-A228-47584602F0EE}" destId="{4648EB82-581A-5247-8962-B23E77A65774}" srcOrd="3" destOrd="0" presId="urn:microsoft.com/office/officeart/2008/layout/HalfCircleOrganizationChart"/>
    <dgm:cxn modelId="{EBF4EC95-F6FD-C84F-BCD8-88A00C319A6B}" type="presParOf" srcId="{4648EB82-581A-5247-8962-B23E77A65774}" destId="{4F7374B4-0663-274F-8109-2F2225739B46}" srcOrd="0" destOrd="0" presId="urn:microsoft.com/office/officeart/2008/layout/HalfCircleOrganizationChart"/>
    <dgm:cxn modelId="{FF17DE9B-E007-4646-BF60-F3ECD078279E}" type="presParOf" srcId="{4F7374B4-0663-274F-8109-2F2225739B46}" destId="{CC4AB2F0-FCB3-7C4B-9EA6-03845F2DB6F6}" srcOrd="0" destOrd="0" presId="urn:microsoft.com/office/officeart/2008/layout/HalfCircleOrganizationChart"/>
    <dgm:cxn modelId="{B66F824B-D770-4445-A407-2615BC263750}" type="presParOf" srcId="{4F7374B4-0663-274F-8109-2F2225739B46}" destId="{E26C7D6C-4997-4043-B17B-15C17B197B4B}" srcOrd="1" destOrd="0" presId="urn:microsoft.com/office/officeart/2008/layout/HalfCircleOrganizationChart"/>
    <dgm:cxn modelId="{36D3FB1E-FC4B-7D4F-A48B-06C09DD704BC}" type="presParOf" srcId="{4F7374B4-0663-274F-8109-2F2225739B46}" destId="{243E9541-E76E-3C4A-ABBE-64A466CA1D40}" srcOrd="2" destOrd="0" presId="urn:microsoft.com/office/officeart/2008/layout/HalfCircleOrganizationChart"/>
    <dgm:cxn modelId="{70F44210-F4F4-1C42-9050-6A3CB55854C7}" type="presParOf" srcId="{4F7374B4-0663-274F-8109-2F2225739B46}" destId="{C62681DF-40E2-A848-B759-C9BA66994052}" srcOrd="3" destOrd="0" presId="urn:microsoft.com/office/officeart/2008/layout/HalfCircleOrganizationChart"/>
    <dgm:cxn modelId="{7A04608F-E4A1-7A4A-8E0D-8ADD0DB3F401}" type="presParOf" srcId="{4648EB82-581A-5247-8962-B23E77A65774}" destId="{8B66CF7D-81BE-014B-997E-E1610963A357}" srcOrd="1" destOrd="0" presId="urn:microsoft.com/office/officeart/2008/layout/HalfCircleOrganizationChart"/>
    <dgm:cxn modelId="{FE5E2262-299F-654E-AB3B-C95750371420}" type="presParOf" srcId="{4648EB82-581A-5247-8962-B23E77A65774}" destId="{2FF1F4FD-5564-EC4A-A8BF-710D37629356}" srcOrd="2" destOrd="0" presId="urn:microsoft.com/office/officeart/2008/layout/HalfCircleOrganizationChart"/>
    <dgm:cxn modelId="{0F93B8A1-828A-2446-AA5E-013435AD713F}" type="presParOf" srcId="{EF6A8232-4298-0542-A228-47584602F0EE}" destId="{89AEF218-E9C0-A04F-9CC8-6A1184B10479}" srcOrd="4" destOrd="0" presId="urn:microsoft.com/office/officeart/2008/layout/HalfCircleOrganizationChart"/>
    <dgm:cxn modelId="{288FE4E8-D670-0849-8722-6E5E0C6D8F30}" type="presParOf" srcId="{EF6A8232-4298-0542-A228-47584602F0EE}" destId="{64AC3CBA-2ECB-B04C-9ED4-E003142C82FE}" srcOrd="5" destOrd="0" presId="urn:microsoft.com/office/officeart/2008/layout/HalfCircleOrganizationChart"/>
    <dgm:cxn modelId="{C0EF89D7-3DAA-1B43-9568-36DEB9369201}" type="presParOf" srcId="{64AC3CBA-2ECB-B04C-9ED4-E003142C82FE}" destId="{2A0EA271-631B-0F47-A3E3-44E59D540DE9}" srcOrd="0" destOrd="0" presId="urn:microsoft.com/office/officeart/2008/layout/HalfCircleOrganizationChart"/>
    <dgm:cxn modelId="{01302925-8746-FE4C-ABC3-C8AA89FD2404}" type="presParOf" srcId="{2A0EA271-631B-0F47-A3E3-44E59D540DE9}" destId="{8E0DDF9A-0D9E-A449-88AA-2B7A978D6AC2}" srcOrd="0" destOrd="0" presId="urn:microsoft.com/office/officeart/2008/layout/HalfCircleOrganizationChart"/>
    <dgm:cxn modelId="{87600FF0-5D7C-F443-A6EE-B8229C469C3A}" type="presParOf" srcId="{2A0EA271-631B-0F47-A3E3-44E59D540DE9}" destId="{3FBA586B-71EF-4E42-B2AD-F3FC8E5378D1}" srcOrd="1" destOrd="0" presId="urn:microsoft.com/office/officeart/2008/layout/HalfCircleOrganizationChart"/>
    <dgm:cxn modelId="{8DAEDA91-D5B8-ED49-9422-2707E3F7CCFA}" type="presParOf" srcId="{2A0EA271-631B-0F47-A3E3-44E59D540DE9}" destId="{5746AFB6-9BE7-D14B-B35F-3FB7C84B9886}" srcOrd="2" destOrd="0" presId="urn:microsoft.com/office/officeart/2008/layout/HalfCircleOrganizationChart"/>
    <dgm:cxn modelId="{A581C161-86F4-2D44-93C6-75D5BA252FD3}" type="presParOf" srcId="{2A0EA271-631B-0F47-A3E3-44E59D540DE9}" destId="{D55AE1AA-18B4-6A4A-838F-04C61141B579}" srcOrd="3" destOrd="0" presId="urn:microsoft.com/office/officeart/2008/layout/HalfCircleOrganizationChart"/>
    <dgm:cxn modelId="{88EFC78B-201C-4042-8D2C-FD76828381C7}" type="presParOf" srcId="{64AC3CBA-2ECB-B04C-9ED4-E003142C82FE}" destId="{FF9FC6E2-B488-4C47-9C68-A26EAFAB17C1}" srcOrd="1" destOrd="0" presId="urn:microsoft.com/office/officeart/2008/layout/HalfCircleOrganizationChart"/>
    <dgm:cxn modelId="{C54D7F8F-8DCB-784C-8BC2-6BCAFC729455}" type="presParOf" srcId="{64AC3CBA-2ECB-B04C-9ED4-E003142C82FE}" destId="{DBC12097-63C9-1549-A7C0-286099EAAF58}" srcOrd="2" destOrd="0" presId="urn:microsoft.com/office/officeart/2008/layout/HalfCircleOrganizationChart"/>
    <dgm:cxn modelId="{A307B938-C787-2445-BE59-8859990F380E}" type="presParOf" srcId="{79644A41-EE85-6D40-8D90-F8E60BEF6FA0}" destId="{7823B8E7-3F4D-104B-97F9-34A76134A28A}" srcOrd="2" destOrd="0" presId="urn:microsoft.com/office/officeart/2008/layout/HalfCircleOrganizationChart"/>
    <dgm:cxn modelId="{5C745550-8C5D-E54B-9958-E8DD3BAFBEED}" type="presParOf" srcId="{D3A9E299-7199-A84E-8173-4D1CBEB8B6B9}" destId="{B4D7D9B6-C59D-D641-827E-883025175671}" srcOrd="10" destOrd="0" presId="urn:microsoft.com/office/officeart/2008/layout/HalfCircleOrganizationChart"/>
    <dgm:cxn modelId="{7DBC4200-D9DC-0B4F-AF98-66AE7217E29D}" type="presParOf" srcId="{D3A9E299-7199-A84E-8173-4D1CBEB8B6B9}" destId="{1F11489B-9AA1-C846-87D3-B40DB780441C}" srcOrd="11" destOrd="0" presId="urn:microsoft.com/office/officeart/2008/layout/HalfCircleOrganizationChart"/>
    <dgm:cxn modelId="{2ABA2A19-2226-1644-8A83-997331D9EAD1}" type="presParOf" srcId="{1F11489B-9AA1-C846-87D3-B40DB780441C}" destId="{9635AA83-8506-494D-A0EC-6ADFF1F6FAD0}" srcOrd="0" destOrd="0" presId="urn:microsoft.com/office/officeart/2008/layout/HalfCircleOrganizationChart"/>
    <dgm:cxn modelId="{9152A083-3D61-0A45-83F4-DA8A0706A7A5}" type="presParOf" srcId="{9635AA83-8506-494D-A0EC-6ADFF1F6FAD0}" destId="{68167851-92B2-4940-8A39-CBDA506A4F9A}" srcOrd="0" destOrd="0" presId="urn:microsoft.com/office/officeart/2008/layout/HalfCircleOrganizationChart"/>
    <dgm:cxn modelId="{8CBDB372-6593-D149-9D30-3E9B1019C662}" type="presParOf" srcId="{9635AA83-8506-494D-A0EC-6ADFF1F6FAD0}" destId="{F3176C02-C405-B545-8B6C-38E2F8604B42}" srcOrd="1" destOrd="0" presId="urn:microsoft.com/office/officeart/2008/layout/HalfCircleOrganizationChart"/>
    <dgm:cxn modelId="{1AD2AFF0-7CAB-2049-9CAF-A1C90672B8B1}" type="presParOf" srcId="{9635AA83-8506-494D-A0EC-6ADFF1F6FAD0}" destId="{EC32C6F7-7B6C-E244-B209-BCF0DD1AE37D}" srcOrd="2" destOrd="0" presId="urn:microsoft.com/office/officeart/2008/layout/HalfCircleOrganizationChart"/>
    <dgm:cxn modelId="{100009CA-7C4F-E544-AB74-35C72D7C75D4}" type="presParOf" srcId="{9635AA83-8506-494D-A0EC-6ADFF1F6FAD0}" destId="{B83247B6-3138-CE4C-9C77-BDF1BCFAC69F}" srcOrd="3" destOrd="0" presId="urn:microsoft.com/office/officeart/2008/layout/HalfCircleOrganizationChart"/>
    <dgm:cxn modelId="{4F7FEF88-0BEC-8445-A9A0-AAA23A42B9A9}" type="presParOf" srcId="{1F11489B-9AA1-C846-87D3-B40DB780441C}" destId="{0E3DED76-1264-8A46-81CA-E05A0C789EF8}" srcOrd="1" destOrd="0" presId="urn:microsoft.com/office/officeart/2008/layout/HalfCircleOrganizationChart"/>
    <dgm:cxn modelId="{97073467-37A5-0949-A99B-9E29545094C4}" type="presParOf" srcId="{1F11489B-9AA1-C846-87D3-B40DB780441C}" destId="{2E45EE7A-5712-8749-96EB-30197E37D9D5}" srcOrd="2" destOrd="0" presId="urn:microsoft.com/office/officeart/2008/layout/HalfCircleOrganizationChart"/>
    <dgm:cxn modelId="{1738FB05-EBFE-BC43-95A6-237643259090}" type="presParOf" srcId="{D3A9E299-7199-A84E-8173-4D1CBEB8B6B9}" destId="{339B4D52-3E2B-7F4E-BBC4-CCBB2CAE208D}" srcOrd="12" destOrd="0" presId="urn:microsoft.com/office/officeart/2008/layout/HalfCircleOrganizationChart"/>
    <dgm:cxn modelId="{585F9FD2-287E-1B44-981C-7C097DDCDBE8}" type="presParOf" srcId="{D3A9E299-7199-A84E-8173-4D1CBEB8B6B9}" destId="{7B74209C-D05F-4541-9E72-989E67A8E178}" srcOrd="13" destOrd="0" presId="urn:microsoft.com/office/officeart/2008/layout/HalfCircleOrganizationChart"/>
    <dgm:cxn modelId="{124FB641-8590-0B4C-A19E-8A02007C1E73}" type="presParOf" srcId="{7B74209C-D05F-4541-9E72-989E67A8E178}" destId="{1F3C9919-11E7-BE4A-AF48-79F91E8ECF42}" srcOrd="0" destOrd="0" presId="urn:microsoft.com/office/officeart/2008/layout/HalfCircleOrganizationChart"/>
    <dgm:cxn modelId="{FA7FA0C6-88E6-D34F-96FD-5C62BD6EF448}" type="presParOf" srcId="{1F3C9919-11E7-BE4A-AF48-79F91E8ECF42}" destId="{AAB8430A-240F-564B-A763-F877155C9BCF}" srcOrd="0" destOrd="0" presId="urn:microsoft.com/office/officeart/2008/layout/HalfCircleOrganizationChart"/>
    <dgm:cxn modelId="{3C87E03C-20B9-7A47-B4EB-8ACA0A607DFF}" type="presParOf" srcId="{1F3C9919-11E7-BE4A-AF48-79F91E8ECF42}" destId="{9AB1F751-8962-0C40-B802-75C90A359CA1}" srcOrd="1" destOrd="0" presId="urn:microsoft.com/office/officeart/2008/layout/HalfCircleOrganizationChart"/>
    <dgm:cxn modelId="{A071A5F6-C797-2B4A-9A49-C47362045EB5}" type="presParOf" srcId="{1F3C9919-11E7-BE4A-AF48-79F91E8ECF42}" destId="{B47C0D09-5EE9-6C48-981B-5C523AEE428E}" srcOrd="2" destOrd="0" presId="urn:microsoft.com/office/officeart/2008/layout/HalfCircleOrganizationChart"/>
    <dgm:cxn modelId="{30BBE6DB-562B-564C-BDB3-61F0222AF6A8}" type="presParOf" srcId="{1F3C9919-11E7-BE4A-AF48-79F91E8ECF42}" destId="{0FBB2E86-D616-A449-B86F-0B2A9A77AC1F}" srcOrd="3" destOrd="0" presId="urn:microsoft.com/office/officeart/2008/layout/HalfCircleOrganizationChart"/>
    <dgm:cxn modelId="{700FD602-A63E-3D41-8443-6D290D6F28E7}" type="presParOf" srcId="{7B74209C-D05F-4541-9E72-989E67A8E178}" destId="{55030BF3-8E82-AB4E-8670-F489D7323259}" srcOrd="1" destOrd="0" presId="urn:microsoft.com/office/officeart/2008/layout/HalfCircleOrganizationChart"/>
    <dgm:cxn modelId="{7D07B614-2BAC-0E4F-A09B-AFA0AD555BBF}" type="presParOf" srcId="{55030BF3-8E82-AB4E-8670-F489D7323259}" destId="{C67DC490-CC36-E848-BB49-CE019EE1CAED}" srcOrd="0" destOrd="0" presId="urn:microsoft.com/office/officeart/2008/layout/HalfCircleOrganizationChart"/>
    <dgm:cxn modelId="{29F049A0-F1E3-2C40-B60B-26268B7BF11F}" type="presParOf" srcId="{55030BF3-8E82-AB4E-8670-F489D7323259}" destId="{B5A31C84-4A54-9F44-A421-1408B4B5927A}" srcOrd="1" destOrd="0" presId="urn:microsoft.com/office/officeart/2008/layout/HalfCircleOrganizationChart"/>
    <dgm:cxn modelId="{9CFE3140-92C7-3949-B50C-27F08A804733}" type="presParOf" srcId="{B5A31C84-4A54-9F44-A421-1408B4B5927A}" destId="{B8628E85-70AF-AC4E-B567-27F684DFBD6C}" srcOrd="0" destOrd="0" presId="urn:microsoft.com/office/officeart/2008/layout/HalfCircleOrganizationChart"/>
    <dgm:cxn modelId="{992D709E-485E-004E-8765-7EDBD6FDDDD9}" type="presParOf" srcId="{B8628E85-70AF-AC4E-B567-27F684DFBD6C}" destId="{062AE6D6-E957-F44F-97FC-5DEF3E19E871}" srcOrd="0" destOrd="0" presId="urn:microsoft.com/office/officeart/2008/layout/HalfCircleOrganizationChart"/>
    <dgm:cxn modelId="{320EEEA7-72A6-FE4E-93A8-B9AC23152BFC}" type="presParOf" srcId="{B8628E85-70AF-AC4E-B567-27F684DFBD6C}" destId="{5136F273-436C-5E43-835E-AA171770073B}" srcOrd="1" destOrd="0" presId="urn:microsoft.com/office/officeart/2008/layout/HalfCircleOrganizationChart"/>
    <dgm:cxn modelId="{ED1F4F19-D6C1-C24E-9158-BC334919DD1A}" type="presParOf" srcId="{B8628E85-70AF-AC4E-B567-27F684DFBD6C}" destId="{EAC72270-0B29-2B48-8C47-C1C474E25941}" srcOrd="2" destOrd="0" presId="urn:microsoft.com/office/officeart/2008/layout/HalfCircleOrganizationChart"/>
    <dgm:cxn modelId="{46118488-9E5C-BB45-89FE-38331B4E70BB}" type="presParOf" srcId="{B8628E85-70AF-AC4E-B567-27F684DFBD6C}" destId="{B7687A1C-6A8C-1C48-AD57-2DDAC3F10F93}" srcOrd="3" destOrd="0" presId="urn:microsoft.com/office/officeart/2008/layout/HalfCircleOrganizationChart"/>
    <dgm:cxn modelId="{B77C84FC-25E4-DF42-A2B1-C860D770D577}" type="presParOf" srcId="{B5A31C84-4A54-9F44-A421-1408B4B5927A}" destId="{83406E92-F9AA-C148-86CB-098E28E2CB01}" srcOrd="1" destOrd="0" presId="urn:microsoft.com/office/officeart/2008/layout/HalfCircleOrganizationChart"/>
    <dgm:cxn modelId="{EB6D9764-3901-F54C-97AF-54B31C05673F}" type="presParOf" srcId="{B5A31C84-4A54-9F44-A421-1408B4B5927A}" destId="{64A33538-FA8B-EB47-82A4-9D6AE006CF56}" srcOrd="2" destOrd="0" presId="urn:microsoft.com/office/officeart/2008/layout/HalfCircleOrganizationChart"/>
    <dgm:cxn modelId="{AD2B83D0-7098-F04B-B880-F94497C74936}" type="presParOf" srcId="{55030BF3-8E82-AB4E-8670-F489D7323259}" destId="{EEDACD02-A878-6F4B-B8C6-64B2897D492A}" srcOrd="2" destOrd="0" presId="urn:microsoft.com/office/officeart/2008/layout/HalfCircleOrganizationChart"/>
    <dgm:cxn modelId="{B0B4612A-228B-FA46-A263-22A2743951F8}" type="presParOf" srcId="{55030BF3-8E82-AB4E-8670-F489D7323259}" destId="{29EDC89B-52E9-2646-8EF3-6CB43B446796}" srcOrd="3" destOrd="0" presId="urn:microsoft.com/office/officeart/2008/layout/HalfCircleOrganizationChart"/>
    <dgm:cxn modelId="{F5FF9CC4-6C3E-0940-A47E-8FA8C1670511}" type="presParOf" srcId="{29EDC89B-52E9-2646-8EF3-6CB43B446796}" destId="{FCB77BDD-B7DF-2A44-A542-B4678D280B36}" srcOrd="0" destOrd="0" presId="urn:microsoft.com/office/officeart/2008/layout/HalfCircleOrganizationChart"/>
    <dgm:cxn modelId="{9C1C217F-427F-214E-A6FF-823BBC0F7603}" type="presParOf" srcId="{FCB77BDD-B7DF-2A44-A542-B4678D280B36}" destId="{B64B7D45-E013-B043-B8F0-DE0867D7CBFD}" srcOrd="0" destOrd="0" presId="urn:microsoft.com/office/officeart/2008/layout/HalfCircleOrganizationChart"/>
    <dgm:cxn modelId="{9E89BD5E-E6A3-0348-A1B7-6DFA5EA22294}" type="presParOf" srcId="{FCB77BDD-B7DF-2A44-A542-B4678D280B36}" destId="{432AD107-E8B1-1A49-8D03-8FE21EC739A1}" srcOrd="1" destOrd="0" presId="urn:microsoft.com/office/officeart/2008/layout/HalfCircleOrganizationChart"/>
    <dgm:cxn modelId="{3D068EC9-601B-FB4F-ABA2-E004029A5792}" type="presParOf" srcId="{FCB77BDD-B7DF-2A44-A542-B4678D280B36}" destId="{A18BC750-ADBC-1A4C-BAAE-A79AF8ED8020}" srcOrd="2" destOrd="0" presId="urn:microsoft.com/office/officeart/2008/layout/HalfCircleOrganizationChart"/>
    <dgm:cxn modelId="{63FF5E87-6CEA-E348-BB73-9B7FA2B29B08}" type="presParOf" srcId="{FCB77BDD-B7DF-2A44-A542-B4678D280B36}" destId="{C2E5F5CD-F7D7-BA4D-B2A0-D7828DA3C159}" srcOrd="3" destOrd="0" presId="urn:microsoft.com/office/officeart/2008/layout/HalfCircleOrganizationChart"/>
    <dgm:cxn modelId="{16ECFD97-FE68-424C-99D2-B7942BEB5159}" type="presParOf" srcId="{29EDC89B-52E9-2646-8EF3-6CB43B446796}" destId="{DFFD3772-8EAE-6041-B24C-B099D973770F}" srcOrd="1" destOrd="0" presId="urn:microsoft.com/office/officeart/2008/layout/HalfCircleOrganizationChart"/>
    <dgm:cxn modelId="{2206D764-2196-314B-9859-0303DDAAD118}" type="presParOf" srcId="{29EDC89B-52E9-2646-8EF3-6CB43B446796}" destId="{BF9F9529-F414-EF45-A741-3A415F821A78}" srcOrd="2" destOrd="0" presId="urn:microsoft.com/office/officeart/2008/layout/HalfCircleOrganizationChart"/>
    <dgm:cxn modelId="{EAA50A3B-99D9-F243-90A6-1C7BD7DD05DA}" type="presParOf" srcId="{55030BF3-8E82-AB4E-8670-F489D7323259}" destId="{25A26622-CE9B-D248-8607-2B4523B5EBD1}" srcOrd="4" destOrd="0" presId="urn:microsoft.com/office/officeart/2008/layout/HalfCircleOrganizationChart"/>
    <dgm:cxn modelId="{D84FCDAF-C420-434F-A0FB-E36FEFDC4CE1}" type="presParOf" srcId="{55030BF3-8E82-AB4E-8670-F489D7323259}" destId="{C57226FF-AE66-524D-9B29-17F495F07F40}" srcOrd="5" destOrd="0" presId="urn:microsoft.com/office/officeart/2008/layout/HalfCircleOrganizationChart"/>
    <dgm:cxn modelId="{BEF95B20-DB3A-ED4E-8E47-40DA191B492B}" type="presParOf" srcId="{C57226FF-AE66-524D-9B29-17F495F07F40}" destId="{7A8A7070-A7A6-F045-9FA3-04D843F227D8}" srcOrd="0" destOrd="0" presId="urn:microsoft.com/office/officeart/2008/layout/HalfCircleOrganizationChart"/>
    <dgm:cxn modelId="{5124814A-8C99-B840-BC26-8C557BE5B107}" type="presParOf" srcId="{7A8A7070-A7A6-F045-9FA3-04D843F227D8}" destId="{1615638D-4F27-2048-A995-936A4A10F88E}" srcOrd="0" destOrd="0" presId="urn:microsoft.com/office/officeart/2008/layout/HalfCircleOrganizationChart"/>
    <dgm:cxn modelId="{39E79D75-7B73-3E43-9D4C-66BAF092CDE1}" type="presParOf" srcId="{7A8A7070-A7A6-F045-9FA3-04D843F227D8}" destId="{A752AB8A-49BB-8147-8C50-22C0AA308254}" srcOrd="1" destOrd="0" presId="urn:microsoft.com/office/officeart/2008/layout/HalfCircleOrganizationChart"/>
    <dgm:cxn modelId="{5A5466C3-5722-7F4C-8065-64F0CCBA2A05}" type="presParOf" srcId="{7A8A7070-A7A6-F045-9FA3-04D843F227D8}" destId="{6C40477E-9C81-CE46-BD77-2BD9C3695F75}" srcOrd="2" destOrd="0" presId="urn:microsoft.com/office/officeart/2008/layout/HalfCircleOrganizationChart"/>
    <dgm:cxn modelId="{A4769D33-6A86-FB4A-8B81-66EB749ED4E6}" type="presParOf" srcId="{7A8A7070-A7A6-F045-9FA3-04D843F227D8}" destId="{10D910F5-4F9D-0A44-9491-C914386D8BFB}" srcOrd="3" destOrd="0" presId="urn:microsoft.com/office/officeart/2008/layout/HalfCircleOrganizationChart"/>
    <dgm:cxn modelId="{8363C73E-2623-9940-AE3D-820D16C822F4}" type="presParOf" srcId="{C57226FF-AE66-524D-9B29-17F495F07F40}" destId="{517AA9E6-0CF3-434D-8CB8-430FB8E95F3A}" srcOrd="1" destOrd="0" presId="urn:microsoft.com/office/officeart/2008/layout/HalfCircleOrganizationChart"/>
    <dgm:cxn modelId="{E616C3CE-3366-BD4A-A8D7-962EA655A3A0}" type="presParOf" srcId="{C57226FF-AE66-524D-9B29-17F495F07F40}" destId="{F956BE61-4EA2-6E41-BA1B-57FEC283C956}" srcOrd="2" destOrd="0" presId="urn:microsoft.com/office/officeart/2008/layout/HalfCircleOrganizationChart"/>
    <dgm:cxn modelId="{3493F2CF-B1C0-BF49-9946-0FD4637AF859}" type="presParOf" srcId="{7B74209C-D05F-4541-9E72-989E67A8E178}" destId="{EE294695-307F-D14A-A05E-FDE9FFF70AA6}" srcOrd="2" destOrd="0" presId="urn:microsoft.com/office/officeart/2008/layout/HalfCircleOrganizationChart"/>
    <dgm:cxn modelId="{7B36C448-A9D3-5B47-8A8E-5580447296C7}" type="presParOf" srcId="{FD5153BF-36C1-C64D-B0EE-984E590C5C70}" destId="{71043B0A-4315-A146-A5D2-F723F0F46EA3}" srcOrd="2" destOrd="0" presId="urn:microsoft.com/office/officeart/2008/layout/HalfCircleOrganizationChart"/>
    <dgm:cxn modelId="{5D1EF0C4-11A1-C542-A06F-BA342E29ADC8}" type="presParOf" srcId="{E37D5045-D9DB-1B41-BEA1-FBCD64BAB8B8}" destId="{19A911C2-0EE3-284B-8E9E-CF22460B830B}" srcOrd="2" destOrd="0" presId="urn:microsoft.com/office/officeart/2008/layout/HalfCircleOrganizationChart"/>
    <dgm:cxn modelId="{4A245C2C-1754-924D-A6B9-5F89767FA6B5}" type="presParOf" srcId="{E37D5045-D9DB-1B41-BEA1-FBCD64BAB8B8}" destId="{D53AD4B7-4979-CE41-A8BF-25AFC75B34C0}" srcOrd="3" destOrd="0" presId="urn:microsoft.com/office/officeart/2008/layout/HalfCircleOrganizationChart"/>
    <dgm:cxn modelId="{EEA6D89E-A0E6-4544-A30A-DE8EBF300AE0}" type="presParOf" srcId="{D53AD4B7-4979-CE41-A8BF-25AFC75B34C0}" destId="{777BA384-BBAA-214F-9A8E-45D58B6A4459}" srcOrd="0" destOrd="0" presId="urn:microsoft.com/office/officeart/2008/layout/HalfCircleOrganizationChart"/>
    <dgm:cxn modelId="{ED3D14F1-4B93-B14E-8BEA-CC41917CFD81}" type="presParOf" srcId="{777BA384-BBAA-214F-9A8E-45D58B6A4459}" destId="{6FACD9D3-9807-E04E-BAEC-A1BED2E4673F}" srcOrd="0" destOrd="0" presId="urn:microsoft.com/office/officeart/2008/layout/HalfCircleOrganizationChart"/>
    <dgm:cxn modelId="{F7242AE8-040B-8E4B-BF17-B170E45ECE4A}" type="presParOf" srcId="{777BA384-BBAA-214F-9A8E-45D58B6A4459}" destId="{D78C6553-D336-7148-B60A-D4C358E601DE}" srcOrd="1" destOrd="0" presId="urn:microsoft.com/office/officeart/2008/layout/HalfCircleOrganizationChart"/>
    <dgm:cxn modelId="{4877588D-2FE8-AA4C-AD4D-964548218848}" type="presParOf" srcId="{777BA384-BBAA-214F-9A8E-45D58B6A4459}" destId="{15DBF071-FCAD-7042-8A1F-F69BF74146E0}" srcOrd="2" destOrd="0" presId="urn:microsoft.com/office/officeart/2008/layout/HalfCircleOrganizationChart"/>
    <dgm:cxn modelId="{1956A063-550D-214C-9B20-279D63EFBE85}" type="presParOf" srcId="{777BA384-BBAA-214F-9A8E-45D58B6A4459}" destId="{B0761411-2563-5B45-972C-114F07518FE5}" srcOrd="3" destOrd="0" presId="urn:microsoft.com/office/officeart/2008/layout/HalfCircleOrganizationChart"/>
    <dgm:cxn modelId="{FDEE5FE2-0E34-0642-AEF2-C2EE32A9F30B}" type="presParOf" srcId="{D53AD4B7-4979-CE41-A8BF-25AFC75B34C0}" destId="{DF1A7A1B-D305-3D44-8D45-432F47C54AF8}" srcOrd="1" destOrd="0" presId="urn:microsoft.com/office/officeart/2008/layout/HalfCircleOrganizationChart"/>
    <dgm:cxn modelId="{26F6A88D-F23D-9A4C-BDD8-EBF64DFEBE3C}" type="presParOf" srcId="{DF1A7A1B-D305-3D44-8D45-432F47C54AF8}" destId="{661BEA2E-1427-A240-A83E-9BDE4DC0AF38}" srcOrd="0" destOrd="0" presId="urn:microsoft.com/office/officeart/2008/layout/HalfCircleOrganizationChart"/>
    <dgm:cxn modelId="{149D476D-7461-C949-A148-7E55C9992568}" type="presParOf" srcId="{DF1A7A1B-D305-3D44-8D45-432F47C54AF8}" destId="{C1D6E614-B39C-E04D-AD3E-7842A7B05FBC}" srcOrd="1" destOrd="0" presId="urn:microsoft.com/office/officeart/2008/layout/HalfCircleOrganizationChart"/>
    <dgm:cxn modelId="{54DA625B-6238-EA49-93B5-2BA64F0913DF}" type="presParOf" srcId="{C1D6E614-B39C-E04D-AD3E-7842A7B05FBC}" destId="{7BDCEF9D-67EE-C744-8BAB-662F5887D38C}" srcOrd="0" destOrd="0" presId="urn:microsoft.com/office/officeart/2008/layout/HalfCircleOrganizationChart"/>
    <dgm:cxn modelId="{E6975008-4F61-C04D-B4CA-881F1DB71EA4}" type="presParOf" srcId="{7BDCEF9D-67EE-C744-8BAB-662F5887D38C}" destId="{DE2B5197-2317-B943-8473-A9BAE75E557D}" srcOrd="0" destOrd="0" presId="urn:microsoft.com/office/officeart/2008/layout/HalfCircleOrganizationChart"/>
    <dgm:cxn modelId="{FE296E50-1B18-9B42-B6ED-1BFD65E5FD20}" type="presParOf" srcId="{7BDCEF9D-67EE-C744-8BAB-662F5887D38C}" destId="{571D8F88-FF9A-D449-B9F7-E0CD4A84497C}" srcOrd="1" destOrd="0" presId="urn:microsoft.com/office/officeart/2008/layout/HalfCircleOrganizationChart"/>
    <dgm:cxn modelId="{EEFA4919-5841-3F4C-949B-06FC3991A399}" type="presParOf" srcId="{7BDCEF9D-67EE-C744-8BAB-662F5887D38C}" destId="{B3225B5B-5C9F-9C44-AD07-08EB174E73E7}" srcOrd="2" destOrd="0" presId="urn:microsoft.com/office/officeart/2008/layout/HalfCircleOrganizationChart"/>
    <dgm:cxn modelId="{EDC16DA0-7085-174A-BE21-A53170797787}" type="presParOf" srcId="{7BDCEF9D-67EE-C744-8BAB-662F5887D38C}" destId="{BDB33263-85C3-114A-A112-058FA8128250}" srcOrd="3" destOrd="0" presId="urn:microsoft.com/office/officeart/2008/layout/HalfCircleOrganizationChart"/>
    <dgm:cxn modelId="{060FE1A9-35AE-F24F-99BA-7E79B377429C}" type="presParOf" srcId="{C1D6E614-B39C-E04D-AD3E-7842A7B05FBC}" destId="{1CBD0672-4F5A-8148-A4F5-AA1ADE66F550}" srcOrd="1" destOrd="0" presId="urn:microsoft.com/office/officeart/2008/layout/HalfCircleOrganizationChart"/>
    <dgm:cxn modelId="{834332F6-5308-D44F-A5FD-04B17184451E}" type="presParOf" srcId="{C1D6E614-B39C-E04D-AD3E-7842A7B05FBC}" destId="{61E38381-332D-354B-89A8-2E380916A287}" srcOrd="2" destOrd="0" presId="urn:microsoft.com/office/officeart/2008/layout/HalfCircleOrganizationChart"/>
    <dgm:cxn modelId="{F35EFF77-03D6-F24C-990E-528C5E6472B3}" type="presParOf" srcId="{DF1A7A1B-D305-3D44-8D45-432F47C54AF8}" destId="{45563FE1-EC3D-DB41-8A4B-BB3C82A7F64E}" srcOrd="2" destOrd="0" presId="urn:microsoft.com/office/officeart/2008/layout/HalfCircleOrganizationChart"/>
    <dgm:cxn modelId="{0D9BE50A-580E-3649-9B82-71F75B6CF6C8}" type="presParOf" srcId="{DF1A7A1B-D305-3D44-8D45-432F47C54AF8}" destId="{E36FC40D-C1B2-A648-B138-7FCC0E00F9CE}" srcOrd="3" destOrd="0" presId="urn:microsoft.com/office/officeart/2008/layout/HalfCircleOrganizationChart"/>
    <dgm:cxn modelId="{1F6A2316-DBE5-AB4A-81AA-4A66A50AD754}" type="presParOf" srcId="{E36FC40D-C1B2-A648-B138-7FCC0E00F9CE}" destId="{BB1B6CF0-3585-9547-9F37-D727ED3A6BFF}" srcOrd="0" destOrd="0" presId="urn:microsoft.com/office/officeart/2008/layout/HalfCircleOrganizationChart"/>
    <dgm:cxn modelId="{5B34DED7-2F41-0D46-9B6F-F515B380DDF7}" type="presParOf" srcId="{BB1B6CF0-3585-9547-9F37-D727ED3A6BFF}" destId="{16FFD37C-C605-C64B-9FFD-843CBDAE8F4C}" srcOrd="0" destOrd="0" presId="urn:microsoft.com/office/officeart/2008/layout/HalfCircleOrganizationChart"/>
    <dgm:cxn modelId="{A275CEB9-8D3D-E24A-B0E4-1FC32F2580CD}" type="presParOf" srcId="{BB1B6CF0-3585-9547-9F37-D727ED3A6BFF}" destId="{CFD719B6-0F1B-6C48-8B0F-AB1C29EB1BC4}" srcOrd="1" destOrd="0" presId="urn:microsoft.com/office/officeart/2008/layout/HalfCircleOrganizationChart"/>
    <dgm:cxn modelId="{6A651E03-7454-D14A-B2A4-98E980ECB6D9}" type="presParOf" srcId="{BB1B6CF0-3585-9547-9F37-D727ED3A6BFF}" destId="{655D67C2-A569-4B4E-9AFE-21B87ECC28CA}" srcOrd="2" destOrd="0" presId="urn:microsoft.com/office/officeart/2008/layout/HalfCircleOrganizationChart"/>
    <dgm:cxn modelId="{941EA327-377A-F342-A902-9FCEC1B1B5BF}" type="presParOf" srcId="{BB1B6CF0-3585-9547-9F37-D727ED3A6BFF}" destId="{EC16CE5F-81E2-C545-BB50-B91B46F3177E}" srcOrd="3" destOrd="0" presId="urn:microsoft.com/office/officeart/2008/layout/HalfCircleOrganizationChart"/>
    <dgm:cxn modelId="{768AD43A-743D-AA42-8BEF-3757A382D943}" type="presParOf" srcId="{E36FC40D-C1B2-A648-B138-7FCC0E00F9CE}" destId="{06F09CFD-629D-CB4A-945A-9C9607AB58AA}" srcOrd="1" destOrd="0" presId="urn:microsoft.com/office/officeart/2008/layout/HalfCircleOrganizationChart"/>
    <dgm:cxn modelId="{54E4654C-CCCB-9B4C-BA18-90ED3E2A4826}" type="presParOf" srcId="{06F09CFD-629D-CB4A-945A-9C9607AB58AA}" destId="{FD326A6D-67C1-1043-8FB1-4A4AD3754D27}" srcOrd="0" destOrd="0" presId="urn:microsoft.com/office/officeart/2008/layout/HalfCircleOrganizationChart"/>
    <dgm:cxn modelId="{8E693722-3260-2049-9E4C-2809189C1601}" type="presParOf" srcId="{06F09CFD-629D-CB4A-945A-9C9607AB58AA}" destId="{116C3BE5-BD94-3649-B91D-1A346C6B4094}" srcOrd="1" destOrd="0" presId="urn:microsoft.com/office/officeart/2008/layout/HalfCircleOrganizationChart"/>
    <dgm:cxn modelId="{8544F694-A4D7-2C4F-ADFC-A1C9762F6AC9}" type="presParOf" srcId="{116C3BE5-BD94-3649-B91D-1A346C6B4094}" destId="{A3075EFD-FB16-694D-86BC-21F54B2B5F34}" srcOrd="0" destOrd="0" presId="urn:microsoft.com/office/officeart/2008/layout/HalfCircleOrganizationChart"/>
    <dgm:cxn modelId="{14CD7CD7-4611-804C-80F3-060279E077CE}" type="presParOf" srcId="{A3075EFD-FB16-694D-86BC-21F54B2B5F34}" destId="{338B282D-FE67-4144-8FA3-8D62CD2F3E96}" srcOrd="0" destOrd="0" presId="urn:microsoft.com/office/officeart/2008/layout/HalfCircleOrganizationChart"/>
    <dgm:cxn modelId="{7923CFCB-E98F-444E-B1AE-F1EAD214D1EF}" type="presParOf" srcId="{A3075EFD-FB16-694D-86BC-21F54B2B5F34}" destId="{720D1D32-83B2-C64B-8E30-17E7397D3B15}" srcOrd="1" destOrd="0" presId="urn:microsoft.com/office/officeart/2008/layout/HalfCircleOrganizationChart"/>
    <dgm:cxn modelId="{74CDE483-2217-FA40-B77F-BFB6C987542A}" type="presParOf" srcId="{A3075EFD-FB16-694D-86BC-21F54B2B5F34}" destId="{2292A6DB-5773-D24D-BC23-58BB679AF27F}" srcOrd="2" destOrd="0" presId="urn:microsoft.com/office/officeart/2008/layout/HalfCircleOrganizationChart"/>
    <dgm:cxn modelId="{3BB9A72B-E648-5240-B047-46C4DC4E92C6}" type="presParOf" srcId="{A3075EFD-FB16-694D-86BC-21F54B2B5F34}" destId="{2E5C290D-444E-6D4C-977C-FEC91B08DC59}" srcOrd="3" destOrd="0" presId="urn:microsoft.com/office/officeart/2008/layout/HalfCircleOrganizationChart"/>
    <dgm:cxn modelId="{F58ED048-00F0-234D-B0AA-2DF097ABFE53}" type="presParOf" srcId="{116C3BE5-BD94-3649-B91D-1A346C6B4094}" destId="{BA3C1780-63AB-9047-8E30-7AA8CAB8EA2E}" srcOrd="1" destOrd="0" presId="urn:microsoft.com/office/officeart/2008/layout/HalfCircleOrganizationChart"/>
    <dgm:cxn modelId="{306928C6-6174-E645-B67B-D1D36FE63461}" type="presParOf" srcId="{116C3BE5-BD94-3649-B91D-1A346C6B4094}" destId="{EBF2D923-3597-9440-B0E1-9F27E50C82D8}" srcOrd="2" destOrd="0" presId="urn:microsoft.com/office/officeart/2008/layout/HalfCircleOrganizationChart"/>
    <dgm:cxn modelId="{DD08CEE6-D611-2B49-A081-D2D3AA9ACD83}" type="presParOf" srcId="{06F09CFD-629D-CB4A-945A-9C9607AB58AA}" destId="{DEC4A8FD-5276-5F4A-BF43-1E104C1A6612}" srcOrd="2" destOrd="0" presId="urn:microsoft.com/office/officeart/2008/layout/HalfCircleOrganizationChart"/>
    <dgm:cxn modelId="{8758B9E9-199E-A446-8470-67BB8033AAB7}" type="presParOf" srcId="{06F09CFD-629D-CB4A-945A-9C9607AB58AA}" destId="{92B6FEB0-4B5F-A446-AC3C-E73A7D747F15}" srcOrd="3" destOrd="0" presId="urn:microsoft.com/office/officeart/2008/layout/HalfCircleOrganizationChart"/>
    <dgm:cxn modelId="{03569C53-6C51-C841-B8D5-77EDB33B7D12}" type="presParOf" srcId="{92B6FEB0-4B5F-A446-AC3C-E73A7D747F15}" destId="{4A5AE98F-8661-3442-9161-D09E6C40EB50}" srcOrd="0" destOrd="0" presId="urn:microsoft.com/office/officeart/2008/layout/HalfCircleOrganizationChart"/>
    <dgm:cxn modelId="{D029F361-E4F8-E842-856E-4ACD9BFE7FEF}" type="presParOf" srcId="{4A5AE98F-8661-3442-9161-D09E6C40EB50}" destId="{1E1F058E-031F-2E41-B9CF-CD60DF4FCB3E}" srcOrd="0" destOrd="0" presId="urn:microsoft.com/office/officeart/2008/layout/HalfCircleOrganizationChart"/>
    <dgm:cxn modelId="{F0090069-201C-0541-82C7-584BB5080176}" type="presParOf" srcId="{4A5AE98F-8661-3442-9161-D09E6C40EB50}" destId="{ED4151B3-DFEB-2843-8D64-0B6F75A04F0E}" srcOrd="1" destOrd="0" presId="urn:microsoft.com/office/officeart/2008/layout/HalfCircleOrganizationChart"/>
    <dgm:cxn modelId="{9E2E5B94-82EC-2845-88D8-413813D1A4E4}" type="presParOf" srcId="{4A5AE98F-8661-3442-9161-D09E6C40EB50}" destId="{9C095583-13FD-A84B-B1C0-7FFE252E17AD}" srcOrd="2" destOrd="0" presId="urn:microsoft.com/office/officeart/2008/layout/HalfCircleOrganizationChart"/>
    <dgm:cxn modelId="{EF95E4AA-FA65-6340-91F9-4371EE0F4AE2}" type="presParOf" srcId="{4A5AE98F-8661-3442-9161-D09E6C40EB50}" destId="{E683D532-CD03-824E-B1E9-C686A034EA22}" srcOrd="3" destOrd="0" presId="urn:microsoft.com/office/officeart/2008/layout/HalfCircleOrganizationChart"/>
    <dgm:cxn modelId="{BB7F3D88-F515-E74C-9761-BEAA31EA0EF5}" type="presParOf" srcId="{92B6FEB0-4B5F-A446-AC3C-E73A7D747F15}" destId="{8876107A-30CD-DA47-AC2E-26333AFF86AD}" srcOrd="1" destOrd="0" presId="urn:microsoft.com/office/officeart/2008/layout/HalfCircleOrganizationChart"/>
    <dgm:cxn modelId="{AD3CFE1B-361D-AD46-BE71-68EA41A110DE}" type="presParOf" srcId="{8876107A-30CD-DA47-AC2E-26333AFF86AD}" destId="{120E0C55-FD40-BA47-A3AB-EE7B69E01439}" srcOrd="0" destOrd="0" presId="urn:microsoft.com/office/officeart/2008/layout/HalfCircleOrganizationChart"/>
    <dgm:cxn modelId="{38368B91-01B3-7347-A428-9D857836E8FB}" type="presParOf" srcId="{8876107A-30CD-DA47-AC2E-26333AFF86AD}" destId="{9989A4B8-C62B-FA46-B04D-1839692917D5}" srcOrd="1" destOrd="0" presId="urn:microsoft.com/office/officeart/2008/layout/HalfCircleOrganizationChart"/>
    <dgm:cxn modelId="{C415B961-3EA4-C04C-A848-6C57F8938BB9}" type="presParOf" srcId="{9989A4B8-C62B-FA46-B04D-1839692917D5}" destId="{7B2222D3-BD20-014D-B086-C684E879A5D8}" srcOrd="0" destOrd="0" presId="urn:microsoft.com/office/officeart/2008/layout/HalfCircleOrganizationChart"/>
    <dgm:cxn modelId="{DC90B8B5-7F3C-144A-AFD8-4DEC630687FA}" type="presParOf" srcId="{7B2222D3-BD20-014D-B086-C684E879A5D8}" destId="{D9AFA551-E2D4-9B44-BB75-AFC4C6D4A494}" srcOrd="0" destOrd="0" presId="urn:microsoft.com/office/officeart/2008/layout/HalfCircleOrganizationChart"/>
    <dgm:cxn modelId="{97CF1915-A0BE-BA4D-987D-2A3B8E1A9FC4}" type="presParOf" srcId="{7B2222D3-BD20-014D-B086-C684E879A5D8}" destId="{19C4C69F-AD4C-5C4B-81E4-B701AEC69E97}" srcOrd="1" destOrd="0" presId="urn:microsoft.com/office/officeart/2008/layout/HalfCircleOrganizationChart"/>
    <dgm:cxn modelId="{4088490A-1F5C-4F4C-97FD-71367E34A738}" type="presParOf" srcId="{7B2222D3-BD20-014D-B086-C684E879A5D8}" destId="{37F76207-4DA2-9645-A005-45AEF25EE231}" srcOrd="2" destOrd="0" presId="urn:microsoft.com/office/officeart/2008/layout/HalfCircleOrganizationChart"/>
    <dgm:cxn modelId="{280722D4-B315-554F-BE92-D76D21DE0E38}" type="presParOf" srcId="{7B2222D3-BD20-014D-B086-C684E879A5D8}" destId="{31CB7CB9-056B-884A-9241-DFCBBEE734BA}" srcOrd="3" destOrd="0" presId="urn:microsoft.com/office/officeart/2008/layout/HalfCircleOrganizationChart"/>
    <dgm:cxn modelId="{FF0B6267-BDC3-2347-8534-643A2DFFEC41}" type="presParOf" srcId="{9989A4B8-C62B-FA46-B04D-1839692917D5}" destId="{45AA5C81-86E0-4B49-9808-2194B4AC5CE5}" srcOrd="1" destOrd="0" presId="urn:microsoft.com/office/officeart/2008/layout/HalfCircleOrganizationChart"/>
    <dgm:cxn modelId="{76C77E46-80E5-0E42-B43E-D7F62BA77A34}" type="presParOf" srcId="{9989A4B8-C62B-FA46-B04D-1839692917D5}" destId="{DADCE9B1-AFA4-4B41-8602-4DE97983994E}" srcOrd="2" destOrd="0" presId="urn:microsoft.com/office/officeart/2008/layout/HalfCircleOrganizationChart"/>
    <dgm:cxn modelId="{0FB4BEC6-1B8D-7B4F-AF32-119DB5D92C63}" type="presParOf" srcId="{8876107A-30CD-DA47-AC2E-26333AFF86AD}" destId="{B8F58BBB-E15A-D84A-BC79-F7F899320545}" srcOrd="2" destOrd="0" presId="urn:microsoft.com/office/officeart/2008/layout/HalfCircleOrganizationChart"/>
    <dgm:cxn modelId="{E8219609-3163-6345-BFFD-6156BE486BF8}" type="presParOf" srcId="{8876107A-30CD-DA47-AC2E-26333AFF86AD}" destId="{AB2A5CE8-4665-D046-8B86-64FC2626CF3A}" srcOrd="3" destOrd="0" presId="urn:microsoft.com/office/officeart/2008/layout/HalfCircleOrganizationChart"/>
    <dgm:cxn modelId="{17828649-BCA0-E34E-BD8B-FA34E16F245D}" type="presParOf" srcId="{AB2A5CE8-4665-D046-8B86-64FC2626CF3A}" destId="{20CDE4BC-80AD-3E43-9EC2-ADA5E01A01C5}" srcOrd="0" destOrd="0" presId="urn:microsoft.com/office/officeart/2008/layout/HalfCircleOrganizationChart"/>
    <dgm:cxn modelId="{5D5D1DD4-2935-5B44-8B50-486451A96A51}" type="presParOf" srcId="{20CDE4BC-80AD-3E43-9EC2-ADA5E01A01C5}" destId="{ABFA01CC-66CB-B446-8C14-C4A9DEF7BF6E}" srcOrd="0" destOrd="0" presId="urn:microsoft.com/office/officeart/2008/layout/HalfCircleOrganizationChart"/>
    <dgm:cxn modelId="{4EA43226-6D18-DD4A-8F9E-AC789841E7A3}" type="presParOf" srcId="{20CDE4BC-80AD-3E43-9EC2-ADA5E01A01C5}" destId="{CB2E9359-943C-A241-AD2E-A9A505296DF1}" srcOrd="1" destOrd="0" presId="urn:microsoft.com/office/officeart/2008/layout/HalfCircleOrganizationChart"/>
    <dgm:cxn modelId="{B59540AC-FD4E-D241-A3DE-A401D5C91E4D}" type="presParOf" srcId="{20CDE4BC-80AD-3E43-9EC2-ADA5E01A01C5}" destId="{46A627B8-22BF-434B-A6DC-2DD5B1230850}" srcOrd="2" destOrd="0" presId="urn:microsoft.com/office/officeart/2008/layout/HalfCircleOrganizationChart"/>
    <dgm:cxn modelId="{FF6A60E6-7F88-934B-8548-8791C7EFD338}" type="presParOf" srcId="{20CDE4BC-80AD-3E43-9EC2-ADA5E01A01C5}" destId="{D72C10F2-B83B-EA40-A8C4-266F5CDD1E89}" srcOrd="3" destOrd="0" presId="urn:microsoft.com/office/officeart/2008/layout/HalfCircleOrganizationChart"/>
    <dgm:cxn modelId="{AD45D8CA-3B85-084C-844B-49A2CEE2D35A}" type="presParOf" srcId="{AB2A5CE8-4665-D046-8B86-64FC2626CF3A}" destId="{7C65EE43-1593-514F-9253-BE2304CDD9F2}" srcOrd="1" destOrd="0" presId="urn:microsoft.com/office/officeart/2008/layout/HalfCircleOrganizationChart"/>
    <dgm:cxn modelId="{172196E3-8E69-0443-9962-B20139989596}" type="presParOf" srcId="{AB2A5CE8-4665-D046-8B86-64FC2626CF3A}" destId="{FA248DA0-39FB-9844-A755-15D5D3DA514F}" srcOrd="2" destOrd="0" presId="urn:microsoft.com/office/officeart/2008/layout/HalfCircleOrganizationChart"/>
    <dgm:cxn modelId="{834C481A-CDCE-B24C-A7D1-C08CC486CB17}" type="presParOf" srcId="{92B6FEB0-4B5F-A446-AC3C-E73A7D747F15}" destId="{ED267E3B-C815-C345-958F-9E43B7FBFFF8}" srcOrd="2" destOrd="0" presId="urn:microsoft.com/office/officeart/2008/layout/HalfCircleOrganizationChart"/>
    <dgm:cxn modelId="{43CFF65C-5C7A-0346-891C-1485A73EF2DD}" type="presParOf" srcId="{E36FC40D-C1B2-A648-B138-7FCC0E00F9CE}" destId="{1E64DEFC-0E5D-3742-AE35-76BD5340857D}" srcOrd="2" destOrd="0" presId="urn:microsoft.com/office/officeart/2008/layout/HalfCircleOrganizationChart"/>
    <dgm:cxn modelId="{2B7D653B-CC0B-7F41-B50E-14EFC126C003}" type="presParOf" srcId="{DF1A7A1B-D305-3D44-8D45-432F47C54AF8}" destId="{9A832F90-716F-0440-8213-879FF025AED4}" srcOrd="4" destOrd="0" presId="urn:microsoft.com/office/officeart/2008/layout/HalfCircleOrganizationChart"/>
    <dgm:cxn modelId="{53F81218-868B-564C-A3D2-BEB3016199DC}" type="presParOf" srcId="{DF1A7A1B-D305-3D44-8D45-432F47C54AF8}" destId="{681AAA64-2324-5C46-8308-1A32CD69D0D2}" srcOrd="5" destOrd="0" presId="urn:microsoft.com/office/officeart/2008/layout/HalfCircleOrganizationChart"/>
    <dgm:cxn modelId="{0EE757B2-6081-B74F-9F84-88865E41F8FD}" type="presParOf" srcId="{681AAA64-2324-5C46-8308-1A32CD69D0D2}" destId="{98E8B52D-5AA1-274E-AB38-76DF55CD043B}" srcOrd="0" destOrd="0" presId="urn:microsoft.com/office/officeart/2008/layout/HalfCircleOrganizationChart"/>
    <dgm:cxn modelId="{008DABC3-50FD-7C48-9763-86577A35E0FE}" type="presParOf" srcId="{98E8B52D-5AA1-274E-AB38-76DF55CD043B}" destId="{37A32D9B-A98F-0640-B4A4-2464CCE811C1}" srcOrd="0" destOrd="0" presId="urn:microsoft.com/office/officeart/2008/layout/HalfCircleOrganizationChart"/>
    <dgm:cxn modelId="{BC1FBE77-8981-2343-BE4F-5D080BCB4DB1}" type="presParOf" srcId="{98E8B52D-5AA1-274E-AB38-76DF55CD043B}" destId="{ED9F5971-F139-8C44-AC6F-FE0F61DB985F}" srcOrd="1" destOrd="0" presId="urn:microsoft.com/office/officeart/2008/layout/HalfCircleOrganizationChart"/>
    <dgm:cxn modelId="{5E26F7AF-67B5-774A-A84F-9CC8A5948583}" type="presParOf" srcId="{98E8B52D-5AA1-274E-AB38-76DF55CD043B}" destId="{FB5A9D33-33C7-874A-8B93-16AD211F168A}" srcOrd="2" destOrd="0" presId="urn:microsoft.com/office/officeart/2008/layout/HalfCircleOrganizationChart"/>
    <dgm:cxn modelId="{3D1479D5-1454-AC4A-8CED-4FCBA1F402AF}" type="presParOf" srcId="{98E8B52D-5AA1-274E-AB38-76DF55CD043B}" destId="{CEF60013-96E6-8A47-97A3-CB4558DD9FC2}" srcOrd="3" destOrd="0" presId="urn:microsoft.com/office/officeart/2008/layout/HalfCircleOrganizationChart"/>
    <dgm:cxn modelId="{7FF7B786-3B71-B440-8ACC-AAB9818C6DA0}" type="presParOf" srcId="{681AAA64-2324-5C46-8308-1A32CD69D0D2}" destId="{1CA59EF1-9B6F-E740-8EBC-FDC177A22E5A}" srcOrd="1" destOrd="0" presId="urn:microsoft.com/office/officeart/2008/layout/HalfCircleOrganizationChart"/>
    <dgm:cxn modelId="{A65C515C-AEC2-7D45-9F1B-630FB1E74351}" type="presParOf" srcId="{681AAA64-2324-5C46-8308-1A32CD69D0D2}" destId="{99CC5204-341A-FE4F-B768-B37103DF8826}" srcOrd="2" destOrd="0" presId="urn:microsoft.com/office/officeart/2008/layout/HalfCircleOrganizationChart"/>
    <dgm:cxn modelId="{703570AE-E4D4-F742-A7C2-CC71C8F13902}" type="presParOf" srcId="{DF1A7A1B-D305-3D44-8D45-432F47C54AF8}" destId="{4D91E484-25E5-6749-ADC1-D45512464A2D}" srcOrd="6" destOrd="0" presId="urn:microsoft.com/office/officeart/2008/layout/HalfCircleOrganizationChart"/>
    <dgm:cxn modelId="{CF2E5D24-4F13-F24C-AA29-38F8C56483CC}" type="presParOf" srcId="{DF1A7A1B-D305-3D44-8D45-432F47C54AF8}" destId="{C0527A07-878F-DE40-A0F0-08E2D59D11E8}" srcOrd="7" destOrd="0" presId="urn:microsoft.com/office/officeart/2008/layout/HalfCircleOrganizationChart"/>
    <dgm:cxn modelId="{F4B1E471-B8BD-3C4D-BDE1-4FD689732341}" type="presParOf" srcId="{C0527A07-878F-DE40-A0F0-08E2D59D11E8}" destId="{CB073D83-5CF9-1D4D-8D05-16BC35281299}" srcOrd="0" destOrd="0" presId="urn:microsoft.com/office/officeart/2008/layout/HalfCircleOrganizationChart"/>
    <dgm:cxn modelId="{F25E8222-2F26-EC4D-96C4-442C5AA217D0}" type="presParOf" srcId="{CB073D83-5CF9-1D4D-8D05-16BC35281299}" destId="{7992E425-0EBE-DA4B-B6CC-F0D32A320A9F}" srcOrd="0" destOrd="0" presId="urn:microsoft.com/office/officeart/2008/layout/HalfCircleOrganizationChart"/>
    <dgm:cxn modelId="{C14E04BA-476C-6C4F-ACDB-2CA5FEEF3400}" type="presParOf" srcId="{CB073D83-5CF9-1D4D-8D05-16BC35281299}" destId="{CC5F8E54-D25D-BE46-A667-FCE7CBF8575D}" srcOrd="1" destOrd="0" presId="urn:microsoft.com/office/officeart/2008/layout/HalfCircleOrganizationChart"/>
    <dgm:cxn modelId="{44959CDF-85C2-6C45-8D30-D584DC759526}" type="presParOf" srcId="{CB073D83-5CF9-1D4D-8D05-16BC35281299}" destId="{64CC4053-8DD0-E740-BE34-32893DF8CDFF}" srcOrd="2" destOrd="0" presId="urn:microsoft.com/office/officeart/2008/layout/HalfCircleOrganizationChart"/>
    <dgm:cxn modelId="{2DF162EB-DC98-4144-9B9F-CE531A803FAC}" type="presParOf" srcId="{CB073D83-5CF9-1D4D-8D05-16BC35281299}" destId="{872233C5-00FB-EE4E-A3D9-71C09D6D706E}" srcOrd="3" destOrd="0" presId="urn:microsoft.com/office/officeart/2008/layout/HalfCircleOrganizationChart"/>
    <dgm:cxn modelId="{1588F168-E6F1-C749-9AFB-7088354AD31F}" type="presParOf" srcId="{C0527A07-878F-DE40-A0F0-08E2D59D11E8}" destId="{441E1DC3-2F1C-5C4D-8ED1-93A83AAD4B34}" srcOrd="1" destOrd="0" presId="urn:microsoft.com/office/officeart/2008/layout/HalfCircleOrganizationChart"/>
    <dgm:cxn modelId="{E0D4A928-84A5-DF40-97E1-4FD99D378B03}" type="presParOf" srcId="{C0527A07-878F-DE40-A0F0-08E2D59D11E8}" destId="{B23F1D01-5DB3-2943-A723-7738AAB79CEE}" srcOrd="2" destOrd="0" presId="urn:microsoft.com/office/officeart/2008/layout/HalfCircleOrganizationChart"/>
    <dgm:cxn modelId="{4BC22B3F-70B8-784F-9E39-7996812AF276}" type="presParOf" srcId="{DF1A7A1B-D305-3D44-8D45-432F47C54AF8}" destId="{E1A19351-B2AB-A041-98BE-DFB63A76093C}" srcOrd="8" destOrd="0" presId="urn:microsoft.com/office/officeart/2008/layout/HalfCircleOrganizationChart"/>
    <dgm:cxn modelId="{333E0B53-0DA9-734F-B533-B8EB3639D304}" type="presParOf" srcId="{DF1A7A1B-D305-3D44-8D45-432F47C54AF8}" destId="{D51D15D8-7CC3-8343-B14C-7210F92B56D5}" srcOrd="9" destOrd="0" presId="urn:microsoft.com/office/officeart/2008/layout/HalfCircleOrganizationChart"/>
    <dgm:cxn modelId="{FD0D4ABB-DA41-1D4C-853C-B661837CEF3F}" type="presParOf" srcId="{D51D15D8-7CC3-8343-B14C-7210F92B56D5}" destId="{50947BA9-9976-5840-9B25-7F1F9D907920}" srcOrd="0" destOrd="0" presId="urn:microsoft.com/office/officeart/2008/layout/HalfCircleOrganizationChart"/>
    <dgm:cxn modelId="{A4DF5DA2-23F4-7741-BC84-3C5AE6C5439A}" type="presParOf" srcId="{50947BA9-9976-5840-9B25-7F1F9D907920}" destId="{D7249765-5D87-2341-9630-7B6A325A2CB9}" srcOrd="0" destOrd="0" presId="urn:microsoft.com/office/officeart/2008/layout/HalfCircleOrganizationChart"/>
    <dgm:cxn modelId="{8AAD1022-C621-0D43-8187-EA929707037A}" type="presParOf" srcId="{50947BA9-9976-5840-9B25-7F1F9D907920}" destId="{921B1487-0C30-B941-83F4-F9F9CC425D4A}" srcOrd="1" destOrd="0" presId="urn:microsoft.com/office/officeart/2008/layout/HalfCircleOrganizationChart"/>
    <dgm:cxn modelId="{07DC8CDB-8382-DB43-B088-8CD4F2AF1D55}" type="presParOf" srcId="{50947BA9-9976-5840-9B25-7F1F9D907920}" destId="{8F800680-B576-E247-9AA8-895FF40720CF}" srcOrd="2" destOrd="0" presId="urn:microsoft.com/office/officeart/2008/layout/HalfCircleOrganizationChart"/>
    <dgm:cxn modelId="{4F01E257-3E89-8D4C-A968-3C167FB834BF}" type="presParOf" srcId="{50947BA9-9976-5840-9B25-7F1F9D907920}" destId="{4AC24800-562A-FA4B-BB36-C0A8D40FDF11}" srcOrd="3" destOrd="0" presId="urn:microsoft.com/office/officeart/2008/layout/HalfCircleOrganizationChart"/>
    <dgm:cxn modelId="{84093400-2C44-7545-A46F-ED43113459AA}" type="presParOf" srcId="{D51D15D8-7CC3-8343-B14C-7210F92B56D5}" destId="{4DC786FE-6EA9-6743-BE41-1297B115D4E2}" srcOrd="1" destOrd="0" presId="urn:microsoft.com/office/officeart/2008/layout/HalfCircleOrganizationChart"/>
    <dgm:cxn modelId="{56EA0424-CC1D-B946-A78A-66C1A6A1C907}" type="presParOf" srcId="{D51D15D8-7CC3-8343-B14C-7210F92B56D5}" destId="{879BAF62-1A1F-8843-B5B5-0A402AFCFB5F}" srcOrd="2" destOrd="0" presId="urn:microsoft.com/office/officeart/2008/layout/HalfCircleOrganizationChart"/>
    <dgm:cxn modelId="{6E0A8868-2DD3-5F46-A2BC-0E4F720160F3}" type="presParOf" srcId="{DF1A7A1B-D305-3D44-8D45-432F47C54AF8}" destId="{63E85C3A-1C68-5F4F-94FD-EC7948627104}" srcOrd="10" destOrd="0" presId="urn:microsoft.com/office/officeart/2008/layout/HalfCircleOrganizationChart"/>
    <dgm:cxn modelId="{7E64ABC8-CF04-BD49-A03F-FEA9EBBAE72A}" type="presParOf" srcId="{DF1A7A1B-D305-3D44-8D45-432F47C54AF8}" destId="{485E4EAE-701E-024E-B6B2-274F5F24859D}" srcOrd="11" destOrd="0" presId="urn:microsoft.com/office/officeart/2008/layout/HalfCircleOrganizationChart"/>
    <dgm:cxn modelId="{08DCCFC7-0380-6C44-8D30-CFBC831502A2}" type="presParOf" srcId="{485E4EAE-701E-024E-B6B2-274F5F24859D}" destId="{C1F8E658-2E64-5240-9E9B-D49C0F8A5D12}" srcOrd="0" destOrd="0" presId="urn:microsoft.com/office/officeart/2008/layout/HalfCircleOrganizationChart"/>
    <dgm:cxn modelId="{610AEEB4-394C-3A42-95BC-2916F60531AD}" type="presParOf" srcId="{C1F8E658-2E64-5240-9E9B-D49C0F8A5D12}" destId="{F0DB32E5-9E27-D34C-94A2-D7B77C089343}" srcOrd="0" destOrd="0" presId="urn:microsoft.com/office/officeart/2008/layout/HalfCircleOrganizationChart"/>
    <dgm:cxn modelId="{EBBEAE3E-1FAD-354A-B588-840A856CFD8B}" type="presParOf" srcId="{C1F8E658-2E64-5240-9E9B-D49C0F8A5D12}" destId="{1D724EA7-F95E-D64F-BEBF-B40A6FF0A842}" srcOrd="1" destOrd="0" presId="urn:microsoft.com/office/officeart/2008/layout/HalfCircleOrganizationChart"/>
    <dgm:cxn modelId="{D9D618EB-D1CE-9844-A625-441FF7FEBAFD}" type="presParOf" srcId="{C1F8E658-2E64-5240-9E9B-D49C0F8A5D12}" destId="{5ECC484B-6B99-2E47-BDAD-0AD95714B300}" srcOrd="2" destOrd="0" presId="urn:microsoft.com/office/officeart/2008/layout/HalfCircleOrganizationChart"/>
    <dgm:cxn modelId="{B563AA73-1717-DB4B-A96E-7A44B8DB36A5}" type="presParOf" srcId="{C1F8E658-2E64-5240-9E9B-D49C0F8A5D12}" destId="{06E1BB5A-0A6F-7D46-B4AC-AA3A71E85665}" srcOrd="3" destOrd="0" presId="urn:microsoft.com/office/officeart/2008/layout/HalfCircleOrganizationChart"/>
    <dgm:cxn modelId="{CBD54D00-EA13-5A4D-B007-BFB76CD4604A}" type="presParOf" srcId="{485E4EAE-701E-024E-B6B2-274F5F24859D}" destId="{7D320FB0-D6D0-564F-BFF8-107131A34AAB}" srcOrd="1" destOrd="0" presId="urn:microsoft.com/office/officeart/2008/layout/HalfCircleOrganizationChart"/>
    <dgm:cxn modelId="{3A4802E2-C31B-A349-80A1-0C45687740D0}" type="presParOf" srcId="{485E4EAE-701E-024E-B6B2-274F5F24859D}" destId="{966D9FBB-FF6D-B04F-B2DB-0EACB9C6D731}" srcOrd="2" destOrd="0" presId="urn:microsoft.com/office/officeart/2008/layout/HalfCircleOrganizationChart"/>
    <dgm:cxn modelId="{8B7FCEC5-BFCF-034F-BF3A-EDBDC1EB982E}" type="presParOf" srcId="{DF1A7A1B-D305-3D44-8D45-432F47C54AF8}" destId="{97404AE6-3B86-064E-BE4C-2391539C3C73}" srcOrd="12" destOrd="0" presId="urn:microsoft.com/office/officeart/2008/layout/HalfCircleOrganizationChart"/>
    <dgm:cxn modelId="{C74AB44D-BA94-CE42-B90E-EEFC49CF45D5}" type="presParOf" srcId="{DF1A7A1B-D305-3D44-8D45-432F47C54AF8}" destId="{FDBD44C4-A66B-D742-A756-0525A0A555F7}" srcOrd="13" destOrd="0" presId="urn:microsoft.com/office/officeart/2008/layout/HalfCircleOrganizationChart"/>
    <dgm:cxn modelId="{EF397DC7-0919-BA46-9B14-1F935BB2BDA7}" type="presParOf" srcId="{FDBD44C4-A66B-D742-A756-0525A0A555F7}" destId="{C72046CB-450C-E746-A37A-58A11050304E}" srcOrd="0" destOrd="0" presId="urn:microsoft.com/office/officeart/2008/layout/HalfCircleOrganizationChart"/>
    <dgm:cxn modelId="{44505CBA-F245-D14C-9E40-67FFAEB924BA}" type="presParOf" srcId="{C72046CB-450C-E746-A37A-58A11050304E}" destId="{47659635-F56A-284C-AFAD-7FE5BBABB291}" srcOrd="0" destOrd="0" presId="urn:microsoft.com/office/officeart/2008/layout/HalfCircleOrganizationChart"/>
    <dgm:cxn modelId="{0421B170-3CEA-6746-A053-A727A66BCC3E}" type="presParOf" srcId="{C72046CB-450C-E746-A37A-58A11050304E}" destId="{A63005F4-4BD8-4141-99E2-A3B3DB35074D}" srcOrd="1" destOrd="0" presId="urn:microsoft.com/office/officeart/2008/layout/HalfCircleOrganizationChart"/>
    <dgm:cxn modelId="{DBC3D2D4-1100-2242-A9C7-6900F958CC69}" type="presParOf" srcId="{C72046CB-450C-E746-A37A-58A11050304E}" destId="{B187F2A5-9826-6C4D-9BA7-750042A9962B}" srcOrd="2" destOrd="0" presId="urn:microsoft.com/office/officeart/2008/layout/HalfCircleOrganizationChart"/>
    <dgm:cxn modelId="{DAEA7DD6-EA54-234D-9F31-E60A9C357559}" type="presParOf" srcId="{C72046CB-450C-E746-A37A-58A11050304E}" destId="{0931B37C-8E8F-794E-A2EB-271F7A88660A}" srcOrd="3" destOrd="0" presId="urn:microsoft.com/office/officeart/2008/layout/HalfCircleOrganizationChart"/>
    <dgm:cxn modelId="{B4B8C9AC-D33F-2C42-8DD0-A7D93250A2F0}" type="presParOf" srcId="{FDBD44C4-A66B-D742-A756-0525A0A555F7}" destId="{493697C4-F02A-6947-B61E-3DB8C810A1D2}" srcOrd="1" destOrd="0" presId="urn:microsoft.com/office/officeart/2008/layout/HalfCircleOrganizationChart"/>
    <dgm:cxn modelId="{6C09A084-66FE-F64E-9A28-223F0D33DDBA}" type="presParOf" srcId="{FDBD44C4-A66B-D742-A756-0525A0A555F7}" destId="{B5E806CC-4FC3-3249-8896-032B28B5D19D}" srcOrd="2" destOrd="0" presId="urn:microsoft.com/office/officeart/2008/layout/HalfCircleOrganizationChart"/>
    <dgm:cxn modelId="{DE254AAA-7EC2-6F4C-BCC2-703D1123C8FC}" type="presParOf" srcId="{DF1A7A1B-D305-3D44-8D45-432F47C54AF8}" destId="{88FDA1D4-1E42-764B-A276-65849299257F}" srcOrd="14" destOrd="0" presId="urn:microsoft.com/office/officeart/2008/layout/HalfCircleOrganizationChart"/>
    <dgm:cxn modelId="{A3B846E3-92B6-2F40-A881-18BE76A958A4}" type="presParOf" srcId="{DF1A7A1B-D305-3D44-8D45-432F47C54AF8}" destId="{68A48211-9D46-2A46-9863-5B45DF8BD426}" srcOrd="15" destOrd="0" presId="urn:microsoft.com/office/officeart/2008/layout/HalfCircleOrganizationChart"/>
    <dgm:cxn modelId="{07FBD413-DE09-9041-9A57-7C628DE5097F}" type="presParOf" srcId="{68A48211-9D46-2A46-9863-5B45DF8BD426}" destId="{88B2B912-B2D1-3C4C-8E4A-FAADD8574071}" srcOrd="0" destOrd="0" presId="urn:microsoft.com/office/officeart/2008/layout/HalfCircleOrganizationChart"/>
    <dgm:cxn modelId="{3D73446B-89AC-EA45-B977-53D9ADB138DB}" type="presParOf" srcId="{88B2B912-B2D1-3C4C-8E4A-FAADD8574071}" destId="{686CC5BF-4374-E047-8130-EF90337A60BC}" srcOrd="0" destOrd="0" presId="urn:microsoft.com/office/officeart/2008/layout/HalfCircleOrganizationChart"/>
    <dgm:cxn modelId="{C1F781D9-AE77-1A4E-BE8C-0BFF9D2141E1}" type="presParOf" srcId="{88B2B912-B2D1-3C4C-8E4A-FAADD8574071}" destId="{7D3D046B-7ED7-0A4F-8CF7-21F8CACE7814}" srcOrd="1" destOrd="0" presId="urn:microsoft.com/office/officeart/2008/layout/HalfCircleOrganizationChart"/>
    <dgm:cxn modelId="{E3908D83-E38B-3D49-9C9E-F71BC4C42E7E}" type="presParOf" srcId="{88B2B912-B2D1-3C4C-8E4A-FAADD8574071}" destId="{4C30B598-AB6E-E64B-A059-3261BF6FAC02}" srcOrd="2" destOrd="0" presId="urn:microsoft.com/office/officeart/2008/layout/HalfCircleOrganizationChart"/>
    <dgm:cxn modelId="{401DFE40-7FB9-6B43-ACC2-8B492E512EF6}" type="presParOf" srcId="{88B2B912-B2D1-3C4C-8E4A-FAADD8574071}" destId="{15389932-CCD0-7348-9164-B8B3FEE79A61}" srcOrd="3" destOrd="0" presId="urn:microsoft.com/office/officeart/2008/layout/HalfCircleOrganizationChart"/>
    <dgm:cxn modelId="{9FFCC2FE-5C96-A648-BC2F-D01F939E74D9}" type="presParOf" srcId="{68A48211-9D46-2A46-9863-5B45DF8BD426}" destId="{908CB88B-A15E-B644-A89F-07EFCBC13731}" srcOrd="1" destOrd="0" presId="urn:microsoft.com/office/officeart/2008/layout/HalfCircleOrganizationChart"/>
    <dgm:cxn modelId="{FDDA0A9B-12F8-5B46-B7D3-40BE25595143}" type="presParOf" srcId="{908CB88B-A15E-B644-A89F-07EFCBC13731}" destId="{5B05F418-9B9A-5D48-8CE1-A5B2BD5DD126}" srcOrd="0" destOrd="0" presId="urn:microsoft.com/office/officeart/2008/layout/HalfCircleOrganizationChart"/>
    <dgm:cxn modelId="{39400A5B-6F72-E84F-9FB0-3141316404D4}" type="presParOf" srcId="{908CB88B-A15E-B644-A89F-07EFCBC13731}" destId="{CC07AD2A-DF49-2F40-9A52-0142A646F425}" srcOrd="1" destOrd="0" presId="urn:microsoft.com/office/officeart/2008/layout/HalfCircleOrganizationChart"/>
    <dgm:cxn modelId="{8DD8A123-F084-1640-8B67-EF8F9FFCA856}" type="presParOf" srcId="{CC07AD2A-DF49-2F40-9A52-0142A646F425}" destId="{FC4A2B23-7DE4-6642-8237-E5E03C97FA9B}" srcOrd="0" destOrd="0" presId="urn:microsoft.com/office/officeart/2008/layout/HalfCircleOrganizationChart"/>
    <dgm:cxn modelId="{0AF137F2-9CC3-7E4C-BAFF-A16F094519FE}" type="presParOf" srcId="{FC4A2B23-7DE4-6642-8237-E5E03C97FA9B}" destId="{5CFC7636-A925-5F41-BDBB-1E8F94DB780B}" srcOrd="0" destOrd="0" presId="urn:microsoft.com/office/officeart/2008/layout/HalfCircleOrganizationChart"/>
    <dgm:cxn modelId="{814EAE51-B4FC-674E-8FE1-03C29E65EB9F}" type="presParOf" srcId="{FC4A2B23-7DE4-6642-8237-E5E03C97FA9B}" destId="{85B7231A-FE7D-284E-86BB-A514877A66B9}" srcOrd="1" destOrd="0" presId="urn:microsoft.com/office/officeart/2008/layout/HalfCircleOrganizationChart"/>
    <dgm:cxn modelId="{34EF42C7-589C-BF4F-AE91-BA1A0E9E5943}" type="presParOf" srcId="{FC4A2B23-7DE4-6642-8237-E5E03C97FA9B}" destId="{BC217814-11F5-6543-A84F-66B557FEC956}" srcOrd="2" destOrd="0" presId="urn:microsoft.com/office/officeart/2008/layout/HalfCircleOrganizationChart"/>
    <dgm:cxn modelId="{3924630F-DD72-8748-A140-E1E770924BF3}" type="presParOf" srcId="{FC4A2B23-7DE4-6642-8237-E5E03C97FA9B}" destId="{BFBA327F-EF51-E145-9DA5-EE4438F91A44}" srcOrd="3" destOrd="0" presId="urn:microsoft.com/office/officeart/2008/layout/HalfCircleOrganizationChart"/>
    <dgm:cxn modelId="{F1739B07-43C5-FF41-BF36-648F62877DA5}" type="presParOf" srcId="{CC07AD2A-DF49-2F40-9A52-0142A646F425}" destId="{92240FCF-67E7-CB4A-A116-2CE77972F020}" srcOrd="1" destOrd="0" presId="urn:microsoft.com/office/officeart/2008/layout/HalfCircleOrganizationChart"/>
    <dgm:cxn modelId="{A32FFCE3-1F58-C040-840C-E75B3B1BDFAD}" type="presParOf" srcId="{CC07AD2A-DF49-2F40-9A52-0142A646F425}" destId="{88201BD2-901F-0D45-B503-80617A777352}" srcOrd="2" destOrd="0" presId="urn:microsoft.com/office/officeart/2008/layout/HalfCircleOrganizationChart"/>
    <dgm:cxn modelId="{93BFDA3C-E9DE-C444-8BBB-1A5217B3525B}" type="presParOf" srcId="{908CB88B-A15E-B644-A89F-07EFCBC13731}" destId="{7AC205E6-5027-664D-AA36-AFE4A7613A60}" srcOrd="2" destOrd="0" presId="urn:microsoft.com/office/officeart/2008/layout/HalfCircleOrganizationChart"/>
    <dgm:cxn modelId="{EF4D89AB-EFCB-E74B-86C4-EB1299A25E5C}" type="presParOf" srcId="{908CB88B-A15E-B644-A89F-07EFCBC13731}" destId="{73FA3165-7D1F-1247-AFDF-50EF5B07D104}" srcOrd="3" destOrd="0" presId="urn:microsoft.com/office/officeart/2008/layout/HalfCircleOrganizationChart"/>
    <dgm:cxn modelId="{D1DB7568-7764-8F43-8490-41A2A95AE1F1}" type="presParOf" srcId="{73FA3165-7D1F-1247-AFDF-50EF5B07D104}" destId="{36799912-CB1F-E948-B87F-845987024E6A}" srcOrd="0" destOrd="0" presId="urn:microsoft.com/office/officeart/2008/layout/HalfCircleOrganizationChart"/>
    <dgm:cxn modelId="{F8B2F6B2-7C35-4342-B447-321E49CB4622}" type="presParOf" srcId="{36799912-CB1F-E948-B87F-845987024E6A}" destId="{625A5F76-FCC6-DF42-AF64-DF7B11997207}" srcOrd="0" destOrd="0" presId="urn:microsoft.com/office/officeart/2008/layout/HalfCircleOrganizationChart"/>
    <dgm:cxn modelId="{349A94C9-8A45-884A-8E7B-43DC60449810}" type="presParOf" srcId="{36799912-CB1F-E948-B87F-845987024E6A}" destId="{8B672F63-48F8-EE46-8F44-11E18E5218E4}" srcOrd="1" destOrd="0" presId="urn:microsoft.com/office/officeart/2008/layout/HalfCircleOrganizationChart"/>
    <dgm:cxn modelId="{719334AE-E69C-EC47-928E-0FCE2DFDB7FB}" type="presParOf" srcId="{36799912-CB1F-E948-B87F-845987024E6A}" destId="{8645C583-4F4A-CB40-8CB4-CC287909930E}" srcOrd="2" destOrd="0" presId="urn:microsoft.com/office/officeart/2008/layout/HalfCircleOrganizationChart"/>
    <dgm:cxn modelId="{125B1F13-18E2-434D-9D07-FBECBEDC1423}" type="presParOf" srcId="{36799912-CB1F-E948-B87F-845987024E6A}" destId="{1516F0CC-42D8-8F43-BCFC-9F5E5529C9BB}" srcOrd="3" destOrd="0" presId="urn:microsoft.com/office/officeart/2008/layout/HalfCircleOrganizationChart"/>
    <dgm:cxn modelId="{1FC55D2B-276F-B342-851E-D70A742057AE}" type="presParOf" srcId="{73FA3165-7D1F-1247-AFDF-50EF5B07D104}" destId="{4629CD8A-E23F-5943-9D7F-5F3C087FF48F}" srcOrd="1" destOrd="0" presId="urn:microsoft.com/office/officeart/2008/layout/HalfCircleOrganizationChart"/>
    <dgm:cxn modelId="{C0EE71FA-63A4-8040-932D-D2FA32205738}" type="presParOf" srcId="{73FA3165-7D1F-1247-AFDF-50EF5B07D104}" destId="{25BFEE60-85D9-154D-A5E5-261A3593EFD0}" srcOrd="2" destOrd="0" presId="urn:microsoft.com/office/officeart/2008/layout/HalfCircleOrganizationChart"/>
    <dgm:cxn modelId="{FCAEC7E4-AC8D-5046-BCFF-B7020A16827D}" type="presParOf" srcId="{68A48211-9D46-2A46-9863-5B45DF8BD426}" destId="{7C6A4378-412C-CC47-9C98-75C4087B584A}" srcOrd="2" destOrd="0" presId="urn:microsoft.com/office/officeart/2008/layout/HalfCircleOrganizationChart"/>
    <dgm:cxn modelId="{B91F7AF5-1CB8-7B40-8840-B4227C332D55}" type="presParOf" srcId="{DF1A7A1B-D305-3D44-8D45-432F47C54AF8}" destId="{31C5AEE3-BD8A-5640-81BF-465C27ADD967}" srcOrd="16" destOrd="0" presId="urn:microsoft.com/office/officeart/2008/layout/HalfCircleOrganizationChart"/>
    <dgm:cxn modelId="{DC2E0508-C04C-014E-8044-A0FC7CCE3C36}" type="presParOf" srcId="{DF1A7A1B-D305-3D44-8D45-432F47C54AF8}" destId="{AF3ABA1E-73E0-784C-A2A8-C209C7FE2D5A}" srcOrd="17" destOrd="0" presId="urn:microsoft.com/office/officeart/2008/layout/HalfCircleOrganizationChart"/>
    <dgm:cxn modelId="{632E15C2-A9CA-A346-84EB-A39B4E07D852}" type="presParOf" srcId="{AF3ABA1E-73E0-784C-A2A8-C209C7FE2D5A}" destId="{381B0FFD-34D3-374B-980A-71A038547A33}" srcOrd="0" destOrd="0" presId="urn:microsoft.com/office/officeart/2008/layout/HalfCircleOrganizationChart"/>
    <dgm:cxn modelId="{CC056EA0-1C3C-0F40-AE84-45A67CB03F6C}" type="presParOf" srcId="{381B0FFD-34D3-374B-980A-71A038547A33}" destId="{B7817AA0-4DD5-0044-B9AE-F006B0E364FD}" srcOrd="0" destOrd="0" presId="urn:microsoft.com/office/officeart/2008/layout/HalfCircleOrganizationChart"/>
    <dgm:cxn modelId="{4539333A-8C7C-674E-B5FA-F118A2B76CF8}" type="presParOf" srcId="{381B0FFD-34D3-374B-980A-71A038547A33}" destId="{5C123F3A-3649-C84D-9525-E4E77FFEA7C6}" srcOrd="1" destOrd="0" presId="urn:microsoft.com/office/officeart/2008/layout/HalfCircleOrganizationChart"/>
    <dgm:cxn modelId="{82A4C36A-99E0-4344-A30E-C13EA57580B0}" type="presParOf" srcId="{381B0FFD-34D3-374B-980A-71A038547A33}" destId="{FECF835F-CBA3-914F-A0E4-16301C5651E6}" srcOrd="2" destOrd="0" presId="urn:microsoft.com/office/officeart/2008/layout/HalfCircleOrganizationChart"/>
    <dgm:cxn modelId="{4B7270DC-E7BE-DD40-8883-DD5E7DE43991}" type="presParOf" srcId="{381B0FFD-34D3-374B-980A-71A038547A33}" destId="{6CD53A48-80C8-3F44-A2C4-D30417126C0F}" srcOrd="3" destOrd="0" presId="urn:microsoft.com/office/officeart/2008/layout/HalfCircleOrganizationChart"/>
    <dgm:cxn modelId="{B89F871C-D86A-8D44-91B5-E10502ED8B06}" type="presParOf" srcId="{AF3ABA1E-73E0-784C-A2A8-C209C7FE2D5A}" destId="{1BDD28C6-D9AA-FB42-A434-53A99E3E1A1E}" srcOrd="1" destOrd="0" presId="urn:microsoft.com/office/officeart/2008/layout/HalfCircleOrganizationChart"/>
    <dgm:cxn modelId="{8A979B3E-F5CD-3549-AB6A-68CC8A3D76F7}" type="presParOf" srcId="{1BDD28C6-D9AA-FB42-A434-53A99E3E1A1E}" destId="{3CBDE81A-73AB-7E42-9E3A-3FE89BD62579}" srcOrd="0" destOrd="0" presId="urn:microsoft.com/office/officeart/2008/layout/HalfCircleOrganizationChart"/>
    <dgm:cxn modelId="{EB979557-E8BB-2A46-8FA2-31DB53CD8185}" type="presParOf" srcId="{1BDD28C6-D9AA-FB42-A434-53A99E3E1A1E}" destId="{6B11B87E-A6A5-194C-AE9D-BA978D00C026}" srcOrd="1" destOrd="0" presId="urn:microsoft.com/office/officeart/2008/layout/HalfCircleOrganizationChart"/>
    <dgm:cxn modelId="{60F88B6B-635B-0149-B4BC-2522909D5100}" type="presParOf" srcId="{6B11B87E-A6A5-194C-AE9D-BA978D00C026}" destId="{04AA4E25-9315-A142-84BC-4866B4696D56}" srcOrd="0" destOrd="0" presId="urn:microsoft.com/office/officeart/2008/layout/HalfCircleOrganizationChart"/>
    <dgm:cxn modelId="{ED13AC2A-BEC6-8D49-8B2A-B2C4BA5BE597}" type="presParOf" srcId="{04AA4E25-9315-A142-84BC-4866B4696D56}" destId="{F5746F55-7751-6D43-BD0C-BF0908A0A1D8}" srcOrd="0" destOrd="0" presId="urn:microsoft.com/office/officeart/2008/layout/HalfCircleOrganizationChart"/>
    <dgm:cxn modelId="{48E1668B-2530-F14C-A6F2-DB80CEE89E6B}" type="presParOf" srcId="{04AA4E25-9315-A142-84BC-4866B4696D56}" destId="{361C192C-3FD8-004A-AF3D-5F36AA5688EF}" srcOrd="1" destOrd="0" presId="urn:microsoft.com/office/officeart/2008/layout/HalfCircleOrganizationChart"/>
    <dgm:cxn modelId="{8A97EA0E-AB2C-4942-AA61-0C8F769614B9}" type="presParOf" srcId="{04AA4E25-9315-A142-84BC-4866B4696D56}" destId="{22CD511E-028C-FC43-A194-89F837A4C5BC}" srcOrd="2" destOrd="0" presId="urn:microsoft.com/office/officeart/2008/layout/HalfCircleOrganizationChart"/>
    <dgm:cxn modelId="{315260C6-7E5E-BF43-B246-165F37B43FDA}" type="presParOf" srcId="{04AA4E25-9315-A142-84BC-4866B4696D56}" destId="{AD05A238-1272-D144-B154-C9E15ACCD581}" srcOrd="3" destOrd="0" presId="urn:microsoft.com/office/officeart/2008/layout/HalfCircleOrganizationChart"/>
    <dgm:cxn modelId="{E966E8DC-513D-8043-94E6-030AAE5070BD}" type="presParOf" srcId="{6B11B87E-A6A5-194C-AE9D-BA978D00C026}" destId="{7307D7C3-672C-2B4D-965B-3A891CBA178D}" srcOrd="1" destOrd="0" presId="urn:microsoft.com/office/officeart/2008/layout/HalfCircleOrganizationChart"/>
    <dgm:cxn modelId="{6E6F0540-B85D-9945-A98A-9C90BFD59B1F}" type="presParOf" srcId="{6B11B87E-A6A5-194C-AE9D-BA978D00C026}" destId="{A8EDD02B-654B-9B4B-B994-FECDCC9434D9}" srcOrd="2" destOrd="0" presId="urn:microsoft.com/office/officeart/2008/layout/HalfCircleOrganizationChart"/>
    <dgm:cxn modelId="{F6F600D0-A6C6-9E47-B169-A4020E14A312}" type="presParOf" srcId="{1BDD28C6-D9AA-FB42-A434-53A99E3E1A1E}" destId="{E6DC9DB3-7376-A745-840E-581CC21A8636}" srcOrd="2" destOrd="0" presId="urn:microsoft.com/office/officeart/2008/layout/HalfCircleOrganizationChart"/>
    <dgm:cxn modelId="{0C18108B-6065-6A42-A294-A55FECAA7621}" type="presParOf" srcId="{1BDD28C6-D9AA-FB42-A434-53A99E3E1A1E}" destId="{496FA684-1929-0949-9335-ADE495FC7DDA}" srcOrd="3" destOrd="0" presId="urn:microsoft.com/office/officeart/2008/layout/HalfCircleOrganizationChart"/>
    <dgm:cxn modelId="{172A3862-56F4-F140-8823-1F65CB98432D}" type="presParOf" srcId="{496FA684-1929-0949-9335-ADE495FC7DDA}" destId="{55801E83-6912-2345-8E97-6924EB288979}" srcOrd="0" destOrd="0" presId="urn:microsoft.com/office/officeart/2008/layout/HalfCircleOrganizationChart"/>
    <dgm:cxn modelId="{6ECF7B47-819D-484E-93A4-AAA81E10F43D}" type="presParOf" srcId="{55801E83-6912-2345-8E97-6924EB288979}" destId="{13E28739-DD79-BD47-92CC-83C374FC8F03}" srcOrd="0" destOrd="0" presId="urn:microsoft.com/office/officeart/2008/layout/HalfCircleOrganizationChart"/>
    <dgm:cxn modelId="{35401B79-DB83-3844-9B60-8BED65308446}" type="presParOf" srcId="{55801E83-6912-2345-8E97-6924EB288979}" destId="{2F6FAEBE-5BD2-F54C-A96F-B7FE51F560FE}" srcOrd="1" destOrd="0" presId="urn:microsoft.com/office/officeart/2008/layout/HalfCircleOrganizationChart"/>
    <dgm:cxn modelId="{E35C30EF-DDC8-7A42-A5A3-D207E115DA09}" type="presParOf" srcId="{55801E83-6912-2345-8E97-6924EB288979}" destId="{93557A5F-FE14-EF49-B5D1-08CE4D4F3F18}" srcOrd="2" destOrd="0" presId="urn:microsoft.com/office/officeart/2008/layout/HalfCircleOrganizationChart"/>
    <dgm:cxn modelId="{63E43B83-C644-BF40-8330-756C33A122B5}" type="presParOf" srcId="{55801E83-6912-2345-8E97-6924EB288979}" destId="{5CCD33DD-926F-B940-A0C2-21DCCCBCF0CB}" srcOrd="3" destOrd="0" presId="urn:microsoft.com/office/officeart/2008/layout/HalfCircleOrganizationChart"/>
    <dgm:cxn modelId="{A91FF641-434F-634F-911E-6CE9847B2447}" type="presParOf" srcId="{496FA684-1929-0949-9335-ADE495FC7DDA}" destId="{DF836FF9-5FCD-B34C-A736-86EFBAF2DDA5}" srcOrd="1" destOrd="0" presId="urn:microsoft.com/office/officeart/2008/layout/HalfCircleOrganizationChart"/>
    <dgm:cxn modelId="{8F20ABBE-F3CA-D74F-AC0F-FD5AA9C31D39}" type="presParOf" srcId="{496FA684-1929-0949-9335-ADE495FC7DDA}" destId="{602D4488-D663-8444-A9CA-6BB0D1CE776A}" srcOrd="2" destOrd="0" presId="urn:microsoft.com/office/officeart/2008/layout/HalfCircleOrganizationChart"/>
    <dgm:cxn modelId="{39643A6F-F073-EE4D-A710-6F9C8FE4B817}" type="presParOf" srcId="{1BDD28C6-D9AA-FB42-A434-53A99E3E1A1E}" destId="{C93D3F07-E6E4-A548-BAF1-D81C4E21BAF9}" srcOrd="4" destOrd="0" presId="urn:microsoft.com/office/officeart/2008/layout/HalfCircleOrganizationChart"/>
    <dgm:cxn modelId="{B08E73B2-C65C-1F43-9C6B-7FE3F9B5EE1C}" type="presParOf" srcId="{1BDD28C6-D9AA-FB42-A434-53A99E3E1A1E}" destId="{1D9AB4C0-1F93-2A4F-B7A6-49C07C2443A1}" srcOrd="5" destOrd="0" presId="urn:microsoft.com/office/officeart/2008/layout/HalfCircleOrganizationChart"/>
    <dgm:cxn modelId="{44321EBA-8D6F-1E4A-937B-35EA90E288A6}" type="presParOf" srcId="{1D9AB4C0-1F93-2A4F-B7A6-49C07C2443A1}" destId="{FED60DC8-0F50-3E4B-9C98-774031D5CDAE}" srcOrd="0" destOrd="0" presId="urn:microsoft.com/office/officeart/2008/layout/HalfCircleOrganizationChart"/>
    <dgm:cxn modelId="{E372458E-6274-2B4B-8B51-0DA868B1D0E5}" type="presParOf" srcId="{FED60DC8-0F50-3E4B-9C98-774031D5CDAE}" destId="{7A97299D-20AF-D04D-91A1-86BA1F43B91B}" srcOrd="0" destOrd="0" presId="urn:microsoft.com/office/officeart/2008/layout/HalfCircleOrganizationChart"/>
    <dgm:cxn modelId="{8ADBB5CC-D9E7-084F-BC74-1CD40E32E8FB}" type="presParOf" srcId="{FED60DC8-0F50-3E4B-9C98-774031D5CDAE}" destId="{65E7171B-D682-4644-956E-95B5ECBCE01E}" srcOrd="1" destOrd="0" presId="urn:microsoft.com/office/officeart/2008/layout/HalfCircleOrganizationChart"/>
    <dgm:cxn modelId="{8BB07821-AD06-FF4F-BAF5-2F0ED1DA010A}" type="presParOf" srcId="{FED60DC8-0F50-3E4B-9C98-774031D5CDAE}" destId="{1BF5B1B3-8E49-D345-AB7A-E13FE3B177A0}" srcOrd="2" destOrd="0" presId="urn:microsoft.com/office/officeart/2008/layout/HalfCircleOrganizationChart"/>
    <dgm:cxn modelId="{33A77E8F-A351-C148-880D-ACCC7CBD51CD}" type="presParOf" srcId="{FED60DC8-0F50-3E4B-9C98-774031D5CDAE}" destId="{ACDA57DB-8A83-A643-A98E-69D71CEEF369}" srcOrd="3" destOrd="0" presId="urn:microsoft.com/office/officeart/2008/layout/HalfCircleOrganizationChart"/>
    <dgm:cxn modelId="{6A32B85F-7552-B84E-9667-EC12CFDF2627}" type="presParOf" srcId="{1D9AB4C0-1F93-2A4F-B7A6-49C07C2443A1}" destId="{677F8649-FE6B-474C-8CFC-660BB5F88674}" srcOrd="1" destOrd="0" presId="urn:microsoft.com/office/officeart/2008/layout/HalfCircleOrganizationChart"/>
    <dgm:cxn modelId="{0D94EDF6-9354-204A-9507-2144A7C540D2}" type="presParOf" srcId="{1D9AB4C0-1F93-2A4F-B7A6-49C07C2443A1}" destId="{78BE5C86-0EB3-8847-B8C9-865EC402FDD2}" srcOrd="2" destOrd="0" presId="urn:microsoft.com/office/officeart/2008/layout/HalfCircleOrganizationChart"/>
    <dgm:cxn modelId="{51C7425E-D4D4-434A-83AC-8A5E6D391E66}" type="presParOf" srcId="{1BDD28C6-D9AA-FB42-A434-53A99E3E1A1E}" destId="{94E6F24D-CCA0-9D46-B191-531BFDFC67B9}" srcOrd="6" destOrd="0" presId="urn:microsoft.com/office/officeart/2008/layout/HalfCircleOrganizationChart"/>
    <dgm:cxn modelId="{F4DBB5DD-FCA1-4C41-BA01-D9CD4B6DA13A}" type="presParOf" srcId="{1BDD28C6-D9AA-FB42-A434-53A99E3E1A1E}" destId="{E4D66B5B-5255-CE46-98A2-A6A0F1C35158}" srcOrd="7" destOrd="0" presId="urn:microsoft.com/office/officeart/2008/layout/HalfCircleOrganizationChart"/>
    <dgm:cxn modelId="{DF597868-D259-4248-801C-2B0B37CD166D}" type="presParOf" srcId="{E4D66B5B-5255-CE46-98A2-A6A0F1C35158}" destId="{60D88976-540F-6B49-8BFB-2CADAD88964E}" srcOrd="0" destOrd="0" presId="urn:microsoft.com/office/officeart/2008/layout/HalfCircleOrganizationChart"/>
    <dgm:cxn modelId="{F75DE2D7-C801-5546-BCF4-EA877FDA0D2F}" type="presParOf" srcId="{60D88976-540F-6B49-8BFB-2CADAD88964E}" destId="{3B2EA53B-BB64-164E-A358-A81CE014626B}" srcOrd="0" destOrd="0" presId="urn:microsoft.com/office/officeart/2008/layout/HalfCircleOrganizationChart"/>
    <dgm:cxn modelId="{136B33B9-ED9E-8C45-BF60-5D183A6F2CAC}" type="presParOf" srcId="{60D88976-540F-6B49-8BFB-2CADAD88964E}" destId="{441F2240-2B8F-AA49-B966-F6729AE63050}" srcOrd="1" destOrd="0" presId="urn:microsoft.com/office/officeart/2008/layout/HalfCircleOrganizationChart"/>
    <dgm:cxn modelId="{A69B331E-842E-754B-9084-E46118E32E1C}" type="presParOf" srcId="{60D88976-540F-6B49-8BFB-2CADAD88964E}" destId="{C6C666AE-7D0E-BF4E-9861-220AE7CFC30F}" srcOrd="2" destOrd="0" presId="urn:microsoft.com/office/officeart/2008/layout/HalfCircleOrganizationChart"/>
    <dgm:cxn modelId="{1AF59592-A3DF-9A4C-8553-B459618414B4}" type="presParOf" srcId="{60D88976-540F-6B49-8BFB-2CADAD88964E}" destId="{609B7472-90E1-1941-BBA6-FFCACE29B388}" srcOrd="3" destOrd="0" presId="urn:microsoft.com/office/officeart/2008/layout/HalfCircleOrganizationChart"/>
    <dgm:cxn modelId="{D621105B-6FE5-5F46-B9D0-A4C914C2A3E0}" type="presParOf" srcId="{E4D66B5B-5255-CE46-98A2-A6A0F1C35158}" destId="{263B2876-6387-AD46-A0B0-2A3E865503AF}" srcOrd="1" destOrd="0" presId="urn:microsoft.com/office/officeart/2008/layout/HalfCircleOrganizationChart"/>
    <dgm:cxn modelId="{D2DE653E-3364-D044-BB73-5E0A08601B10}" type="presParOf" srcId="{E4D66B5B-5255-CE46-98A2-A6A0F1C35158}" destId="{985644F7-CA89-8A46-A7E7-88ED7E190EB6}" srcOrd="2" destOrd="0" presId="urn:microsoft.com/office/officeart/2008/layout/HalfCircleOrganizationChart"/>
    <dgm:cxn modelId="{C58BAE06-69A7-EE48-B631-884C37118600}" type="presParOf" srcId="{AF3ABA1E-73E0-784C-A2A8-C209C7FE2D5A}" destId="{BF71567C-1FA2-A14F-8686-E1728E2368AB}" srcOrd="2" destOrd="0" presId="urn:microsoft.com/office/officeart/2008/layout/HalfCircleOrganizationChart"/>
    <dgm:cxn modelId="{EF9DA7BD-C20B-F443-A83F-BE5D41640113}" type="presParOf" srcId="{D53AD4B7-4979-CE41-A8BF-25AFC75B34C0}" destId="{71E9ED9B-FD1F-D44C-A5CC-BA582805CAE9}" srcOrd="2" destOrd="0" presId="urn:microsoft.com/office/officeart/2008/layout/HalfCircleOrganizationChart"/>
    <dgm:cxn modelId="{09763E43-7FA6-CA43-92EC-C18646F9B6DA}" type="presParOf" srcId="{E37D5045-D9DB-1B41-BEA1-FBCD64BAB8B8}" destId="{93BDD461-4BFE-E041-91AC-AEB8F1D513B5}" srcOrd="4" destOrd="0" presId="urn:microsoft.com/office/officeart/2008/layout/HalfCircleOrganizationChart"/>
    <dgm:cxn modelId="{999A4CE3-CC1B-2D44-9A73-B5E720AB2CBD}" type="presParOf" srcId="{E37D5045-D9DB-1B41-BEA1-FBCD64BAB8B8}" destId="{7FE6C010-6C68-9A49-8321-82C78B02D9CE}" srcOrd="5" destOrd="0" presId="urn:microsoft.com/office/officeart/2008/layout/HalfCircleOrganizationChart"/>
    <dgm:cxn modelId="{8DC7FAAF-7CB7-E742-9E10-574B26D43C55}" type="presParOf" srcId="{7FE6C010-6C68-9A49-8321-82C78B02D9CE}" destId="{B1175142-5C9F-6542-9057-6C09563E876C}" srcOrd="0" destOrd="0" presId="urn:microsoft.com/office/officeart/2008/layout/HalfCircleOrganizationChart"/>
    <dgm:cxn modelId="{523CAFFA-FF4A-A047-A966-A50838A06D97}" type="presParOf" srcId="{B1175142-5C9F-6542-9057-6C09563E876C}" destId="{D279E227-A4AC-2040-8E00-881E7248AE3A}" srcOrd="0" destOrd="0" presId="urn:microsoft.com/office/officeart/2008/layout/HalfCircleOrganizationChart"/>
    <dgm:cxn modelId="{D00EA0C9-B3CB-254A-BD5B-650673E44719}" type="presParOf" srcId="{B1175142-5C9F-6542-9057-6C09563E876C}" destId="{03D7F695-FF3B-D440-9CC9-64018DFC2AD7}" srcOrd="1" destOrd="0" presId="urn:microsoft.com/office/officeart/2008/layout/HalfCircleOrganizationChart"/>
    <dgm:cxn modelId="{994F909B-A2A2-DC4A-8A6D-9AC4BF5B8A0C}" type="presParOf" srcId="{B1175142-5C9F-6542-9057-6C09563E876C}" destId="{F79DACE5-36DC-4347-BFA8-F88D96B98747}" srcOrd="2" destOrd="0" presId="urn:microsoft.com/office/officeart/2008/layout/HalfCircleOrganizationChart"/>
    <dgm:cxn modelId="{3E2C56F5-0B50-CA41-8A12-74B2F289334C}" type="presParOf" srcId="{B1175142-5C9F-6542-9057-6C09563E876C}" destId="{9DB328BB-7467-8846-9926-AF157930DD1F}" srcOrd="3" destOrd="0" presId="urn:microsoft.com/office/officeart/2008/layout/HalfCircleOrganizationChart"/>
    <dgm:cxn modelId="{28141A84-5E72-4E4C-AF71-ED46AE2F9484}" type="presParOf" srcId="{7FE6C010-6C68-9A49-8321-82C78B02D9CE}" destId="{E92F7D23-2E01-8148-AE6C-30E9D139E367}" srcOrd="1" destOrd="0" presId="urn:microsoft.com/office/officeart/2008/layout/HalfCircleOrganizationChart"/>
    <dgm:cxn modelId="{ECC7642E-6552-984F-AA77-62888DEFE430}" type="presParOf" srcId="{7FE6C010-6C68-9A49-8321-82C78B02D9CE}" destId="{0C43F019-86F2-0A49-BB2D-4B8A05AC04E8}" srcOrd="2" destOrd="0" presId="urn:microsoft.com/office/officeart/2008/layout/HalfCircleOrganizationChart"/>
    <dgm:cxn modelId="{24F8A697-A15C-A740-AF41-C899124A4F04}" type="presParOf" srcId="{DC5049B6-5049-6E41-9D3D-F256F5593CC6}" destId="{B9AA5B01-F982-B34B-8FA0-ACF5E494D0E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4BF599-32C1-784D-AF2F-FEDBF8611EBE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291C93-053E-5648-ACCF-ED0615A71E91}">
      <dgm:prSet phldrT="[文本]" custT="1"/>
      <dgm:spPr/>
      <dgm:t>
        <a:bodyPr/>
        <a:lstStyle/>
        <a:p>
          <a:r>
            <a:rPr lang="en-US" altLang="zh-CN" sz="800" b="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B65DE41-5BBF-3A41-B561-1B3E9652F3CB}" type="par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E8D002-7F9E-3549-B3D9-910FFECBADA1}" type="sib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8F6FF2-7057-2347-AC9A-272F744A212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DAFA29-4CDF-1B42-AFA3-D63AE2575E30}" type="par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86D731-856F-934C-9E41-C36F3E691028}" type="sib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1A68AE-B38A-B643-A11A-4FD059A12E0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21D18F-8ABE-9C40-9362-CF6DD75E0E83}" type="par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9CE19D-C01C-C543-9452-C9200DE97615}" type="sib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DC26-7C3D-EB42-A28A-8B512F1C0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0F8BE-F731-E64E-BAB8-045085FA311F}" type="par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A83DE2-49FB-1F44-87A1-23AC5ED52B9F}" type="sib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BF4F76-80D4-7B45-9733-C5E1F1F582E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B3A81C-3EBB-1844-97C4-AAFEB85EE3F5}" type="par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80F01-9BCF-7E47-9D7B-E709A530C860}" type="sib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AC7CC8-6125-C848-B7F7-89263BBFBA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125087-CC94-2B46-84C9-42E4854219AB}" type="par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46665-BB9D-DB4E-988A-8B094D62966A}" type="sib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5668F9-3497-2C4D-AC71-0BE437A896F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F27AB2-1AA1-A649-B1CA-5EC4983E1A9F}" type="par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A579C3-6924-7143-AD4B-F4D8118447E7}" type="sib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910EE-7E6C-E044-854A-BC554C03E90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46F76-FF61-704B-B0A2-2970985F061B}" type="par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8DF999-A0CD-164C-A0DC-61FC9C9036AB}" type="sib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3EFE18-8D61-BE49-9583-A7540637F00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860BCC-D3A7-A84B-A2DE-71648A0F79C1}" type="par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778D83-2356-4745-93F4-7CB0B1B89C3A}" type="sib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3AA711-D824-1545-A7CD-A9C977B0552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592096-3CA5-D14A-B6AD-FB261485AAE3}" type="par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11D1A1-75BB-4347-B2F6-E466386E5C35}" type="sib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35C321-564E-244E-9B01-6B694417C5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8554E-A355-AB49-84A2-600F57761067}" type="par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67C7EB-0BF4-614E-AA37-B558B953BD8E}" type="sib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F471C4-EAA8-6C4B-8DDA-9AD737E6514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B1407F-DE7E-1F4C-83F2-6E4513E2F4F0}" type="par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9CE0CD-451D-2042-9169-17F54FEDC19C}" type="sib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B29805-B80F-B84E-80D5-249DA2BB0DF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61ADCA-31A0-9746-A62D-2657C1F8C0DA}" type="par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7F3C32F-E097-4E43-B844-E1F050480612}" type="sib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2F6B5A-5D28-8345-BEDF-7AB668200AB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19D8E5-D840-A84E-9084-29D6F02C0169}" type="par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83CA8E-B4DB-C343-9D17-7D33BD3321E5}" type="sib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76C3B0-3984-4E41-8191-C72BEB0D8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8DBE56-FB1B-FF4F-83D7-382D149B9B42}" type="par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3B6C5-8626-2443-9DE1-091BDE662C56}" type="sib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5A29AB-228E-BC47-A616-A402BCBF934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39B3CF-4013-6E44-86F7-5417523B4CA6}" type="par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C7B782-F8CA-E641-91BD-80F51603175F}" type="sib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CAC06E-BA2F-B348-B3A6-FA91F6DB2DB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49C5A-6E92-8A49-9FFD-3C9A20D06708}" type="par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758611-CD6B-FF40-88EE-3DE08C08D051}" type="sib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24F08-DF62-5E49-9B79-93496DA5E33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4BF015-4C58-F143-AB32-365DD5933D25}" type="par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6C66A7-FBAF-3446-A66E-A2D0ED583FCD}" type="sib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EB16FA-674E-EE4E-B873-516D7EB5F3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F42B62-1F19-5545-BB29-4F8421C795FD}" type="par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964046-3ADE-BA4E-9206-F2AF89BC7C3C}" type="sib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3B640C-B415-2744-82E6-5C60973ECAE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A51215-925D-ED41-BAB9-345259960EAF}" type="par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3AE0A6-7BB5-F84B-BD39-C624B098A590}" type="sib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1CB905-6FCB-C749-B8D8-F7E3E8890832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C77DD9-8856-0F49-A10A-9917B2B3623A}" type="par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CDE278-D335-3D4D-A468-615C16CE7024}" type="sib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D98C1D-258A-834E-9094-FB74843BAE8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0EF6AD-AF2A-4C40-A71D-5062C62AAE51}" type="par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85AB2C-E58A-EB4C-B742-3ABADFDE7242}" type="sib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214F2-BD36-6F42-8B6F-D77A94B4BA3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7B44FA-3E55-D34A-B306-CAEE00150AD4}" type="par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54240A-2FE6-0A42-8AB1-15985CCF9A19}" type="sib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D1CE99-9381-304D-BABA-FB38061967F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2FF53A-DC09-7644-B15C-DE815DED88AB}" type="par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32FF7-4F5B-3541-82B5-41C23DAB12CE}" type="sib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8AD2CA-E6EA-6D41-9F77-2FD5A74FAA8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02AC3-7D32-5047-AFF3-65150F2A6239}" type="par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98752C-D47E-094D-8D44-EC402F45EAAA}" type="sib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397A5C-65F6-9149-BA47-74C0BE6E845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9CE1E0-6632-B940-A4DE-C15F15E8EA99}" type="par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1F6D91-209C-8F4C-9B6A-C28A26B7F2BA}" type="sib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EB527-6ACF-0A48-9611-99C3B11B40B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EFB7A1-6CE6-014D-BDAC-D70421B7572F}" type="par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9EFA03-308B-724F-9C81-49EB71E03745}" type="sib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C1984E-2807-BD42-B666-9C3B0DE2CA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D59D7F-7B6B-F441-8DF1-533D4CB80923}" type="par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631183-4C8E-DF42-9787-73AC15806CD5}" type="sib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F8DA69-C542-FC41-B64B-D453DE68B5E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F316E-829D-F04B-9F95-5F9D817D79AF}" type="par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82227D-D999-9D4E-9711-18FAE0FB8EF8}" type="sib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EA96A-858B-3448-8A86-180A7581B4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0FC3C-3E18-AD4E-9A1E-2AB5007B1E6F}" type="par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AC23CB-AA85-B944-B44F-2CF0808193F8}" type="sib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05C6A0-A790-2646-B636-BE6865D454A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72D817-EECC-4443-82F9-C8E21062B97E}" type="par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631B6F5C-40A5-B047-88FF-3CC1556D60F7}" type="sib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F24584BC-89BA-624B-9EB3-36A2A29AAF1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75CDE-3709-C84B-8FB9-C7174AB219CC}" type="par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A8BBF8A2-629B-1040-8D55-32636C919CFF}" type="sib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912DE6F0-AF2F-974D-B26E-A6F93C45F16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4CB9A1-A89B-5840-8274-74CED91ABC4E}" type="par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4CA0868-B382-BA4D-BC5A-9EA42E351AE6}" type="sib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D53E813-7B11-EB4F-B076-ADEC87DC85A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ED9134-DA53-9B4C-BA84-52BBAED467BB}" type="par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89BACCD-7E3C-3B42-9B9C-8C3AB9682364}" type="sib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51A1599-5BFF-5044-AFEF-66D1590AF1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D091C28-9511-284D-B4BF-B2F1EB1DC710}" type="par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19221E10-95FC-094B-A093-C22AEDDA23F5}" type="sib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CD53BE94-63D7-5D42-881B-BD9F6CC2A99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6C8D00-9AB1-9842-9494-5E08969B74BD}" type="par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D09C8122-5574-B94F-B150-40179915CE14}" type="sib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7141269C-31FE-7D4F-8143-774B7236DB10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5C7AC8-CF78-1A4A-8A66-05B8F2A7B4FD}" type="par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74E52390-BC7B-F74D-A9D8-47C2EBE04CF5}" type="sib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9723EC5E-5B40-B148-B7F4-0E5AF3970E0C}">
      <dgm:prSet phldrT="[文本]" custT="1"/>
      <dgm:spPr/>
      <dgm:t>
        <a:bodyPr/>
        <a:lstStyle/>
        <a:p>
          <a:r>
            <a:rPr lang="zh-CN" altLang="en-US" sz="800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073376-F670-7B49-9A33-C61942BC2F72}" type="par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B82FFD9D-2863-294F-B95B-AF6A1F1BDB91}" type="sib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397D7F41-72A8-FA46-98DE-D7052A8298A2}" type="pres">
      <dgm:prSet presAssocID="{774BF599-32C1-784D-AF2F-FEDBF8611EB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C5049B6-5049-6E41-9D3D-F256F5593CC6}" type="pres">
      <dgm:prSet presAssocID="{0A291C93-053E-5648-ACCF-ED0615A71E91}" presName="hierRoot1" presStyleCnt="0">
        <dgm:presLayoutVars>
          <dgm:hierBranch val="init"/>
        </dgm:presLayoutVars>
      </dgm:prSet>
      <dgm:spPr/>
    </dgm:pt>
    <dgm:pt modelId="{37820E78-60B8-3244-A850-FB01963B444A}" type="pres">
      <dgm:prSet presAssocID="{0A291C93-053E-5648-ACCF-ED0615A71E91}" presName="rootComposite1" presStyleCnt="0"/>
      <dgm:spPr/>
    </dgm:pt>
    <dgm:pt modelId="{655C4266-0161-B747-B412-509287925401}" type="pres">
      <dgm:prSet presAssocID="{0A291C93-053E-5648-ACCF-ED0615A71E9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40B9D6-B86A-1248-94C0-CC89E905B510}" type="pres">
      <dgm:prSet presAssocID="{0A291C93-053E-5648-ACCF-ED0615A71E91}" presName="topArc1" presStyleLbl="parChTrans1D1" presStyleIdx="0" presStyleCnt="76"/>
      <dgm:spPr/>
    </dgm:pt>
    <dgm:pt modelId="{1221D53B-C6D8-8D42-9B14-773224F166C1}" type="pres">
      <dgm:prSet presAssocID="{0A291C93-053E-5648-ACCF-ED0615A71E91}" presName="bottomArc1" presStyleLbl="parChTrans1D1" presStyleIdx="1" presStyleCnt="76"/>
      <dgm:spPr/>
    </dgm:pt>
    <dgm:pt modelId="{C0C33D14-B545-E640-B43B-AD287F590995}" type="pres">
      <dgm:prSet presAssocID="{0A291C93-053E-5648-ACCF-ED0615A71E9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E37D5045-D9DB-1B41-BEA1-FBCD64BAB8B8}" type="pres">
      <dgm:prSet presAssocID="{0A291C93-053E-5648-ACCF-ED0615A71E91}" presName="hierChild2" presStyleCnt="0"/>
      <dgm:spPr/>
    </dgm:pt>
    <dgm:pt modelId="{2A01172D-CF11-D641-9127-13BEA5460786}" type="pres">
      <dgm:prSet presAssocID="{13DAFA29-4CDF-1B42-AFA3-D63AE2575E3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FD5153BF-36C1-C64D-B0EE-984E590C5C70}" type="pres">
      <dgm:prSet presAssocID="{098F6FF2-7057-2347-AC9A-272F744A2124}" presName="hierRoot2" presStyleCnt="0">
        <dgm:presLayoutVars>
          <dgm:hierBranch val="init"/>
        </dgm:presLayoutVars>
      </dgm:prSet>
      <dgm:spPr/>
    </dgm:pt>
    <dgm:pt modelId="{147C5645-1B71-A14C-9359-8609D5143624}" type="pres">
      <dgm:prSet presAssocID="{098F6FF2-7057-2347-AC9A-272F744A2124}" presName="rootComposite2" presStyleCnt="0"/>
      <dgm:spPr/>
    </dgm:pt>
    <dgm:pt modelId="{6AE0CAA3-455B-0841-B93F-00738EB9AAB5}" type="pres">
      <dgm:prSet presAssocID="{098F6FF2-7057-2347-AC9A-272F744A212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89DCEB-2DE7-8247-A6CD-EC4F81B9F15F}" type="pres">
      <dgm:prSet presAssocID="{098F6FF2-7057-2347-AC9A-272F744A2124}" presName="topArc2" presStyleLbl="parChTrans1D1" presStyleIdx="2" presStyleCnt="76"/>
      <dgm:spPr/>
    </dgm:pt>
    <dgm:pt modelId="{F8E873D9-47ED-6D43-87E2-DEA465C0EEDF}" type="pres">
      <dgm:prSet presAssocID="{098F6FF2-7057-2347-AC9A-272F744A2124}" presName="bottomArc2" presStyleLbl="parChTrans1D1" presStyleIdx="3" presStyleCnt="76"/>
      <dgm:spPr/>
    </dgm:pt>
    <dgm:pt modelId="{157E8241-FFB4-1145-88F8-A9D788E26735}" type="pres">
      <dgm:prSet presAssocID="{098F6FF2-7057-2347-AC9A-272F744A212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3A9E299-7199-A84E-8173-4D1CBEB8B6B9}" type="pres">
      <dgm:prSet presAssocID="{098F6FF2-7057-2347-AC9A-272F744A2124}" presName="hierChild4" presStyleCnt="0"/>
      <dgm:spPr/>
    </dgm:pt>
    <dgm:pt modelId="{F59E2C65-7AC5-F24D-B77F-2E7C6391D994}" type="pres">
      <dgm:prSet presAssocID="{58B3A81C-3EBB-1844-97C4-AAFEB85EE3F5}" presName="Name28" presStyleLbl="parChTrans1D3" presStyleIdx="0" presStyleCnt="16"/>
      <dgm:spPr/>
      <dgm:t>
        <a:bodyPr/>
        <a:lstStyle/>
        <a:p>
          <a:endParaRPr lang="zh-CN" altLang="en-US"/>
        </a:p>
      </dgm:t>
    </dgm:pt>
    <dgm:pt modelId="{9F9FCC70-8148-414F-B86B-000E4CC3E919}" type="pres">
      <dgm:prSet presAssocID="{63BF4F76-80D4-7B45-9733-C5E1F1F582EE}" presName="hierRoot2" presStyleCnt="0">
        <dgm:presLayoutVars>
          <dgm:hierBranch val="init"/>
        </dgm:presLayoutVars>
      </dgm:prSet>
      <dgm:spPr/>
    </dgm:pt>
    <dgm:pt modelId="{24DC9A2C-DB9A-DF49-837D-F3373C8706B2}" type="pres">
      <dgm:prSet presAssocID="{63BF4F76-80D4-7B45-9733-C5E1F1F582EE}" presName="rootComposite2" presStyleCnt="0"/>
      <dgm:spPr/>
    </dgm:pt>
    <dgm:pt modelId="{91D2D362-CA92-D84A-A67C-58DA2A030236}" type="pres">
      <dgm:prSet presAssocID="{63BF4F76-80D4-7B45-9733-C5E1F1F582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38E62B-D08A-084B-A80C-8003CAAE0614}" type="pres">
      <dgm:prSet presAssocID="{63BF4F76-80D4-7B45-9733-C5E1F1F582EE}" presName="topArc2" presStyleLbl="parChTrans1D1" presStyleIdx="4" presStyleCnt="76"/>
      <dgm:spPr/>
    </dgm:pt>
    <dgm:pt modelId="{41E59F4C-A283-C941-9569-575AA857DDD4}" type="pres">
      <dgm:prSet presAssocID="{63BF4F76-80D4-7B45-9733-C5E1F1F582EE}" presName="bottomArc2" presStyleLbl="parChTrans1D1" presStyleIdx="5" presStyleCnt="76"/>
      <dgm:spPr/>
    </dgm:pt>
    <dgm:pt modelId="{3D842CB1-9335-A44E-B09A-39EE7080F171}" type="pres">
      <dgm:prSet presAssocID="{63BF4F76-80D4-7B45-9733-C5E1F1F582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70B9DC0-8EE0-E644-BB9B-F414F528571F}" type="pres">
      <dgm:prSet presAssocID="{63BF4F76-80D4-7B45-9733-C5E1F1F582EE}" presName="hierChild4" presStyleCnt="0"/>
      <dgm:spPr/>
    </dgm:pt>
    <dgm:pt modelId="{B16A4B0D-774C-9C4B-941F-135CCF55BDF6}" type="pres">
      <dgm:prSet presAssocID="{63BF4F76-80D4-7B45-9733-C5E1F1F582EE}" presName="hierChild5" presStyleCnt="0"/>
      <dgm:spPr/>
    </dgm:pt>
    <dgm:pt modelId="{85CDAD6A-E18B-0A41-8032-0B0CC1CDB1B2}" type="pres">
      <dgm:prSet presAssocID="{EB125087-CC94-2B46-84C9-42E4854219AB}" presName="Name28" presStyleLbl="parChTrans1D3" presStyleIdx="1" presStyleCnt="16"/>
      <dgm:spPr/>
      <dgm:t>
        <a:bodyPr/>
        <a:lstStyle/>
        <a:p>
          <a:endParaRPr lang="zh-CN" altLang="en-US"/>
        </a:p>
      </dgm:t>
    </dgm:pt>
    <dgm:pt modelId="{B9642071-79AC-9A4B-B18F-5E1532083845}" type="pres">
      <dgm:prSet presAssocID="{15AC7CC8-6125-C848-B7F7-89263BBFBA75}" presName="hierRoot2" presStyleCnt="0">
        <dgm:presLayoutVars>
          <dgm:hierBranch val="init"/>
        </dgm:presLayoutVars>
      </dgm:prSet>
      <dgm:spPr/>
    </dgm:pt>
    <dgm:pt modelId="{AA7894D7-0ADC-4740-92D3-68E7D22A2409}" type="pres">
      <dgm:prSet presAssocID="{15AC7CC8-6125-C848-B7F7-89263BBFBA75}" presName="rootComposite2" presStyleCnt="0"/>
      <dgm:spPr/>
    </dgm:pt>
    <dgm:pt modelId="{382F2D21-B080-E54D-860D-E93AE85E8E35}" type="pres">
      <dgm:prSet presAssocID="{15AC7CC8-6125-C848-B7F7-89263BBFBA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E5C14-6045-EA47-B38A-2FC927F32379}" type="pres">
      <dgm:prSet presAssocID="{15AC7CC8-6125-C848-B7F7-89263BBFBA75}" presName="topArc2" presStyleLbl="parChTrans1D1" presStyleIdx="6" presStyleCnt="76"/>
      <dgm:spPr/>
    </dgm:pt>
    <dgm:pt modelId="{A321957C-6891-7F49-9A2C-B51907E28277}" type="pres">
      <dgm:prSet presAssocID="{15AC7CC8-6125-C848-B7F7-89263BBFBA75}" presName="bottomArc2" presStyleLbl="parChTrans1D1" presStyleIdx="7" presStyleCnt="76"/>
      <dgm:spPr/>
    </dgm:pt>
    <dgm:pt modelId="{BF9BBBB8-CF5B-494A-8267-CF4B3E34034B}" type="pres">
      <dgm:prSet presAssocID="{15AC7CC8-6125-C848-B7F7-89263BBFBA7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2FAE77C-43DC-ED49-8DF0-1185DBE650A6}" type="pres">
      <dgm:prSet presAssocID="{15AC7CC8-6125-C848-B7F7-89263BBFBA75}" presName="hierChild4" presStyleCnt="0"/>
      <dgm:spPr/>
    </dgm:pt>
    <dgm:pt modelId="{675FFDE0-3D1B-DB42-B08A-D6B5962A945D}" type="pres">
      <dgm:prSet presAssocID="{15AC7CC8-6125-C848-B7F7-89263BBFBA75}" presName="hierChild5" presStyleCnt="0"/>
      <dgm:spPr/>
    </dgm:pt>
    <dgm:pt modelId="{5DBD3A10-5E97-1947-81ED-25EF241CE2DE}" type="pres">
      <dgm:prSet presAssocID="{FFF27AB2-1AA1-A649-B1CA-5EC4983E1A9F}" presName="Name28" presStyleLbl="parChTrans1D3" presStyleIdx="2" presStyleCnt="16"/>
      <dgm:spPr/>
      <dgm:t>
        <a:bodyPr/>
        <a:lstStyle/>
        <a:p>
          <a:endParaRPr lang="zh-CN" altLang="en-US"/>
        </a:p>
      </dgm:t>
    </dgm:pt>
    <dgm:pt modelId="{C495B776-FEF7-3A41-9D7F-2CB28FD3C7AA}" type="pres">
      <dgm:prSet presAssocID="{ED5668F9-3497-2C4D-AC71-0BE437A896F7}" presName="hierRoot2" presStyleCnt="0">
        <dgm:presLayoutVars>
          <dgm:hierBranch val="init"/>
        </dgm:presLayoutVars>
      </dgm:prSet>
      <dgm:spPr/>
    </dgm:pt>
    <dgm:pt modelId="{E02CB186-88E6-D145-A4A8-B79A7EDE2066}" type="pres">
      <dgm:prSet presAssocID="{ED5668F9-3497-2C4D-AC71-0BE437A896F7}" presName="rootComposite2" presStyleCnt="0"/>
      <dgm:spPr/>
    </dgm:pt>
    <dgm:pt modelId="{6CB4C0AA-8E5D-AD4F-B2E9-223E26A7C867}" type="pres">
      <dgm:prSet presAssocID="{ED5668F9-3497-2C4D-AC71-0BE437A896F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A1C9C-6B55-4E4F-B667-A9376D1A056B}" type="pres">
      <dgm:prSet presAssocID="{ED5668F9-3497-2C4D-AC71-0BE437A896F7}" presName="topArc2" presStyleLbl="parChTrans1D1" presStyleIdx="8" presStyleCnt="76"/>
      <dgm:spPr/>
    </dgm:pt>
    <dgm:pt modelId="{F21EDE39-D826-8D4A-BEF5-200545EC8F72}" type="pres">
      <dgm:prSet presAssocID="{ED5668F9-3497-2C4D-AC71-0BE437A896F7}" presName="bottomArc2" presStyleLbl="parChTrans1D1" presStyleIdx="9" presStyleCnt="76"/>
      <dgm:spPr/>
    </dgm:pt>
    <dgm:pt modelId="{B35364EF-F4D3-BE4F-B1A4-EA091CE00CB2}" type="pres">
      <dgm:prSet presAssocID="{ED5668F9-3497-2C4D-AC71-0BE437A896F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6A4134-93D1-C148-B643-F04F7726C47C}" type="pres">
      <dgm:prSet presAssocID="{ED5668F9-3497-2C4D-AC71-0BE437A896F7}" presName="hierChild4" presStyleCnt="0"/>
      <dgm:spPr/>
    </dgm:pt>
    <dgm:pt modelId="{93372B78-F224-EF46-8C32-FDE413F1E4EE}" type="pres">
      <dgm:prSet presAssocID="{0F046F76-FF61-704B-B0A2-2970985F061B}" presName="Name28" presStyleLbl="parChTrans1D4" presStyleIdx="0" presStyleCnt="18"/>
      <dgm:spPr/>
      <dgm:t>
        <a:bodyPr/>
        <a:lstStyle/>
        <a:p>
          <a:endParaRPr lang="zh-CN" altLang="en-US"/>
        </a:p>
      </dgm:t>
    </dgm:pt>
    <dgm:pt modelId="{6A130B6B-9967-7245-858F-72B5A8A9E826}" type="pres">
      <dgm:prSet presAssocID="{F04910EE-7E6C-E044-854A-BC554C03E904}" presName="hierRoot2" presStyleCnt="0">
        <dgm:presLayoutVars>
          <dgm:hierBranch val="init"/>
        </dgm:presLayoutVars>
      </dgm:prSet>
      <dgm:spPr/>
    </dgm:pt>
    <dgm:pt modelId="{F73F4EC6-E7B5-1643-AB25-5D7ECBAEC089}" type="pres">
      <dgm:prSet presAssocID="{F04910EE-7E6C-E044-854A-BC554C03E904}" presName="rootComposite2" presStyleCnt="0"/>
      <dgm:spPr/>
    </dgm:pt>
    <dgm:pt modelId="{E25FC613-E380-A74D-8DA0-7AA0F90E1163}" type="pres">
      <dgm:prSet presAssocID="{F04910EE-7E6C-E044-854A-BC554C03E90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B67D0-E3CA-CE4B-9743-58CF3075A208}" type="pres">
      <dgm:prSet presAssocID="{F04910EE-7E6C-E044-854A-BC554C03E904}" presName="topArc2" presStyleLbl="parChTrans1D1" presStyleIdx="10" presStyleCnt="76"/>
      <dgm:spPr/>
    </dgm:pt>
    <dgm:pt modelId="{094F4B2F-78E1-8849-87DD-2B81CD91AA49}" type="pres">
      <dgm:prSet presAssocID="{F04910EE-7E6C-E044-854A-BC554C03E904}" presName="bottomArc2" presStyleLbl="parChTrans1D1" presStyleIdx="11" presStyleCnt="76"/>
      <dgm:spPr/>
    </dgm:pt>
    <dgm:pt modelId="{93B0F6A2-E32C-7C42-9D36-571779487A47}" type="pres">
      <dgm:prSet presAssocID="{F04910EE-7E6C-E044-854A-BC554C03E90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F678D4-45A0-BB4A-8F9B-9E2C50189F5B}" type="pres">
      <dgm:prSet presAssocID="{F04910EE-7E6C-E044-854A-BC554C03E904}" presName="hierChild4" presStyleCnt="0"/>
      <dgm:spPr/>
    </dgm:pt>
    <dgm:pt modelId="{898832CA-57BD-9C44-A2E9-830148EE0A0A}" type="pres">
      <dgm:prSet presAssocID="{F04910EE-7E6C-E044-854A-BC554C03E904}" presName="hierChild5" presStyleCnt="0"/>
      <dgm:spPr/>
    </dgm:pt>
    <dgm:pt modelId="{1B1CE2D4-0DC3-2B4F-83F4-7712E9E3179D}" type="pres">
      <dgm:prSet presAssocID="{6C860BCC-D3A7-A84B-A2DE-71648A0F79C1}" presName="Name28" presStyleLbl="parChTrans1D4" presStyleIdx="1" presStyleCnt="18"/>
      <dgm:spPr/>
      <dgm:t>
        <a:bodyPr/>
        <a:lstStyle/>
        <a:p>
          <a:endParaRPr lang="zh-CN" altLang="en-US"/>
        </a:p>
      </dgm:t>
    </dgm:pt>
    <dgm:pt modelId="{C897D95B-761E-B848-8235-FA5BF02D1E8B}" type="pres">
      <dgm:prSet presAssocID="{CE3EFE18-8D61-BE49-9583-A7540637F005}" presName="hierRoot2" presStyleCnt="0">
        <dgm:presLayoutVars>
          <dgm:hierBranch val="init"/>
        </dgm:presLayoutVars>
      </dgm:prSet>
      <dgm:spPr/>
    </dgm:pt>
    <dgm:pt modelId="{388064FF-44B1-0B44-9421-18624FA1E033}" type="pres">
      <dgm:prSet presAssocID="{CE3EFE18-8D61-BE49-9583-A7540637F005}" presName="rootComposite2" presStyleCnt="0"/>
      <dgm:spPr/>
    </dgm:pt>
    <dgm:pt modelId="{7B72488E-EDD6-9945-A696-9488D906A8F0}" type="pres">
      <dgm:prSet presAssocID="{CE3EFE18-8D61-BE49-9583-A7540637F00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5FFEA-B27D-1249-AC9F-A1E9A7D6CAFA}" type="pres">
      <dgm:prSet presAssocID="{CE3EFE18-8D61-BE49-9583-A7540637F005}" presName="topArc2" presStyleLbl="parChTrans1D1" presStyleIdx="12" presStyleCnt="76"/>
      <dgm:spPr/>
    </dgm:pt>
    <dgm:pt modelId="{DDC32A0D-7ACC-024B-A21C-F2B42B1D975B}" type="pres">
      <dgm:prSet presAssocID="{CE3EFE18-8D61-BE49-9583-A7540637F005}" presName="bottomArc2" presStyleLbl="parChTrans1D1" presStyleIdx="13" presStyleCnt="76"/>
      <dgm:spPr/>
    </dgm:pt>
    <dgm:pt modelId="{0AF0AC11-D25A-4F41-B195-988E90C52973}" type="pres">
      <dgm:prSet presAssocID="{CE3EFE18-8D61-BE49-9583-A7540637F00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0F3CA8B-70A6-D942-8B49-B80947A8A854}" type="pres">
      <dgm:prSet presAssocID="{CE3EFE18-8D61-BE49-9583-A7540637F005}" presName="hierChild4" presStyleCnt="0"/>
      <dgm:spPr/>
    </dgm:pt>
    <dgm:pt modelId="{D8F66295-A05A-394F-8B2F-E680B884932C}" type="pres">
      <dgm:prSet presAssocID="{CE3EFE18-8D61-BE49-9583-A7540637F005}" presName="hierChild5" presStyleCnt="0"/>
      <dgm:spPr/>
    </dgm:pt>
    <dgm:pt modelId="{93766E7A-25FD-3A46-9406-C81D5FEA5127}" type="pres">
      <dgm:prSet presAssocID="{ED5668F9-3497-2C4D-AC71-0BE437A896F7}" presName="hierChild5" presStyleCnt="0"/>
      <dgm:spPr/>
    </dgm:pt>
    <dgm:pt modelId="{586F0D8D-E5D8-1241-80A7-5E923A449BA0}" type="pres">
      <dgm:prSet presAssocID="{34592096-3CA5-D14A-B6AD-FB261485AAE3}" presName="Name28" presStyleLbl="parChTrans1D3" presStyleIdx="3" presStyleCnt="16"/>
      <dgm:spPr/>
      <dgm:t>
        <a:bodyPr/>
        <a:lstStyle/>
        <a:p>
          <a:endParaRPr lang="zh-CN" altLang="en-US"/>
        </a:p>
      </dgm:t>
    </dgm:pt>
    <dgm:pt modelId="{6D56D48F-452F-7F49-990E-08CDEF5A760D}" type="pres">
      <dgm:prSet presAssocID="{153AA711-D824-1545-A7CD-A9C977B05523}" presName="hierRoot2" presStyleCnt="0">
        <dgm:presLayoutVars>
          <dgm:hierBranch val="init"/>
        </dgm:presLayoutVars>
      </dgm:prSet>
      <dgm:spPr/>
    </dgm:pt>
    <dgm:pt modelId="{DF068C77-6646-C641-B2B8-2016DF1140B6}" type="pres">
      <dgm:prSet presAssocID="{153AA711-D824-1545-A7CD-A9C977B05523}" presName="rootComposite2" presStyleCnt="0"/>
      <dgm:spPr/>
    </dgm:pt>
    <dgm:pt modelId="{733C6884-6293-5F49-B903-15819E5560DE}" type="pres">
      <dgm:prSet presAssocID="{153AA711-D824-1545-A7CD-A9C977B055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33D46B-D686-A54E-B5F0-659E67C35499}" type="pres">
      <dgm:prSet presAssocID="{153AA711-D824-1545-A7CD-A9C977B05523}" presName="topArc2" presStyleLbl="parChTrans1D1" presStyleIdx="14" presStyleCnt="76"/>
      <dgm:spPr/>
    </dgm:pt>
    <dgm:pt modelId="{ED92D4E4-7506-324B-AD20-184132B649B2}" type="pres">
      <dgm:prSet presAssocID="{153AA711-D824-1545-A7CD-A9C977B05523}" presName="bottomArc2" presStyleLbl="parChTrans1D1" presStyleIdx="15" presStyleCnt="76"/>
      <dgm:spPr/>
    </dgm:pt>
    <dgm:pt modelId="{695A7A5D-8D91-E84D-94ED-FC9FBBE3E435}" type="pres">
      <dgm:prSet presAssocID="{153AA711-D824-1545-A7CD-A9C977B055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272CEB-62A4-4545-A725-D60E979E60ED}" type="pres">
      <dgm:prSet presAssocID="{153AA711-D824-1545-A7CD-A9C977B05523}" presName="hierChild4" presStyleCnt="0"/>
      <dgm:spPr/>
    </dgm:pt>
    <dgm:pt modelId="{953298EC-94E5-B54B-9743-E11E79607C37}" type="pres">
      <dgm:prSet presAssocID="{153AA711-D824-1545-A7CD-A9C977B05523}" presName="hierChild5" presStyleCnt="0"/>
      <dgm:spPr/>
    </dgm:pt>
    <dgm:pt modelId="{18C54D4B-9B52-3A43-8D24-5CB7082E70F5}" type="pres">
      <dgm:prSet presAssocID="{C9B8554E-A355-AB49-84A2-600F57761067}" presName="Name28" presStyleLbl="parChTrans1D3" presStyleIdx="4" presStyleCnt="16"/>
      <dgm:spPr/>
      <dgm:t>
        <a:bodyPr/>
        <a:lstStyle/>
        <a:p>
          <a:endParaRPr lang="zh-CN" altLang="en-US"/>
        </a:p>
      </dgm:t>
    </dgm:pt>
    <dgm:pt modelId="{79644A41-EE85-6D40-8D90-F8E60BEF6FA0}" type="pres">
      <dgm:prSet presAssocID="{FB35C321-564E-244E-9B01-6B694417C567}" presName="hierRoot2" presStyleCnt="0">
        <dgm:presLayoutVars>
          <dgm:hierBranch val="init"/>
        </dgm:presLayoutVars>
      </dgm:prSet>
      <dgm:spPr/>
    </dgm:pt>
    <dgm:pt modelId="{DF17CE8D-F615-5047-8737-83F9027894F4}" type="pres">
      <dgm:prSet presAssocID="{FB35C321-564E-244E-9B01-6B694417C567}" presName="rootComposite2" presStyleCnt="0"/>
      <dgm:spPr/>
    </dgm:pt>
    <dgm:pt modelId="{3728571E-BDB7-B24E-AF1A-074E20B827AE}" type="pres">
      <dgm:prSet presAssocID="{FB35C321-564E-244E-9B01-6B694417C5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F86816-132C-F74A-B9F7-740FC5418119}" type="pres">
      <dgm:prSet presAssocID="{FB35C321-564E-244E-9B01-6B694417C567}" presName="topArc2" presStyleLbl="parChTrans1D1" presStyleIdx="16" presStyleCnt="76"/>
      <dgm:spPr/>
    </dgm:pt>
    <dgm:pt modelId="{04EA7D5C-2FA5-514B-AA77-209AD250FDB1}" type="pres">
      <dgm:prSet presAssocID="{FB35C321-564E-244E-9B01-6B694417C567}" presName="bottomArc2" presStyleLbl="parChTrans1D1" presStyleIdx="17" presStyleCnt="76"/>
      <dgm:spPr/>
    </dgm:pt>
    <dgm:pt modelId="{528CA2C2-E744-8F46-B8C8-6C91541A1864}" type="pres">
      <dgm:prSet presAssocID="{FB35C321-564E-244E-9B01-6B694417C56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F6A8232-4298-0542-A228-47584602F0EE}" type="pres">
      <dgm:prSet presAssocID="{FB35C321-564E-244E-9B01-6B694417C567}" presName="hierChild4" presStyleCnt="0"/>
      <dgm:spPr/>
    </dgm:pt>
    <dgm:pt modelId="{F5AE1F46-42BB-C147-963D-FA16485FE14F}" type="pres">
      <dgm:prSet presAssocID="{38249C5A-6E92-8A49-9FFD-3C9A20D06708}" presName="Name28" presStyleLbl="parChTrans1D4" presStyleIdx="2" presStyleCnt="18"/>
      <dgm:spPr/>
      <dgm:t>
        <a:bodyPr/>
        <a:lstStyle/>
        <a:p>
          <a:endParaRPr lang="zh-CN" altLang="en-US"/>
        </a:p>
      </dgm:t>
    </dgm:pt>
    <dgm:pt modelId="{1945674A-4800-A84C-A683-70CE45286668}" type="pres">
      <dgm:prSet presAssocID="{26CAC06E-BA2F-B348-B3A6-FA91F6DB2DB6}" presName="hierRoot2" presStyleCnt="0">
        <dgm:presLayoutVars>
          <dgm:hierBranch val="init"/>
        </dgm:presLayoutVars>
      </dgm:prSet>
      <dgm:spPr/>
    </dgm:pt>
    <dgm:pt modelId="{514C5E09-3413-2440-A765-FDF2EA184F24}" type="pres">
      <dgm:prSet presAssocID="{26CAC06E-BA2F-B348-B3A6-FA91F6DB2DB6}" presName="rootComposite2" presStyleCnt="0"/>
      <dgm:spPr/>
    </dgm:pt>
    <dgm:pt modelId="{A2895AEF-9277-F448-81BC-383AA9988F95}" type="pres">
      <dgm:prSet presAssocID="{26CAC06E-BA2F-B348-B3A6-FA91F6DB2D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34D0FA-DFDA-3E42-A384-CCB487CD81A8}" type="pres">
      <dgm:prSet presAssocID="{26CAC06E-BA2F-B348-B3A6-FA91F6DB2DB6}" presName="topArc2" presStyleLbl="parChTrans1D1" presStyleIdx="18" presStyleCnt="76"/>
      <dgm:spPr/>
    </dgm:pt>
    <dgm:pt modelId="{AA6EFCE9-B7EC-5D4B-A9E7-0302A921E374}" type="pres">
      <dgm:prSet presAssocID="{26CAC06E-BA2F-B348-B3A6-FA91F6DB2DB6}" presName="bottomArc2" presStyleLbl="parChTrans1D1" presStyleIdx="19" presStyleCnt="76"/>
      <dgm:spPr/>
    </dgm:pt>
    <dgm:pt modelId="{381A192C-46E2-EA42-AD6D-178F2D72A56A}" type="pres">
      <dgm:prSet presAssocID="{26CAC06E-BA2F-B348-B3A6-FA91F6DB2DB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CB0DFDA-6A27-BE42-A113-A1A8D22A2658}" type="pres">
      <dgm:prSet presAssocID="{26CAC06E-BA2F-B348-B3A6-FA91F6DB2DB6}" presName="hierChild4" presStyleCnt="0"/>
      <dgm:spPr/>
    </dgm:pt>
    <dgm:pt modelId="{416160FC-1938-6545-B52C-7E6AB27BBFB7}" type="pres">
      <dgm:prSet presAssocID="{26CAC06E-BA2F-B348-B3A6-FA91F6DB2DB6}" presName="hierChild5" presStyleCnt="0"/>
      <dgm:spPr/>
    </dgm:pt>
    <dgm:pt modelId="{59BD2A03-A741-E14F-82DA-BC06983456B3}" type="pres">
      <dgm:prSet presAssocID="{D14BF015-4C58-F143-AB32-365DD5933D25}" presName="Name28" presStyleLbl="parChTrans1D4" presStyleIdx="3" presStyleCnt="18"/>
      <dgm:spPr/>
      <dgm:t>
        <a:bodyPr/>
        <a:lstStyle/>
        <a:p>
          <a:endParaRPr lang="zh-CN" altLang="en-US"/>
        </a:p>
      </dgm:t>
    </dgm:pt>
    <dgm:pt modelId="{4648EB82-581A-5247-8962-B23E77A65774}" type="pres">
      <dgm:prSet presAssocID="{80E24F08-DF62-5E49-9B79-93496DA5E335}" presName="hierRoot2" presStyleCnt="0">
        <dgm:presLayoutVars>
          <dgm:hierBranch val="init"/>
        </dgm:presLayoutVars>
      </dgm:prSet>
      <dgm:spPr/>
    </dgm:pt>
    <dgm:pt modelId="{4F7374B4-0663-274F-8109-2F2225739B46}" type="pres">
      <dgm:prSet presAssocID="{80E24F08-DF62-5E49-9B79-93496DA5E335}" presName="rootComposite2" presStyleCnt="0"/>
      <dgm:spPr/>
    </dgm:pt>
    <dgm:pt modelId="{CC4AB2F0-FCB3-7C4B-9EA6-03845F2DB6F6}" type="pres">
      <dgm:prSet presAssocID="{80E24F08-DF62-5E49-9B79-93496DA5E3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6C7D6C-4997-4043-B17B-15C17B197B4B}" type="pres">
      <dgm:prSet presAssocID="{80E24F08-DF62-5E49-9B79-93496DA5E335}" presName="topArc2" presStyleLbl="parChTrans1D1" presStyleIdx="20" presStyleCnt="76"/>
      <dgm:spPr/>
    </dgm:pt>
    <dgm:pt modelId="{243E9541-E76E-3C4A-ABBE-64A466CA1D40}" type="pres">
      <dgm:prSet presAssocID="{80E24F08-DF62-5E49-9B79-93496DA5E335}" presName="bottomArc2" presStyleLbl="parChTrans1D1" presStyleIdx="21" presStyleCnt="76"/>
      <dgm:spPr/>
    </dgm:pt>
    <dgm:pt modelId="{C62681DF-40E2-A848-B759-C9BA66994052}" type="pres">
      <dgm:prSet presAssocID="{80E24F08-DF62-5E49-9B79-93496DA5E33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B66CF7D-81BE-014B-997E-E1610963A357}" type="pres">
      <dgm:prSet presAssocID="{80E24F08-DF62-5E49-9B79-93496DA5E335}" presName="hierChild4" presStyleCnt="0"/>
      <dgm:spPr/>
    </dgm:pt>
    <dgm:pt modelId="{2FF1F4FD-5564-EC4A-A8BF-710D37629356}" type="pres">
      <dgm:prSet presAssocID="{80E24F08-DF62-5E49-9B79-93496DA5E335}" presName="hierChild5" presStyleCnt="0"/>
      <dgm:spPr/>
    </dgm:pt>
    <dgm:pt modelId="{89AEF218-E9C0-A04F-9CC8-6A1184B10479}" type="pres">
      <dgm:prSet presAssocID="{26F42B62-1F19-5545-BB29-4F8421C795FD}" presName="Name28" presStyleLbl="parChTrans1D4" presStyleIdx="4" presStyleCnt="18"/>
      <dgm:spPr/>
      <dgm:t>
        <a:bodyPr/>
        <a:lstStyle/>
        <a:p>
          <a:endParaRPr lang="zh-CN" altLang="en-US"/>
        </a:p>
      </dgm:t>
    </dgm:pt>
    <dgm:pt modelId="{64AC3CBA-2ECB-B04C-9ED4-E003142C82FE}" type="pres">
      <dgm:prSet presAssocID="{D0EB16FA-674E-EE4E-B873-516D7EB5F375}" presName="hierRoot2" presStyleCnt="0">
        <dgm:presLayoutVars>
          <dgm:hierBranch val="init"/>
        </dgm:presLayoutVars>
      </dgm:prSet>
      <dgm:spPr/>
    </dgm:pt>
    <dgm:pt modelId="{2A0EA271-631B-0F47-A3E3-44E59D540DE9}" type="pres">
      <dgm:prSet presAssocID="{D0EB16FA-674E-EE4E-B873-516D7EB5F375}" presName="rootComposite2" presStyleCnt="0"/>
      <dgm:spPr/>
    </dgm:pt>
    <dgm:pt modelId="{8E0DDF9A-0D9E-A449-88AA-2B7A978D6AC2}" type="pres">
      <dgm:prSet presAssocID="{D0EB16FA-674E-EE4E-B873-516D7EB5F3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BA586B-71EF-4E42-B2AD-F3FC8E5378D1}" type="pres">
      <dgm:prSet presAssocID="{D0EB16FA-674E-EE4E-B873-516D7EB5F375}" presName="topArc2" presStyleLbl="parChTrans1D1" presStyleIdx="22" presStyleCnt="76"/>
      <dgm:spPr/>
    </dgm:pt>
    <dgm:pt modelId="{5746AFB6-9BE7-D14B-B35F-3FB7C84B9886}" type="pres">
      <dgm:prSet presAssocID="{D0EB16FA-674E-EE4E-B873-516D7EB5F375}" presName="bottomArc2" presStyleLbl="parChTrans1D1" presStyleIdx="23" presStyleCnt="76"/>
      <dgm:spPr/>
    </dgm:pt>
    <dgm:pt modelId="{D55AE1AA-18B4-6A4A-838F-04C61141B579}" type="pres">
      <dgm:prSet presAssocID="{D0EB16FA-674E-EE4E-B873-516D7EB5F37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F9FC6E2-B488-4C47-9C68-A26EAFAB17C1}" type="pres">
      <dgm:prSet presAssocID="{D0EB16FA-674E-EE4E-B873-516D7EB5F375}" presName="hierChild4" presStyleCnt="0"/>
      <dgm:spPr/>
    </dgm:pt>
    <dgm:pt modelId="{DBC12097-63C9-1549-A7C0-286099EAAF58}" type="pres">
      <dgm:prSet presAssocID="{D0EB16FA-674E-EE4E-B873-516D7EB5F375}" presName="hierChild5" presStyleCnt="0"/>
      <dgm:spPr/>
    </dgm:pt>
    <dgm:pt modelId="{7823B8E7-3F4D-104B-97F9-34A76134A28A}" type="pres">
      <dgm:prSet presAssocID="{FB35C321-564E-244E-9B01-6B694417C567}" presName="hierChild5" presStyleCnt="0"/>
      <dgm:spPr/>
    </dgm:pt>
    <dgm:pt modelId="{B4D7D9B6-C59D-D641-827E-883025175671}" type="pres">
      <dgm:prSet presAssocID="{A3B1407F-DE7E-1F4C-83F2-6E4513E2F4F0}" presName="Name28" presStyleLbl="parChTrans1D3" presStyleIdx="5" presStyleCnt="16"/>
      <dgm:spPr/>
      <dgm:t>
        <a:bodyPr/>
        <a:lstStyle/>
        <a:p>
          <a:endParaRPr lang="zh-CN" altLang="en-US"/>
        </a:p>
      </dgm:t>
    </dgm:pt>
    <dgm:pt modelId="{1F11489B-9AA1-C846-87D3-B40DB780441C}" type="pres">
      <dgm:prSet presAssocID="{EFF471C4-EAA8-6C4B-8DDA-9AD737E6514A}" presName="hierRoot2" presStyleCnt="0">
        <dgm:presLayoutVars>
          <dgm:hierBranch val="init"/>
        </dgm:presLayoutVars>
      </dgm:prSet>
      <dgm:spPr/>
    </dgm:pt>
    <dgm:pt modelId="{9635AA83-8506-494D-A0EC-6ADFF1F6FAD0}" type="pres">
      <dgm:prSet presAssocID="{EFF471C4-EAA8-6C4B-8DDA-9AD737E6514A}" presName="rootComposite2" presStyleCnt="0"/>
      <dgm:spPr/>
    </dgm:pt>
    <dgm:pt modelId="{68167851-92B2-4940-8A39-CBDA506A4F9A}" type="pres">
      <dgm:prSet presAssocID="{EFF471C4-EAA8-6C4B-8DDA-9AD737E6514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76C02-C405-B545-8B6C-38E2F8604B42}" type="pres">
      <dgm:prSet presAssocID="{EFF471C4-EAA8-6C4B-8DDA-9AD737E6514A}" presName="topArc2" presStyleLbl="parChTrans1D1" presStyleIdx="24" presStyleCnt="76"/>
      <dgm:spPr/>
    </dgm:pt>
    <dgm:pt modelId="{EC32C6F7-7B6C-E244-B209-BCF0DD1AE37D}" type="pres">
      <dgm:prSet presAssocID="{EFF471C4-EAA8-6C4B-8DDA-9AD737E6514A}" presName="bottomArc2" presStyleLbl="parChTrans1D1" presStyleIdx="25" presStyleCnt="76"/>
      <dgm:spPr/>
    </dgm:pt>
    <dgm:pt modelId="{B83247B6-3138-CE4C-9C77-BDF1BCFAC69F}" type="pres">
      <dgm:prSet presAssocID="{EFF471C4-EAA8-6C4B-8DDA-9AD737E6514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E3DED76-1264-8A46-81CA-E05A0C789EF8}" type="pres">
      <dgm:prSet presAssocID="{EFF471C4-EAA8-6C4B-8DDA-9AD737E6514A}" presName="hierChild4" presStyleCnt="0"/>
      <dgm:spPr/>
    </dgm:pt>
    <dgm:pt modelId="{2E45EE7A-5712-8749-96EB-30197E37D9D5}" type="pres">
      <dgm:prSet presAssocID="{EFF471C4-EAA8-6C4B-8DDA-9AD737E6514A}" presName="hierChild5" presStyleCnt="0"/>
      <dgm:spPr/>
    </dgm:pt>
    <dgm:pt modelId="{339B4D52-3E2B-7F4E-BBC4-CCBB2CAE208D}" type="pres">
      <dgm:prSet presAssocID="{8761ADCA-31A0-9746-A62D-2657C1F8C0DA}" presName="Name28" presStyleLbl="parChTrans1D3" presStyleIdx="6" presStyleCnt="16"/>
      <dgm:spPr/>
      <dgm:t>
        <a:bodyPr/>
        <a:lstStyle/>
        <a:p>
          <a:endParaRPr lang="zh-CN" altLang="en-US"/>
        </a:p>
      </dgm:t>
    </dgm:pt>
    <dgm:pt modelId="{7B74209C-D05F-4541-9E72-989E67A8E178}" type="pres">
      <dgm:prSet presAssocID="{F5B29805-B80F-B84E-80D5-249DA2BB0DF1}" presName="hierRoot2" presStyleCnt="0">
        <dgm:presLayoutVars>
          <dgm:hierBranch val="init"/>
        </dgm:presLayoutVars>
      </dgm:prSet>
      <dgm:spPr/>
    </dgm:pt>
    <dgm:pt modelId="{1F3C9919-11E7-BE4A-AF48-79F91E8ECF42}" type="pres">
      <dgm:prSet presAssocID="{F5B29805-B80F-B84E-80D5-249DA2BB0DF1}" presName="rootComposite2" presStyleCnt="0"/>
      <dgm:spPr/>
    </dgm:pt>
    <dgm:pt modelId="{AAB8430A-240F-564B-A763-F877155C9BCF}" type="pres">
      <dgm:prSet presAssocID="{F5B29805-B80F-B84E-80D5-249DA2BB0D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B1F751-8962-0C40-B802-75C90A359CA1}" type="pres">
      <dgm:prSet presAssocID="{F5B29805-B80F-B84E-80D5-249DA2BB0DF1}" presName="topArc2" presStyleLbl="parChTrans1D1" presStyleIdx="26" presStyleCnt="76"/>
      <dgm:spPr/>
    </dgm:pt>
    <dgm:pt modelId="{B47C0D09-5EE9-6C48-981B-5C523AEE428E}" type="pres">
      <dgm:prSet presAssocID="{F5B29805-B80F-B84E-80D5-249DA2BB0DF1}" presName="bottomArc2" presStyleLbl="parChTrans1D1" presStyleIdx="27" presStyleCnt="76"/>
      <dgm:spPr/>
    </dgm:pt>
    <dgm:pt modelId="{0FBB2E86-D616-A449-B86F-0B2A9A77AC1F}" type="pres">
      <dgm:prSet presAssocID="{F5B29805-B80F-B84E-80D5-249DA2BB0DF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030BF3-8E82-AB4E-8670-F489D7323259}" type="pres">
      <dgm:prSet presAssocID="{F5B29805-B80F-B84E-80D5-249DA2BB0DF1}" presName="hierChild4" presStyleCnt="0"/>
      <dgm:spPr/>
    </dgm:pt>
    <dgm:pt modelId="{C67DC490-CC36-E848-BB49-CE019EE1CAED}" type="pres">
      <dgm:prSet presAssocID="{A519D8E5-D840-A84E-9084-29D6F02C0169}" presName="Name28" presStyleLbl="parChTrans1D4" presStyleIdx="5" presStyleCnt="18"/>
      <dgm:spPr/>
      <dgm:t>
        <a:bodyPr/>
        <a:lstStyle/>
        <a:p>
          <a:endParaRPr lang="zh-CN" altLang="en-US"/>
        </a:p>
      </dgm:t>
    </dgm:pt>
    <dgm:pt modelId="{B5A31C84-4A54-9F44-A421-1408B4B5927A}" type="pres">
      <dgm:prSet presAssocID="{0C2F6B5A-5D28-8345-BEDF-7AB668200AB9}" presName="hierRoot2" presStyleCnt="0">
        <dgm:presLayoutVars>
          <dgm:hierBranch val="init"/>
        </dgm:presLayoutVars>
      </dgm:prSet>
      <dgm:spPr/>
    </dgm:pt>
    <dgm:pt modelId="{B8628E85-70AF-AC4E-B567-27F684DFBD6C}" type="pres">
      <dgm:prSet presAssocID="{0C2F6B5A-5D28-8345-BEDF-7AB668200AB9}" presName="rootComposite2" presStyleCnt="0"/>
      <dgm:spPr/>
    </dgm:pt>
    <dgm:pt modelId="{062AE6D6-E957-F44F-97FC-5DEF3E19E871}" type="pres">
      <dgm:prSet presAssocID="{0C2F6B5A-5D28-8345-BEDF-7AB668200A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6F273-436C-5E43-835E-AA171770073B}" type="pres">
      <dgm:prSet presAssocID="{0C2F6B5A-5D28-8345-BEDF-7AB668200AB9}" presName="topArc2" presStyleLbl="parChTrans1D1" presStyleIdx="28" presStyleCnt="76"/>
      <dgm:spPr/>
    </dgm:pt>
    <dgm:pt modelId="{EAC72270-0B29-2B48-8C47-C1C474E25941}" type="pres">
      <dgm:prSet presAssocID="{0C2F6B5A-5D28-8345-BEDF-7AB668200AB9}" presName="bottomArc2" presStyleLbl="parChTrans1D1" presStyleIdx="29" presStyleCnt="76"/>
      <dgm:spPr/>
    </dgm:pt>
    <dgm:pt modelId="{B7687A1C-6A8C-1C48-AD57-2DDAC3F10F93}" type="pres">
      <dgm:prSet presAssocID="{0C2F6B5A-5D28-8345-BEDF-7AB668200AB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3406E92-F9AA-C148-86CB-098E28E2CB01}" type="pres">
      <dgm:prSet presAssocID="{0C2F6B5A-5D28-8345-BEDF-7AB668200AB9}" presName="hierChild4" presStyleCnt="0"/>
      <dgm:spPr/>
    </dgm:pt>
    <dgm:pt modelId="{64A33538-FA8B-EB47-82A4-9D6AE006CF56}" type="pres">
      <dgm:prSet presAssocID="{0C2F6B5A-5D28-8345-BEDF-7AB668200AB9}" presName="hierChild5" presStyleCnt="0"/>
      <dgm:spPr/>
    </dgm:pt>
    <dgm:pt modelId="{EEDACD02-A878-6F4B-B8C6-64B2897D492A}" type="pres">
      <dgm:prSet presAssocID="{BF8DBE56-FB1B-FF4F-83D7-382D149B9B42}" presName="Name28" presStyleLbl="parChTrans1D4" presStyleIdx="6" presStyleCnt="18"/>
      <dgm:spPr/>
      <dgm:t>
        <a:bodyPr/>
        <a:lstStyle/>
        <a:p>
          <a:endParaRPr lang="zh-CN" altLang="en-US"/>
        </a:p>
      </dgm:t>
    </dgm:pt>
    <dgm:pt modelId="{29EDC89B-52E9-2646-8EF3-6CB43B446796}" type="pres">
      <dgm:prSet presAssocID="{8B76C3B0-3984-4E41-8191-C72BEB0D8B38}" presName="hierRoot2" presStyleCnt="0">
        <dgm:presLayoutVars>
          <dgm:hierBranch val="init"/>
        </dgm:presLayoutVars>
      </dgm:prSet>
      <dgm:spPr/>
    </dgm:pt>
    <dgm:pt modelId="{FCB77BDD-B7DF-2A44-A542-B4678D280B36}" type="pres">
      <dgm:prSet presAssocID="{8B76C3B0-3984-4E41-8191-C72BEB0D8B38}" presName="rootComposite2" presStyleCnt="0"/>
      <dgm:spPr/>
    </dgm:pt>
    <dgm:pt modelId="{B64B7D45-E013-B043-B8F0-DE0867D7CBFD}" type="pres">
      <dgm:prSet presAssocID="{8B76C3B0-3984-4E41-8191-C72BEB0D8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AD107-E8B1-1A49-8D03-8FE21EC739A1}" type="pres">
      <dgm:prSet presAssocID="{8B76C3B0-3984-4E41-8191-C72BEB0D8B38}" presName="topArc2" presStyleLbl="parChTrans1D1" presStyleIdx="30" presStyleCnt="76"/>
      <dgm:spPr/>
    </dgm:pt>
    <dgm:pt modelId="{A18BC750-ADBC-1A4C-BAAE-A79AF8ED8020}" type="pres">
      <dgm:prSet presAssocID="{8B76C3B0-3984-4E41-8191-C72BEB0D8B38}" presName="bottomArc2" presStyleLbl="parChTrans1D1" presStyleIdx="31" presStyleCnt="76"/>
      <dgm:spPr/>
    </dgm:pt>
    <dgm:pt modelId="{C2E5F5CD-F7D7-BA4D-B2A0-D7828DA3C159}" type="pres">
      <dgm:prSet presAssocID="{8B76C3B0-3984-4E41-8191-C72BEB0D8B3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FD3772-8EAE-6041-B24C-B099D973770F}" type="pres">
      <dgm:prSet presAssocID="{8B76C3B0-3984-4E41-8191-C72BEB0D8B38}" presName="hierChild4" presStyleCnt="0"/>
      <dgm:spPr/>
    </dgm:pt>
    <dgm:pt modelId="{BF9F9529-F414-EF45-A741-3A415F821A78}" type="pres">
      <dgm:prSet presAssocID="{8B76C3B0-3984-4E41-8191-C72BEB0D8B38}" presName="hierChild5" presStyleCnt="0"/>
      <dgm:spPr/>
    </dgm:pt>
    <dgm:pt modelId="{25A26622-CE9B-D248-8607-2B4523B5EBD1}" type="pres">
      <dgm:prSet presAssocID="{E739B3CF-4013-6E44-86F7-5417523B4CA6}" presName="Name28" presStyleLbl="parChTrans1D4" presStyleIdx="7" presStyleCnt="18"/>
      <dgm:spPr/>
      <dgm:t>
        <a:bodyPr/>
        <a:lstStyle/>
        <a:p>
          <a:endParaRPr lang="zh-CN" altLang="en-US"/>
        </a:p>
      </dgm:t>
    </dgm:pt>
    <dgm:pt modelId="{C57226FF-AE66-524D-9B29-17F495F07F40}" type="pres">
      <dgm:prSet presAssocID="{7D5A29AB-228E-BC47-A616-A402BCBF934D}" presName="hierRoot2" presStyleCnt="0">
        <dgm:presLayoutVars>
          <dgm:hierBranch val="init"/>
        </dgm:presLayoutVars>
      </dgm:prSet>
      <dgm:spPr/>
    </dgm:pt>
    <dgm:pt modelId="{7A8A7070-A7A6-F045-9FA3-04D843F227D8}" type="pres">
      <dgm:prSet presAssocID="{7D5A29AB-228E-BC47-A616-A402BCBF934D}" presName="rootComposite2" presStyleCnt="0"/>
      <dgm:spPr/>
    </dgm:pt>
    <dgm:pt modelId="{1615638D-4F27-2048-A995-936A4A10F88E}" type="pres">
      <dgm:prSet presAssocID="{7D5A29AB-228E-BC47-A616-A402BCBF934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2AB8A-49BB-8147-8C50-22C0AA308254}" type="pres">
      <dgm:prSet presAssocID="{7D5A29AB-228E-BC47-A616-A402BCBF934D}" presName="topArc2" presStyleLbl="parChTrans1D1" presStyleIdx="32" presStyleCnt="76"/>
      <dgm:spPr/>
    </dgm:pt>
    <dgm:pt modelId="{6C40477E-9C81-CE46-BD77-2BD9C3695F75}" type="pres">
      <dgm:prSet presAssocID="{7D5A29AB-228E-BC47-A616-A402BCBF934D}" presName="bottomArc2" presStyleLbl="parChTrans1D1" presStyleIdx="33" presStyleCnt="76"/>
      <dgm:spPr/>
    </dgm:pt>
    <dgm:pt modelId="{10D910F5-4F9D-0A44-9491-C914386D8BFB}" type="pres">
      <dgm:prSet presAssocID="{7D5A29AB-228E-BC47-A616-A402BCBF934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7AA9E6-0CF3-434D-8CB8-430FB8E95F3A}" type="pres">
      <dgm:prSet presAssocID="{7D5A29AB-228E-BC47-A616-A402BCBF934D}" presName="hierChild4" presStyleCnt="0"/>
      <dgm:spPr/>
    </dgm:pt>
    <dgm:pt modelId="{F956BE61-4EA2-6E41-BA1B-57FEC283C956}" type="pres">
      <dgm:prSet presAssocID="{7D5A29AB-228E-BC47-A616-A402BCBF934D}" presName="hierChild5" presStyleCnt="0"/>
      <dgm:spPr/>
    </dgm:pt>
    <dgm:pt modelId="{EE294695-307F-D14A-A05E-FDE9FFF70AA6}" type="pres">
      <dgm:prSet presAssocID="{F5B29805-B80F-B84E-80D5-249DA2BB0DF1}" presName="hierChild5" presStyleCnt="0"/>
      <dgm:spPr/>
    </dgm:pt>
    <dgm:pt modelId="{71043B0A-4315-A146-A5D2-F723F0F46EA3}" type="pres">
      <dgm:prSet presAssocID="{098F6FF2-7057-2347-AC9A-272F744A2124}" presName="hierChild5" presStyleCnt="0"/>
      <dgm:spPr/>
    </dgm:pt>
    <dgm:pt modelId="{19A911C2-0EE3-284B-8E9E-CF22460B830B}" type="pres">
      <dgm:prSet presAssocID="{5121D18F-8ABE-9C40-9362-CF6DD75E0E83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D53AD4B7-4979-CE41-A8BF-25AFC75B34C0}" type="pres">
      <dgm:prSet presAssocID="{1C1A68AE-B38A-B643-A11A-4FD059A12E09}" presName="hierRoot2" presStyleCnt="0">
        <dgm:presLayoutVars>
          <dgm:hierBranch val="init"/>
        </dgm:presLayoutVars>
      </dgm:prSet>
      <dgm:spPr/>
    </dgm:pt>
    <dgm:pt modelId="{777BA384-BBAA-214F-9A8E-45D58B6A4459}" type="pres">
      <dgm:prSet presAssocID="{1C1A68AE-B38A-B643-A11A-4FD059A12E09}" presName="rootComposite2" presStyleCnt="0"/>
      <dgm:spPr/>
    </dgm:pt>
    <dgm:pt modelId="{6FACD9D3-9807-E04E-BAEC-A1BED2E4673F}" type="pres">
      <dgm:prSet presAssocID="{1C1A68AE-B38A-B643-A11A-4FD059A12E0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C6553-D336-7148-B60A-D4C358E601DE}" type="pres">
      <dgm:prSet presAssocID="{1C1A68AE-B38A-B643-A11A-4FD059A12E09}" presName="topArc2" presStyleLbl="parChTrans1D1" presStyleIdx="34" presStyleCnt="76"/>
      <dgm:spPr/>
    </dgm:pt>
    <dgm:pt modelId="{15DBF071-FCAD-7042-8A1F-F69BF74146E0}" type="pres">
      <dgm:prSet presAssocID="{1C1A68AE-B38A-B643-A11A-4FD059A12E09}" presName="bottomArc2" presStyleLbl="parChTrans1D1" presStyleIdx="35" presStyleCnt="76"/>
      <dgm:spPr/>
    </dgm:pt>
    <dgm:pt modelId="{B0761411-2563-5B45-972C-114F07518FE5}" type="pres">
      <dgm:prSet presAssocID="{1C1A68AE-B38A-B643-A11A-4FD059A12E0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F1A7A1B-D305-3D44-8D45-432F47C54AF8}" type="pres">
      <dgm:prSet presAssocID="{1C1A68AE-B38A-B643-A11A-4FD059A12E09}" presName="hierChild4" presStyleCnt="0"/>
      <dgm:spPr/>
    </dgm:pt>
    <dgm:pt modelId="{661BEA2E-1427-A240-A83E-9BDE4DC0AF38}" type="pres">
      <dgm:prSet presAssocID="{A6A51215-925D-ED41-BAB9-345259960EAF}" presName="Name28" presStyleLbl="parChTrans1D3" presStyleIdx="7" presStyleCnt="16"/>
      <dgm:spPr/>
      <dgm:t>
        <a:bodyPr/>
        <a:lstStyle/>
        <a:p>
          <a:endParaRPr lang="zh-CN" altLang="en-US"/>
        </a:p>
      </dgm:t>
    </dgm:pt>
    <dgm:pt modelId="{C1D6E614-B39C-E04D-AD3E-7842A7B05FBC}" type="pres">
      <dgm:prSet presAssocID="{313B640C-B415-2744-82E6-5C60973ECAEB}" presName="hierRoot2" presStyleCnt="0">
        <dgm:presLayoutVars>
          <dgm:hierBranch val="init"/>
        </dgm:presLayoutVars>
      </dgm:prSet>
      <dgm:spPr/>
    </dgm:pt>
    <dgm:pt modelId="{7BDCEF9D-67EE-C744-8BAB-662F5887D38C}" type="pres">
      <dgm:prSet presAssocID="{313B640C-B415-2744-82E6-5C60973ECAEB}" presName="rootComposite2" presStyleCnt="0"/>
      <dgm:spPr/>
    </dgm:pt>
    <dgm:pt modelId="{DE2B5197-2317-B943-8473-A9BAE75E557D}" type="pres">
      <dgm:prSet presAssocID="{313B640C-B415-2744-82E6-5C60973ECAE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1D8F88-FF9A-D449-B9F7-E0CD4A84497C}" type="pres">
      <dgm:prSet presAssocID="{313B640C-B415-2744-82E6-5C60973ECAEB}" presName="topArc2" presStyleLbl="parChTrans1D1" presStyleIdx="36" presStyleCnt="76"/>
      <dgm:spPr/>
    </dgm:pt>
    <dgm:pt modelId="{B3225B5B-5C9F-9C44-AD07-08EB174E73E7}" type="pres">
      <dgm:prSet presAssocID="{313B640C-B415-2744-82E6-5C60973ECAEB}" presName="bottomArc2" presStyleLbl="parChTrans1D1" presStyleIdx="37" presStyleCnt="76"/>
      <dgm:spPr/>
    </dgm:pt>
    <dgm:pt modelId="{BDB33263-85C3-114A-A112-058FA8128250}" type="pres">
      <dgm:prSet presAssocID="{313B640C-B415-2744-82E6-5C60973ECAE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BD0672-4F5A-8148-A4F5-AA1ADE66F550}" type="pres">
      <dgm:prSet presAssocID="{313B640C-B415-2744-82E6-5C60973ECAEB}" presName="hierChild4" presStyleCnt="0"/>
      <dgm:spPr/>
    </dgm:pt>
    <dgm:pt modelId="{61E38381-332D-354B-89A8-2E380916A287}" type="pres">
      <dgm:prSet presAssocID="{313B640C-B415-2744-82E6-5C60973ECAEB}" presName="hierChild5" presStyleCnt="0"/>
      <dgm:spPr/>
    </dgm:pt>
    <dgm:pt modelId="{45563FE1-EC3D-DB41-8A4B-BB3C82A7F64E}" type="pres">
      <dgm:prSet presAssocID="{97C77DD9-8856-0F49-A10A-9917B2B3623A}" presName="Name28" presStyleLbl="parChTrans1D3" presStyleIdx="8" presStyleCnt="16"/>
      <dgm:spPr/>
      <dgm:t>
        <a:bodyPr/>
        <a:lstStyle/>
        <a:p>
          <a:endParaRPr lang="zh-CN" altLang="en-US"/>
        </a:p>
      </dgm:t>
    </dgm:pt>
    <dgm:pt modelId="{E36FC40D-C1B2-A648-B138-7FCC0E00F9CE}" type="pres">
      <dgm:prSet presAssocID="{D21CB905-6FCB-C749-B8D8-F7E3E8890832}" presName="hierRoot2" presStyleCnt="0">
        <dgm:presLayoutVars>
          <dgm:hierBranch val="init"/>
        </dgm:presLayoutVars>
      </dgm:prSet>
      <dgm:spPr/>
    </dgm:pt>
    <dgm:pt modelId="{BB1B6CF0-3585-9547-9F37-D727ED3A6BFF}" type="pres">
      <dgm:prSet presAssocID="{D21CB905-6FCB-C749-B8D8-F7E3E8890832}" presName="rootComposite2" presStyleCnt="0"/>
      <dgm:spPr/>
    </dgm:pt>
    <dgm:pt modelId="{16FFD37C-C605-C64B-9FFD-843CBDAE8F4C}" type="pres">
      <dgm:prSet presAssocID="{D21CB905-6FCB-C749-B8D8-F7E3E88908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D719B6-0F1B-6C48-8B0F-AB1C29EB1BC4}" type="pres">
      <dgm:prSet presAssocID="{D21CB905-6FCB-C749-B8D8-F7E3E8890832}" presName="topArc2" presStyleLbl="parChTrans1D1" presStyleIdx="38" presStyleCnt="76"/>
      <dgm:spPr/>
    </dgm:pt>
    <dgm:pt modelId="{655D67C2-A569-4B4E-9AFE-21B87ECC28CA}" type="pres">
      <dgm:prSet presAssocID="{D21CB905-6FCB-C749-B8D8-F7E3E8890832}" presName="bottomArc2" presStyleLbl="parChTrans1D1" presStyleIdx="39" presStyleCnt="76"/>
      <dgm:spPr/>
    </dgm:pt>
    <dgm:pt modelId="{EC16CE5F-81E2-C545-BB50-B91B46F3177E}" type="pres">
      <dgm:prSet presAssocID="{D21CB905-6FCB-C749-B8D8-F7E3E889083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6F09CFD-629D-CB4A-945A-9C9607AB58AA}" type="pres">
      <dgm:prSet presAssocID="{D21CB905-6FCB-C749-B8D8-F7E3E8890832}" presName="hierChild4" presStyleCnt="0"/>
      <dgm:spPr/>
    </dgm:pt>
    <dgm:pt modelId="{FD326A6D-67C1-1043-8FB1-4A4AD3754D27}" type="pres">
      <dgm:prSet presAssocID="{AD091C28-9511-284D-B4BF-B2F1EB1DC710}" presName="Name28" presStyleLbl="parChTrans1D4" presStyleIdx="8" presStyleCnt="18"/>
      <dgm:spPr/>
      <dgm:t>
        <a:bodyPr/>
        <a:lstStyle/>
        <a:p>
          <a:endParaRPr lang="zh-CN" altLang="en-US"/>
        </a:p>
      </dgm:t>
    </dgm:pt>
    <dgm:pt modelId="{116C3BE5-BD94-3649-B91D-1A346C6B4094}" type="pres">
      <dgm:prSet presAssocID="{A51A1599-5BFF-5044-AFEF-66D1590AF125}" presName="hierRoot2" presStyleCnt="0">
        <dgm:presLayoutVars>
          <dgm:hierBranch val="init"/>
        </dgm:presLayoutVars>
      </dgm:prSet>
      <dgm:spPr/>
    </dgm:pt>
    <dgm:pt modelId="{A3075EFD-FB16-694D-86BC-21F54B2B5F34}" type="pres">
      <dgm:prSet presAssocID="{A51A1599-5BFF-5044-AFEF-66D1590AF125}" presName="rootComposite2" presStyleCnt="0"/>
      <dgm:spPr/>
    </dgm:pt>
    <dgm:pt modelId="{338B282D-FE67-4144-8FA3-8D62CD2F3E96}" type="pres">
      <dgm:prSet presAssocID="{A51A1599-5BFF-5044-AFEF-66D1590AF1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D1D32-83B2-C64B-8E30-17E7397D3B15}" type="pres">
      <dgm:prSet presAssocID="{A51A1599-5BFF-5044-AFEF-66D1590AF125}" presName="topArc2" presStyleLbl="parChTrans1D1" presStyleIdx="40" presStyleCnt="76"/>
      <dgm:spPr/>
    </dgm:pt>
    <dgm:pt modelId="{2292A6DB-5773-D24D-BC23-58BB679AF27F}" type="pres">
      <dgm:prSet presAssocID="{A51A1599-5BFF-5044-AFEF-66D1590AF125}" presName="bottomArc2" presStyleLbl="parChTrans1D1" presStyleIdx="41" presStyleCnt="76"/>
      <dgm:spPr/>
    </dgm:pt>
    <dgm:pt modelId="{2E5C290D-444E-6D4C-977C-FEC91B08DC59}" type="pres">
      <dgm:prSet presAssocID="{A51A1599-5BFF-5044-AFEF-66D1590AF12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A3C1780-63AB-9047-8E30-7AA8CAB8EA2E}" type="pres">
      <dgm:prSet presAssocID="{A51A1599-5BFF-5044-AFEF-66D1590AF125}" presName="hierChild4" presStyleCnt="0"/>
      <dgm:spPr/>
    </dgm:pt>
    <dgm:pt modelId="{EBF2D923-3597-9440-B0E1-9F27E50C82D8}" type="pres">
      <dgm:prSet presAssocID="{A51A1599-5BFF-5044-AFEF-66D1590AF125}" presName="hierChild5" presStyleCnt="0"/>
      <dgm:spPr/>
    </dgm:pt>
    <dgm:pt modelId="{DEC4A8FD-5276-5F4A-BF43-1E104C1A6612}" type="pres">
      <dgm:prSet presAssocID="{C06C8D00-9AB1-9842-9494-5E08969B74BD}" presName="Name28" presStyleLbl="parChTrans1D4" presStyleIdx="9" presStyleCnt="18"/>
      <dgm:spPr/>
      <dgm:t>
        <a:bodyPr/>
        <a:lstStyle/>
        <a:p>
          <a:endParaRPr lang="zh-CN" altLang="en-US"/>
        </a:p>
      </dgm:t>
    </dgm:pt>
    <dgm:pt modelId="{92B6FEB0-4B5F-A446-AC3C-E73A7D747F15}" type="pres">
      <dgm:prSet presAssocID="{CD53BE94-63D7-5D42-881B-BD9F6CC2A995}" presName="hierRoot2" presStyleCnt="0">
        <dgm:presLayoutVars>
          <dgm:hierBranch val="init"/>
        </dgm:presLayoutVars>
      </dgm:prSet>
      <dgm:spPr/>
    </dgm:pt>
    <dgm:pt modelId="{4A5AE98F-8661-3442-9161-D09E6C40EB50}" type="pres">
      <dgm:prSet presAssocID="{CD53BE94-63D7-5D42-881B-BD9F6CC2A995}" presName="rootComposite2" presStyleCnt="0"/>
      <dgm:spPr/>
    </dgm:pt>
    <dgm:pt modelId="{1E1F058E-031F-2E41-B9CF-CD60DF4FCB3E}" type="pres">
      <dgm:prSet presAssocID="{CD53BE94-63D7-5D42-881B-BD9F6CC2A99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4151B3-DFEB-2843-8D64-0B6F75A04F0E}" type="pres">
      <dgm:prSet presAssocID="{CD53BE94-63D7-5D42-881B-BD9F6CC2A995}" presName="topArc2" presStyleLbl="parChTrans1D1" presStyleIdx="42" presStyleCnt="76"/>
      <dgm:spPr/>
    </dgm:pt>
    <dgm:pt modelId="{9C095583-13FD-A84B-B1C0-7FFE252E17AD}" type="pres">
      <dgm:prSet presAssocID="{CD53BE94-63D7-5D42-881B-BD9F6CC2A995}" presName="bottomArc2" presStyleLbl="parChTrans1D1" presStyleIdx="43" presStyleCnt="76"/>
      <dgm:spPr/>
    </dgm:pt>
    <dgm:pt modelId="{E683D532-CD03-824E-B1E9-C686A034EA22}" type="pres">
      <dgm:prSet presAssocID="{CD53BE94-63D7-5D42-881B-BD9F6CC2A99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876107A-30CD-DA47-AC2E-26333AFF86AD}" type="pres">
      <dgm:prSet presAssocID="{CD53BE94-63D7-5D42-881B-BD9F6CC2A995}" presName="hierChild4" presStyleCnt="0"/>
      <dgm:spPr/>
    </dgm:pt>
    <dgm:pt modelId="{120E0C55-FD40-BA47-A3AB-EE7B69E01439}" type="pres">
      <dgm:prSet presAssocID="{605C7AC8-CF78-1A4A-8A66-05B8F2A7B4FD}" presName="Name28" presStyleLbl="parChTrans1D4" presStyleIdx="10" presStyleCnt="18"/>
      <dgm:spPr/>
      <dgm:t>
        <a:bodyPr/>
        <a:lstStyle/>
        <a:p>
          <a:endParaRPr lang="zh-CN" altLang="en-US"/>
        </a:p>
      </dgm:t>
    </dgm:pt>
    <dgm:pt modelId="{9989A4B8-C62B-FA46-B04D-1839692917D5}" type="pres">
      <dgm:prSet presAssocID="{7141269C-31FE-7D4F-8143-774B7236DB10}" presName="hierRoot2" presStyleCnt="0">
        <dgm:presLayoutVars>
          <dgm:hierBranch val="init"/>
        </dgm:presLayoutVars>
      </dgm:prSet>
      <dgm:spPr/>
    </dgm:pt>
    <dgm:pt modelId="{7B2222D3-BD20-014D-B086-C684E879A5D8}" type="pres">
      <dgm:prSet presAssocID="{7141269C-31FE-7D4F-8143-774B7236DB10}" presName="rootComposite2" presStyleCnt="0"/>
      <dgm:spPr/>
    </dgm:pt>
    <dgm:pt modelId="{D9AFA551-E2D4-9B44-BB75-AFC4C6D4A494}" type="pres">
      <dgm:prSet presAssocID="{7141269C-31FE-7D4F-8143-774B7236DB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C4C69F-AD4C-5C4B-81E4-B701AEC69E97}" type="pres">
      <dgm:prSet presAssocID="{7141269C-31FE-7D4F-8143-774B7236DB10}" presName="topArc2" presStyleLbl="parChTrans1D1" presStyleIdx="44" presStyleCnt="76"/>
      <dgm:spPr/>
    </dgm:pt>
    <dgm:pt modelId="{37F76207-4DA2-9645-A005-45AEF25EE231}" type="pres">
      <dgm:prSet presAssocID="{7141269C-31FE-7D4F-8143-774B7236DB10}" presName="bottomArc2" presStyleLbl="parChTrans1D1" presStyleIdx="45" presStyleCnt="76"/>
      <dgm:spPr/>
    </dgm:pt>
    <dgm:pt modelId="{31CB7CB9-056B-884A-9241-DFCBBEE734BA}" type="pres">
      <dgm:prSet presAssocID="{7141269C-31FE-7D4F-8143-774B7236DB10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5AA5C81-86E0-4B49-9808-2194B4AC5CE5}" type="pres">
      <dgm:prSet presAssocID="{7141269C-31FE-7D4F-8143-774B7236DB10}" presName="hierChild4" presStyleCnt="0"/>
      <dgm:spPr/>
    </dgm:pt>
    <dgm:pt modelId="{DADCE9B1-AFA4-4B41-8602-4DE97983994E}" type="pres">
      <dgm:prSet presAssocID="{7141269C-31FE-7D4F-8143-774B7236DB10}" presName="hierChild5" presStyleCnt="0"/>
      <dgm:spPr/>
    </dgm:pt>
    <dgm:pt modelId="{B8F58BBB-E15A-D84A-BC79-F7F899320545}" type="pres">
      <dgm:prSet presAssocID="{F5073376-F670-7B49-9A33-C61942BC2F72}" presName="Name28" presStyleLbl="parChTrans1D4" presStyleIdx="11" presStyleCnt="18"/>
      <dgm:spPr/>
      <dgm:t>
        <a:bodyPr/>
        <a:lstStyle/>
        <a:p>
          <a:endParaRPr lang="zh-CN" altLang="en-US"/>
        </a:p>
      </dgm:t>
    </dgm:pt>
    <dgm:pt modelId="{AB2A5CE8-4665-D046-8B86-64FC2626CF3A}" type="pres">
      <dgm:prSet presAssocID="{9723EC5E-5B40-B148-B7F4-0E5AF3970E0C}" presName="hierRoot2" presStyleCnt="0">
        <dgm:presLayoutVars>
          <dgm:hierBranch val="init"/>
        </dgm:presLayoutVars>
      </dgm:prSet>
      <dgm:spPr/>
    </dgm:pt>
    <dgm:pt modelId="{20CDE4BC-80AD-3E43-9EC2-ADA5E01A01C5}" type="pres">
      <dgm:prSet presAssocID="{9723EC5E-5B40-B148-B7F4-0E5AF3970E0C}" presName="rootComposite2" presStyleCnt="0"/>
      <dgm:spPr/>
    </dgm:pt>
    <dgm:pt modelId="{ABFA01CC-66CB-B446-8C14-C4A9DEF7BF6E}" type="pres">
      <dgm:prSet presAssocID="{9723EC5E-5B40-B148-B7F4-0E5AF3970E0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2E9359-943C-A241-AD2E-A9A505296DF1}" type="pres">
      <dgm:prSet presAssocID="{9723EC5E-5B40-B148-B7F4-0E5AF3970E0C}" presName="topArc2" presStyleLbl="parChTrans1D1" presStyleIdx="46" presStyleCnt="76"/>
      <dgm:spPr/>
    </dgm:pt>
    <dgm:pt modelId="{46A627B8-22BF-434B-A6DC-2DD5B1230850}" type="pres">
      <dgm:prSet presAssocID="{9723EC5E-5B40-B148-B7F4-0E5AF3970E0C}" presName="bottomArc2" presStyleLbl="parChTrans1D1" presStyleIdx="47" presStyleCnt="76"/>
      <dgm:spPr/>
    </dgm:pt>
    <dgm:pt modelId="{D72C10F2-B83B-EA40-A8C4-266F5CDD1E89}" type="pres">
      <dgm:prSet presAssocID="{9723EC5E-5B40-B148-B7F4-0E5AF3970E0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C65EE43-1593-514F-9253-BE2304CDD9F2}" type="pres">
      <dgm:prSet presAssocID="{9723EC5E-5B40-B148-B7F4-0E5AF3970E0C}" presName="hierChild4" presStyleCnt="0"/>
      <dgm:spPr/>
    </dgm:pt>
    <dgm:pt modelId="{FA248DA0-39FB-9844-A755-15D5D3DA514F}" type="pres">
      <dgm:prSet presAssocID="{9723EC5E-5B40-B148-B7F4-0E5AF3970E0C}" presName="hierChild5" presStyleCnt="0"/>
      <dgm:spPr/>
    </dgm:pt>
    <dgm:pt modelId="{ED267E3B-C815-C345-958F-9E43B7FBFFF8}" type="pres">
      <dgm:prSet presAssocID="{CD53BE94-63D7-5D42-881B-BD9F6CC2A995}" presName="hierChild5" presStyleCnt="0"/>
      <dgm:spPr/>
    </dgm:pt>
    <dgm:pt modelId="{1E64DEFC-0E5D-3742-AE35-76BD5340857D}" type="pres">
      <dgm:prSet presAssocID="{D21CB905-6FCB-C749-B8D8-F7E3E8890832}" presName="hierChild5" presStyleCnt="0"/>
      <dgm:spPr/>
    </dgm:pt>
    <dgm:pt modelId="{9A832F90-716F-0440-8213-879FF025AED4}" type="pres">
      <dgm:prSet presAssocID="{1D0EF6AD-AF2A-4C40-A71D-5062C62AAE51}" presName="Name28" presStyleLbl="parChTrans1D3" presStyleIdx="9" presStyleCnt="16"/>
      <dgm:spPr/>
      <dgm:t>
        <a:bodyPr/>
        <a:lstStyle/>
        <a:p>
          <a:endParaRPr lang="zh-CN" altLang="en-US"/>
        </a:p>
      </dgm:t>
    </dgm:pt>
    <dgm:pt modelId="{681AAA64-2324-5C46-8308-1A32CD69D0D2}" type="pres">
      <dgm:prSet presAssocID="{AFD98C1D-258A-834E-9094-FB74843BAE85}" presName="hierRoot2" presStyleCnt="0">
        <dgm:presLayoutVars>
          <dgm:hierBranch val="init"/>
        </dgm:presLayoutVars>
      </dgm:prSet>
      <dgm:spPr/>
    </dgm:pt>
    <dgm:pt modelId="{98E8B52D-5AA1-274E-AB38-76DF55CD043B}" type="pres">
      <dgm:prSet presAssocID="{AFD98C1D-258A-834E-9094-FB74843BAE85}" presName="rootComposite2" presStyleCnt="0"/>
      <dgm:spPr/>
    </dgm:pt>
    <dgm:pt modelId="{37A32D9B-A98F-0640-B4A4-2464CCE811C1}" type="pres">
      <dgm:prSet presAssocID="{AFD98C1D-258A-834E-9094-FB74843BAE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9F5971-F139-8C44-AC6F-FE0F61DB985F}" type="pres">
      <dgm:prSet presAssocID="{AFD98C1D-258A-834E-9094-FB74843BAE85}" presName="topArc2" presStyleLbl="parChTrans1D1" presStyleIdx="48" presStyleCnt="76"/>
      <dgm:spPr/>
    </dgm:pt>
    <dgm:pt modelId="{FB5A9D33-33C7-874A-8B93-16AD211F168A}" type="pres">
      <dgm:prSet presAssocID="{AFD98C1D-258A-834E-9094-FB74843BAE85}" presName="bottomArc2" presStyleLbl="parChTrans1D1" presStyleIdx="49" presStyleCnt="76"/>
      <dgm:spPr/>
    </dgm:pt>
    <dgm:pt modelId="{CEF60013-96E6-8A47-97A3-CB4558DD9FC2}" type="pres">
      <dgm:prSet presAssocID="{AFD98C1D-258A-834E-9094-FB74843BAE8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A59EF1-9B6F-E740-8EBC-FDC177A22E5A}" type="pres">
      <dgm:prSet presAssocID="{AFD98C1D-258A-834E-9094-FB74843BAE85}" presName="hierChild4" presStyleCnt="0"/>
      <dgm:spPr/>
    </dgm:pt>
    <dgm:pt modelId="{99CC5204-341A-FE4F-B768-B37103DF8826}" type="pres">
      <dgm:prSet presAssocID="{AFD98C1D-258A-834E-9094-FB74843BAE85}" presName="hierChild5" presStyleCnt="0"/>
      <dgm:spPr/>
    </dgm:pt>
    <dgm:pt modelId="{4D91E484-25E5-6749-ADC1-D45512464A2D}" type="pres">
      <dgm:prSet presAssocID="{057B44FA-3E55-D34A-B306-CAEE00150AD4}" presName="Name28" presStyleLbl="parChTrans1D3" presStyleIdx="10" presStyleCnt="16"/>
      <dgm:spPr/>
      <dgm:t>
        <a:bodyPr/>
        <a:lstStyle/>
        <a:p>
          <a:endParaRPr lang="zh-CN" altLang="en-US"/>
        </a:p>
      </dgm:t>
    </dgm:pt>
    <dgm:pt modelId="{C0527A07-878F-DE40-A0F0-08E2D59D11E8}" type="pres">
      <dgm:prSet presAssocID="{E0E214F2-BD36-6F42-8B6F-D77A94B4BA33}" presName="hierRoot2" presStyleCnt="0">
        <dgm:presLayoutVars>
          <dgm:hierBranch val="init"/>
        </dgm:presLayoutVars>
      </dgm:prSet>
      <dgm:spPr/>
    </dgm:pt>
    <dgm:pt modelId="{CB073D83-5CF9-1D4D-8D05-16BC35281299}" type="pres">
      <dgm:prSet presAssocID="{E0E214F2-BD36-6F42-8B6F-D77A94B4BA33}" presName="rootComposite2" presStyleCnt="0"/>
      <dgm:spPr/>
    </dgm:pt>
    <dgm:pt modelId="{7992E425-0EBE-DA4B-B6CC-F0D32A320A9F}" type="pres">
      <dgm:prSet presAssocID="{E0E214F2-BD36-6F42-8B6F-D77A94B4BA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5F8E54-D25D-BE46-A667-FCE7CBF8575D}" type="pres">
      <dgm:prSet presAssocID="{E0E214F2-BD36-6F42-8B6F-D77A94B4BA33}" presName="topArc2" presStyleLbl="parChTrans1D1" presStyleIdx="50" presStyleCnt="76"/>
      <dgm:spPr/>
    </dgm:pt>
    <dgm:pt modelId="{64CC4053-8DD0-E740-BE34-32893DF8CDFF}" type="pres">
      <dgm:prSet presAssocID="{E0E214F2-BD36-6F42-8B6F-D77A94B4BA33}" presName="bottomArc2" presStyleLbl="parChTrans1D1" presStyleIdx="51" presStyleCnt="76"/>
      <dgm:spPr/>
    </dgm:pt>
    <dgm:pt modelId="{872233C5-00FB-EE4E-A3D9-71C09D6D706E}" type="pres">
      <dgm:prSet presAssocID="{E0E214F2-BD36-6F42-8B6F-D77A94B4BA3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41E1DC3-2F1C-5C4D-8ED1-93A83AAD4B34}" type="pres">
      <dgm:prSet presAssocID="{E0E214F2-BD36-6F42-8B6F-D77A94B4BA33}" presName="hierChild4" presStyleCnt="0"/>
      <dgm:spPr/>
    </dgm:pt>
    <dgm:pt modelId="{B23F1D01-5DB3-2943-A723-7738AAB79CEE}" type="pres">
      <dgm:prSet presAssocID="{E0E214F2-BD36-6F42-8B6F-D77A94B4BA33}" presName="hierChild5" presStyleCnt="0"/>
      <dgm:spPr/>
    </dgm:pt>
    <dgm:pt modelId="{E1A19351-B2AB-A041-98BE-DFB63A76093C}" type="pres">
      <dgm:prSet presAssocID="{8A2FF53A-DC09-7644-B15C-DE815DED88AB}" presName="Name28" presStyleLbl="parChTrans1D3" presStyleIdx="11" presStyleCnt="16"/>
      <dgm:spPr/>
      <dgm:t>
        <a:bodyPr/>
        <a:lstStyle/>
        <a:p>
          <a:endParaRPr lang="zh-CN" altLang="en-US"/>
        </a:p>
      </dgm:t>
    </dgm:pt>
    <dgm:pt modelId="{D51D15D8-7CC3-8343-B14C-7210F92B56D5}" type="pres">
      <dgm:prSet presAssocID="{FDD1CE99-9381-304D-BABA-FB38061967FB}" presName="hierRoot2" presStyleCnt="0">
        <dgm:presLayoutVars>
          <dgm:hierBranch val="init"/>
        </dgm:presLayoutVars>
      </dgm:prSet>
      <dgm:spPr/>
    </dgm:pt>
    <dgm:pt modelId="{50947BA9-9976-5840-9B25-7F1F9D907920}" type="pres">
      <dgm:prSet presAssocID="{FDD1CE99-9381-304D-BABA-FB38061967FB}" presName="rootComposite2" presStyleCnt="0"/>
      <dgm:spPr/>
    </dgm:pt>
    <dgm:pt modelId="{D7249765-5D87-2341-9630-7B6A325A2CB9}" type="pres">
      <dgm:prSet presAssocID="{FDD1CE99-9381-304D-BABA-FB38061967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B1487-0C30-B941-83F4-F9F9CC425D4A}" type="pres">
      <dgm:prSet presAssocID="{FDD1CE99-9381-304D-BABA-FB38061967FB}" presName="topArc2" presStyleLbl="parChTrans1D1" presStyleIdx="52" presStyleCnt="76"/>
      <dgm:spPr/>
    </dgm:pt>
    <dgm:pt modelId="{8F800680-B576-E247-9AA8-895FF40720CF}" type="pres">
      <dgm:prSet presAssocID="{FDD1CE99-9381-304D-BABA-FB38061967FB}" presName="bottomArc2" presStyleLbl="parChTrans1D1" presStyleIdx="53" presStyleCnt="76"/>
      <dgm:spPr/>
    </dgm:pt>
    <dgm:pt modelId="{4AC24800-562A-FA4B-BB36-C0A8D40FDF11}" type="pres">
      <dgm:prSet presAssocID="{FDD1CE99-9381-304D-BABA-FB38061967F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DC786FE-6EA9-6743-BE41-1297B115D4E2}" type="pres">
      <dgm:prSet presAssocID="{FDD1CE99-9381-304D-BABA-FB38061967FB}" presName="hierChild4" presStyleCnt="0"/>
      <dgm:spPr/>
    </dgm:pt>
    <dgm:pt modelId="{879BAF62-1A1F-8843-B5B5-0A402AFCFB5F}" type="pres">
      <dgm:prSet presAssocID="{FDD1CE99-9381-304D-BABA-FB38061967FB}" presName="hierChild5" presStyleCnt="0"/>
      <dgm:spPr/>
    </dgm:pt>
    <dgm:pt modelId="{63E85C3A-1C68-5F4F-94FD-EC7948627104}" type="pres">
      <dgm:prSet presAssocID="{FCC02AC3-7D32-5047-AFF3-65150F2A6239}" presName="Name28" presStyleLbl="parChTrans1D3" presStyleIdx="12" presStyleCnt="16"/>
      <dgm:spPr/>
      <dgm:t>
        <a:bodyPr/>
        <a:lstStyle/>
        <a:p>
          <a:endParaRPr lang="zh-CN" altLang="en-US"/>
        </a:p>
      </dgm:t>
    </dgm:pt>
    <dgm:pt modelId="{485E4EAE-701E-024E-B6B2-274F5F24859D}" type="pres">
      <dgm:prSet presAssocID="{298AD2CA-E6EA-6D41-9F77-2FD5A74FAA87}" presName="hierRoot2" presStyleCnt="0">
        <dgm:presLayoutVars>
          <dgm:hierBranch val="init"/>
        </dgm:presLayoutVars>
      </dgm:prSet>
      <dgm:spPr/>
    </dgm:pt>
    <dgm:pt modelId="{C1F8E658-2E64-5240-9E9B-D49C0F8A5D12}" type="pres">
      <dgm:prSet presAssocID="{298AD2CA-E6EA-6D41-9F77-2FD5A74FAA87}" presName="rootComposite2" presStyleCnt="0"/>
      <dgm:spPr/>
    </dgm:pt>
    <dgm:pt modelId="{F0DB32E5-9E27-D34C-94A2-D7B77C089343}" type="pres">
      <dgm:prSet presAssocID="{298AD2CA-E6EA-6D41-9F77-2FD5A74FAA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724EA7-F95E-D64F-BEBF-B40A6FF0A842}" type="pres">
      <dgm:prSet presAssocID="{298AD2CA-E6EA-6D41-9F77-2FD5A74FAA87}" presName="topArc2" presStyleLbl="parChTrans1D1" presStyleIdx="54" presStyleCnt="76"/>
      <dgm:spPr/>
    </dgm:pt>
    <dgm:pt modelId="{5ECC484B-6B99-2E47-BDAD-0AD95714B300}" type="pres">
      <dgm:prSet presAssocID="{298AD2CA-E6EA-6D41-9F77-2FD5A74FAA87}" presName="bottomArc2" presStyleLbl="parChTrans1D1" presStyleIdx="55" presStyleCnt="76"/>
      <dgm:spPr/>
    </dgm:pt>
    <dgm:pt modelId="{06E1BB5A-0A6F-7D46-B4AC-AA3A71E85665}" type="pres">
      <dgm:prSet presAssocID="{298AD2CA-E6EA-6D41-9F77-2FD5A74FAA8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D320FB0-D6D0-564F-BFF8-107131A34AAB}" type="pres">
      <dgm:prSet presAssocID="{298AD2CA-E6EA-6D41-9F77-2FD5A74FAA87}" presName="hierChild4" presStyleCnt="0"/>
      <dgm:spPr/>
    </dgm:pt>
    <dgm:pt modelId="{966D9FBB-FF6D-B04F-B2DB-0EACB9C6D731}" type="pres">
      <dgm:prSet presAssocID="{298AD2CA-E6EA-6D41-9F77-2FD5A74FAA87}" presName="hierChild5" presStyleCnt="0"/>
      <dgm:spPr/>
    </dgm:pt>
    <dgm:pt modelId="{97404AE6-3B86-064E-BE4C-2391539C3C73}" type="pres">
      <dgm:prSet presAssocID="{409CE1E0-6632-B940-A4DE-C15F15E8EA99}" presName="Name28" presStyleLbl="parChTrans1D3" presStyleIdx="13" presStyleCnt="16"/>
      <dgm:spPr/>
      <dgm:t>
        <a:bodyPr/>
        <a:lstStyle/>
        <a:p>
          <a:endParaRPr lang="zh-CN" altLang="en-US"/>
        </a:p>
      </dgm:t>
    </dgm:pt>
    <dgm:pt modelId="{FDBD44C4-A66B-D742-A756-0525A0A555F7}" type="pres">
      <dgm:prSet presAssocID="{9F397A5C-65F6-9149-BA47-74C0BE6E8451}" presName="hierRoot2" presStyleCnt="0">
        <dgm:presLayoutVars>
          <dgm:hierBranch val="init"/>
        </dgm:presLayoutVars>
      </dgm:prSet>
      <dgm:spPr/>
    </dgm:pt>
    <dgm:pt modelId="{C72046CB-450C-E746-A37A-58A11050304E}" type="pres">
      <dgm:prSet presAssocID="{9F397A5C-65F6-9149-BA47-74C0BE6E8451}" presName="rootComposite2" presStyleCnt="0"/>
      <dgm:spPr/>
    </dgm:pt>
    <dgm:pt modelId="{47659635-F56A-284C-AFAD-7FE5BBABB291}" type="pres">
      <dgm:prSet presAssocID="{9F397A5C-65F6-9149-BA47-74C0BE6E8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005F4-4BD8-4141-99E2-A3B3DB35074D}" type="pres">
      <dgm:prSet presAssocID="{9F397A5C-65F6-9149-BA47-74C0BE6E8451}" presName="topArc2" presStyleLbl="parChTrans1D1" presStyleIdx="56" presStyleCnt="76"/>
      <dgm:spPr/>
    </dgm:pt>
    <dgm:pt modelId="{B187F2A5-9826-6C4D-9BA7-750042A9962B}" type="pres">
      <dgm:prSet presAssocID="{9F397A5C-65F6-9149-BA47-74C0BE6E8451}" presName="bottomArc2" presStyleLbl="parChTrans1D1" presStyleIdx="57" presStyleCnt="76"/>
      <dgm:spPr/>
    </dgm:pt>
    <dgm:pt modelId="{0931B37C-8E8F-794E-A2EB-271F7A88660A}" type="pres">
      <dgm:prSet presAssocID="{9F397A5C-65F6-9149-BA47-74C0BE6E845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93697C4-F02A-6947-B61E-3DB8C810A1D2}" type="pres">
      <dgm:prSet presAssocID="{9F397A5C-65F6-9149-BA47-74C0BE6E8451}" presName="hierChild4" presStyleCnt="0"/>
      <dgm:spPr/>
    </dgm:pt>
    <dgm:pt modelId="{B5E806CC-4FC3-3249-8896-032B28B5D19D}" type="pres">
      <dgm:prSet presAssocID="{9F397A5C-65F6-9149-BA47-74C0BE6E8451}" presName="hierChild5" presStyleCnt="0"/>
      <dgm:spPr/>
    </dgm:pt>
    <dgm:pt modelId="{88FDA1D4-1E42-764B-A276-65849299257F}" type="pres">
      <dgm:prSet presAssocID="{E5EFB7A1-6CE6-014D-BDAC-D70421B7572F}" presName="Name28" presStyleLbl="parChTrans1D3" presStyleIdx="14" presStyleCnt="16"/>
      <dgm:spPr/>
      <dgm:t>
        <a:bodyPr/>
        <a:lstStyle/>
        <a:p>
          <a:endParaRPr lang="zh-CN" altLang="en-US"/>
        </a:p>
      </dgm:t>
    </dgm:pt>
    <dgm:pt modelId="{68A48211-9D46-2A46-9863-5B45DF8BD426}" type="pres">
      <dgm:prSet presAssocID="{6A3EB527-6ACF-0A48-9611-99C3B11B40BE}" presName="hierRoot2" presStyleCnt="0">
        <dgm:presLayoutVars>
          <dgm:hierBranch val="init"/>
        </dgm:presLayoutVars>
      </dgm:prSet>
      <dgm:spPr/>
    </dgm:pt>
    <dgm:pt modelId="{88B2B912-B2D1-3C4C-8E4A-FAADD8574071}" type="pres">
      <dgm:prSet presAssocID="{6A3EB527-6ACF-0A48-9611-99C3B11B40BE}" presName="rootComposite2" presStyleCnt="0"/>
      <dgm:spPr/>
    </dgm:pt>
    <dgm:pt modelId="{686CC5BF-4374-E047-8130-EF90337A60BC}" type="pres">
      <dgm:prSet presAssocID="{6A3EB527-6ACF-0A48-9611-99C3B11B40B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3D046B-7ED7-0A4F-8CF7-21F8CACE7814}" type="pres">
      <dgm:prSet presAssocID="{6A3EB527-6ACF-0A48-9611-99C3B11B40BE}" presName="topArc2" presStyleLbl="parChTrans1D1" presStyleIdx="58" presStyleCnt="76"/>
      <dgm:spPr/>
    </dgm:pt>
    <dgm:pt modelId="{4C30B598-AB6E-E64B-A059-3261BF6FAC02}" type="pres">
      <dgm:prSet presAssocID="{6A3EB527-6ACF-0A48-9611-99C3B11B40BE}" presName="bottomArc2" presStyleLbl="parChTrans1D1" presStyleIdx="59" presStyleCnt="76"/>
      <dgm:spPr/>
    </dgm:pt>
    <dgm:pt modelId="{15389932-CCD0-7348-9164-B8B3FEE79A61}" type="pres">
      <dgm:prSet presAssocID="{6A3EB527-6ACF-0A48-9611-99C3B11B40B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08CB88B-A15E-B644-A89F-07EFCBC13731}" type="pres">
      <dgm:prSet presAssocID="{6A3EB527-6ACF-0A48-9611-99C3B11B40BE}" presName="hierChild4" presStyleCnt="0"/>
      <dgm:spPr/>
    </dgm:pt>
    <dgm:pt modelId="{5B05F418-9B9A-5D48-8CE1-A5B2BD5DD126}" type="pres">
      <dgm:prSet presAssocID="{20BF316E-829D-F04B-9F95-5F9D817D79AF}" presName="Name28" presStyleLbl="parChTrans1D4" presStyleIdx="12" presStyleCnt="18"/>
      <dgm:spPr/>
      <dgm:t>
        <a:bodyPr/>
        <a:lstStyle/>
        <a:p>
          <a:endParaRPr lang="zh-CN" altLang="en-US"/>
        </a:p>
      </dgm:t>
    </dgm:pt>
    <dgm:pt modelId="{CC07AD2A-DF49-2F40-9A52-0142A646F425}" type="pres">
      <dgm:prSet presAssocID="{F2F8DA69-C542-FC41-B64B-D453DE68B5EA}" presName="hierRoot2" presStyleCnt="0">
        <dgm:presLayoutVars>
          <dgm:hierBranch val="init"/>
        </dgm:presLayoutVars>
      </dgm:prSet>
      <dgm:spPr/>
    </dgm:pt>
    <dgm:pt modelId="{FC4A2B23-7DE4-6642-8237-E5E03C97FA9B}" type="pres">
      <dgm:prSet presAssocID="{F2F8DA69-C542-FC41-B64B-D453DE68B5EA}" presName="rootComposite2" presStyleCnt="0"/>
      <dgm:spPr/>
    </dgm:pt>
    <dgm:pt modelId="{5CFC7636-A925-5F41-BDBB-1E8F94DB780B}" type="pres">
      <dgm:prSet presAssocID="{F2F8DA69-C542-FC41-B64B-D453DE68B5E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B7231A-FE7D-284E-86BB-A514877A66B9}" type="pres">
      <dgm:prSet presAssocID="{F2F8DA69-C542-FC41-B64B-D453DE68B5EA}" presName="topArc2" presStyleLbl="parChTrans1D1" presStyleIdx="60" presStyleCnt="76"/>
      <dgm:spPr/>
    </dgm:pt>
    <dgm:pt modelId="{BC217814-11F5-6543-A84F-66B557FEC956}" type="pres">
      <dgm:prSet presAssocID="{F2F8DA69-C542-FC41-B64B-D453DE68B5EA}" presName="bottomArc2" presStyleLbl="parChTrans1D1" presStyleIdx="61" presStyleCnt="76"/>
      <dgm:spPr/>
    </dgm:pt>
    <dgm:pt modelId="{BFBA327F-EF51-E145-9DA5-EE4438F91A44}" type="pres">
      <dgm:prSet presAssocID="{F2F8DA69-C542-FC41-B64B-D453DE68B5E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240FCF-67E7-CB4A-A116-2CE77972F020}" type="pres">
      <dgm:prSet presAssocID="{F2F8DA69-C542-FC41-B64B-D453DE68B5EA}" presName="hierChild4" presStyleCnt="0"/>
      <dgm:spPr/>
    </dgm:pt>
    <dgm:pt modelId="{88201BD2-901F-0D45-B503-80617A777352}" type="pres">
      <dgm:prSet presAssocID="{F2F8DA69-C542-FC41-B64B-D453DE68B5EA}" presName="hierChild5" presStyleCnt="0"/>
      <dgm:spPr/>
    </dgm:pt>
    <dgm:pt modelId="{7AC205E6-5027-664D-AA36-AFE4A7613A60}" type="pres">
      <dgm:prSet presAssocID="{5F40FC3C-3E18-AD4E-9A1E-2AB5007B1E6F}" presName="Name28" presStyleLbl="parChTrans1D4" presStyleIdx="13" presStyleCnt="18"/>
      <dgm:spPr/>
      <dgm:t>
        <a:bodyPr/>
        <a:lstStyle/>
        <a:p>
          <a:endParaRPr lang="zh-CN" altLang="en-US"/>
        </a:p>
      </dgm:t>
    </dgm:pt>
    <dgm:pt modelId="{73FA3165-7D1F-1247-AFDF-50EF5B07D104}" type="pres">
      <dgm:prSet presAssocID="{848EA96A-858B-3448-8A86-180A7581B467}" presName="hierRoot2" presStyleCnt="0">
        <dgm:presLayoutVars>
          <dgm:hierBranch val="init"/>
        </dgm:presLayoutVars>
      </dgm:prSet>
      <dgm:spPr/>
    </dgm:pt>
    <dgm:pt modelId="{36799912-CB1F-E948-B87F-845987024E6A}" type="pres">
      <dgm:prSet presAssocID="{848EA96A-858B-3448-8A86-180A7581B467}" presName="rootComposite2" presStyleCnt="0"/>
      <dgm:spPr/>
    </dgm:pt>
    <dgm:pt modelId="{625A5F76-FCC6-DF42-AF64-DF7B11997207}" type="pres">
      <dgm:prSet presAssocID="{848EA96A-858B-3448-8A86-180A7581B4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672F63-48F8-EE46-8F44-11E18E5218E4}" type="pres">
      <dgm:prSet presAssocID="{848EA96A-858B-3448-8A86-180A7581B467}" presName="topArc2" presStyleLbl="parChTrans1D1" presStyleIdx="62" presStyleCnt="76"/>
      <dgm:spPr/>
    </dgm:pt>
    <dgm:pt modelId="{8645C583-4F4A-CB40-8CB4-CC287909930E}" type="pres">
      <dgm:prSet presAssocID="{848EA96A-858B-3448-8A86-180A7581B467}" presName="bottomArc2" presStyleLbl="parChTrans1D1" presStyleIdx="63" presStyleCnt="76"/>
      <dgm:spPr/>
    </dgm:pt>
    <dgm:pt modelId="{1516F0CC-42D8-8F43-BCFC-9F5E5529C9BB}" type="pres">
      <dgm:prSet presAssocID="{848EA96A-858B-3448-8A86-180A7581B4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629CD8A-E23F-5943-9D7F-5F3C087FF48F}" type="pres">
      <dgm:prSet presAssocID="{848EA96A-858B-3448-8A86-180A7581B467}" presName="hierChild4" presStyleCnt="0"/>
      <dgm:spPr/>
    </dgm:pt>
    <dgm:pt modelId="{25BFEE60-85D9-154D-A5E5-261A3593EFD0}" type="pres">
      <dgm:prSet presAssocID="{848EA96A-858B-3448-8A86-180A7581B467}" presName="hierChild5" presStyleCnt="0"/>
      <dgm:spPr/>
    </dgm:pt>
    <dgm:pt modelId="{7C6A4378-412C-CC47-9C98-75C4087B584A}" type="pres">
      <dgm:prSet presAssocID="{6A3EB527-6ACF-0A48-9611-99C3B11B40BE}" presName="hierChild5" presStyleCnt="0"/>
      <dgm:spPr/>
    </dgm:pt>
    <dgm:pt modelId="{31C5AEE3-BD8A-5640-81BF-465C27ADD967}" type="pres">
      <dgm:prSet presAssocID="{96D59D7F-7B6B-F441-8DF1-533D4CB80923}" presName="Name28" presStyleLbl="parChTrans1D3" presStyleIdx="15" presStyleCnt="16"/>
      <dgm:spPr/>
      <dgm:t>
        <a:bodyPr/>
        <a:lstStyle/>
        <a:p>
          <a:endParaRPr lang="zh-CN" altLang="en-US"/>
        </a:p>
      </dgm:t>
    </dgm:pt>
    <dgm:pt modelId="{AF3ABA1E-73E0-784C-A2A8-C209C7FE2D5A}" type="pres">
      <dgm:prSet presAssocID="{49C1984E-2807-BD42-B666-9C3B0DE2CA25}" presName="hierRoot2" presStyleCnt="0">
        <dgm:presLayoutVars>
          <dgm:hierBranch val="init"/>
        </dgm:presLayoutVars>
      </dgm:prSet>
      <dgm:spPr/>
    </dgm:pt>
    <dgm:pt modelId="{381B0FFD-34D3-374B-980A-71A038547A33}" type="pres">
      <dgm:prSet presAssocID="{49C1984E-2807-BD42-B666-9C3B0DE2CA25}" presName="rootComposite2" presStyleCnt="0"/>
      <dgm:spPr/>
    </dgm:pt>
    <dgm:pt modelId="{B7817AA0-4DD5-0044-B9AE-F006B0E364FD}" type="pres">
      <dgm:prSet presAssocID="{49C1984E-2807-BD42-B666-9C3B0DE2CA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23F3A-3649-C84D-9525-E4E77FFEA7C6}" type="pres">
      <dgm:prSet presAssocID="{49C1984E-2807-BD42-B666-9C3B0DE2CA25}" presName="topArc2" presStyleLbl="parChTrans1D1" presStyleIdx="64" presStyleCnt="76"/>
      <dgm:spPr/>
    </dgm:pt>
    <dgm:pt modelId="{FECF835F-CBA3-914F-A0E4-16301C5651E6}" type="pres">
      <dgm:prSet presAssocID="{49C1984E-2807-BD42-B666-9C3B0DE2CA25}" presName="bottomArc2" presStyleLbl="parChTrans1D1" presStyleIdx="65" presStyleCnt="76"/>
      <dgm:spPr/>
    </dgm:pt>
    <dgm:pt modelId="{6CD53A48-80C8-3F44-A2C4-D30417126C0F}" type="pres">
      <dgm:prSet presAssocID="{49C1984E-2807-BD42-B666-9C3B0DE2CA2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DD28C6-D9AA-FB42-A434-53A99E3E1A1E}" type="pres">
      <dgm:prSet presAssocID="{49C1984E-2807-BD42-B666-9C3B0DE2CA25}" presName="hierChild4" presStyleCnt="0"/>
      <dgm:spPr/>
    </dgm:pt>
    <dgm:pt modelId="{3CBDE81A-73AB-7E42-9E3A-3FE89BD62579}" type="pres">
      <dgm:prSet presAssocID="{4572D817-EECC-4443-82F9-C8E21062B97E}" presName="Name28" presStyleLbl="parChTrans1D4" presStyleIdx="14" presStyleCnt="18"/>
      <dgm:spPr/>
      <dgm:t>
        <a:bodyPr/>
        <a:lstStyle/>
        <a:p>
          <a:endParaRPr lang="zh-CN" altLang="en-US"/>
        </a:p>
      </dgm:t>
    </dgm:pt>
    <dgm:pt modelId="{6B11B87E-A6A5-194C-AE9D-BA978D00C026}" type="pres">
      <dgm:prSet presAssocID="{2905C6A0-A790-2646-B636-BE6865D454AA}" presName="hierRoot2" presStyleCnt="0">
        <dgm:presLayoutVars>
          <dgm:hierBranch val="init"/>
        </dgm:presLayoutVars>
      </dgm:prSet>
      <dgm:spPr/>
    </dgm:pt>
    <dgm:pt modelId="{04AA4E25-9315-A142-84BC-4866B4696D56}" type="pres">
      <dgm:prSet presAssocID="{2905C6A0-A790-2646-B636-BE6865D454AA}" presName="rootComposite2" presStyleCnt="0"/>
      <dgm:spPr/>
    </dgm:pt>
    <dgm:pt modelId="{F5746F55-7751-6D43-BD0C-BF0908A0A1D8}" type="pres">
      <dgm:prSet presAssocID="{2905C6A0-A790-2646-B636-BE6865D454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C192C-3FD8-004A-AF3D-5F36AA5688EF}" type="pres">
      <dgm:prSet presAssocID="{2905C6A0-A790-2646-B636-BE6865D454AA}" presName="topArc2" presStyleLbl="parChTrans1D1" presStyleIdx="66" presStyleCnt="76"/>
      <dgm:spPr/>
    </dgm:pt>
    <dgm:pt modelId="{22CD511E-028C-FC43-A194-89F837A4C5BC}" type="pres">
      <dgm:prSet presAssocID="{2905C6A0-A790-2646-B636-BE6865D454AA}" presName="bottomArc2" presStyleLbl="parChTrans1D1" presStyleIdx="67" presStyleCnt="76"/>
      <dgm:spPr/>
    </dgm:pt>
    <dgm:pt modelId="{AD05A238-1272-D144-B154-C9E15ACCD581}" type="pres">
      <dgm:prSet presAssocID="{2905C6A0-A790-2646-B636-BE6865D454A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307D7C3-672C-2B4D-965B-3A891CBA178D}" type="pres">
      <dgm:prSet presAssocID="{2905C6A0-A790-2646-B636-BE6865D454AA}" presName="hierChild4" presStyleCnt="0"/>
      <dgm:spPr/>
    </dgm:pt>
    <dgm:pt modelId="{A8EDD02B-654B-9B4B-B994-FECDCC9434D9}" type="pres">
      <dgm:prSet presAssocID="{2905C6A0-A790-2646-B636-BE6865D454AA}" presName="hierChild5" presStyleCnt="0"/>
      <dgm:spPr/>
    </dgm:pt>
    <dgm:pt modelId="{E6DC9DB3-7376-A745-840E-581CC21A8636}" type="pres">
      <dgm:prSet presAssocID="{A4475CDE-3709-C84B-8FB9-C7174AB219CC}" presName="Name28" presStyleLbl="parChTrans1D4" presStyleIdx="15" presStyleCnt="18"/>
      <dgm:spPr/>
      <dgm:t>
        <a:bodyPr/>
        <a:lstStyle/>
        <a:p>
          <a:endParaRPr lang="zh-CN" altLang="en-US"/>
        </a:p>
      </dgm:t>
    </dgm:pt>
    <dgm:pt modelId="{496FA684-1929-0949-9335-ADE495FC7DDA}" type="pres">
      <dgm:prSet presAssocID="{F24584BC-89BA-624B-9EB3-36A2A29AAF11}" presName="hierRoot2" presStyleCnt="0">
        <dgm:presLayoutVars>
          <dgm:hierBranch val="init"/>
        </dgm:presLayoutVars>
      </dgm:prSet>
      <dgm:spPr/>
    </dgm:pt>
    <dgm:pt modelId="{55801E83-6912-2345-8E97-6924EB288979}" type="pres">
      <dgm:prSet presAssocID="{F24584BC-89BA-624B-9EB3-36A2A29AAF11}" presName="rootComposite2" presStyleCnt="0"/>
      <dgm:spPr/>
    </dgm:pt>
    <dgm:pt modelId="{13E28739-DD79-BD47-92CC-83C374FC8F03}" type="pres">
      <dgm:prSet presAssocID="{F24584BC-89BA-624B-9EB3-36A2A29AAF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FAEBE-5BD2-F54C-A96F-B7FE51F560FE}" type="pres">
      <dgm:prSet presAssocID="{F24584BC-89BA-624B-9EB3-36A2A29AAF11}" presName="topArc2" presStyleLbl="parChTrans1D1" presStyleIdx="68" presStyleCnt="76"/>
      <dgm:spPr/>
    </dgm:pt>
    <dgm:pt modelId="{93557A5F-FE14-EF49-B5D1-08CE4D4F3F18}" type="pres">
      <dgm:prSet presAssocID="{F24584BC-89BA-624B-9EB3-36A2A29AAF11}" presName="bottomArc2" presStyleLbl="parChTrans1D1" presStyleIdx="69" presStyleCnt="76"/>
      <dgm:spPr/>
    </dgm:pt>
    <dgm:pt modelId="{5CCD33DD-926F-B940-A0C2-21DCCCBCF0CB}" type="pres">
      <dgm:prSet presAssocID="{F24584BC-89BA-624B-9EB3-36A2A29AAF1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836FF9-5FCD-B34C-A736-86EFBAF2DDA5}" type="pres">
      <dgm:prSet presAssocID="{F24584BC-89BA-624B-9EB3-36A2A29AAF11}" presName="hierChild4" presStyleCnt="0"/>
      <dgm:spPr/>
    </dgm:pt>
    <dgm:pt modelId="{602D4488-D663-8444-A9CA-6BB0D1CE776A}" type="pres">
      <dgm:prSet presAssocID="{F24584BC-89BA-624B-9EB3-36A2A29AAF11}" presName="hierChild5" presStyleCnt="0"/>
      <dgm:spPr/>
    </dgm:pt>
    <dgm:pt modelId="{C93D3F07-E6E4-A548-BAF1-D81C4E21BAF9}" type="pres">
      <dgm:prSet presAssocID="{7B4CB9A1-A89B-5840-8274-74CED91ABC4E}" presName="Name28" presStyleLbl="parChTrans1D4" presStyleIdx="16" presStyleCnt="18"/>
      <dgm:spPr/>
      <dgm:t>
        <a:bodyPr/>
        <a:lstStyle/>
        <a:p>
          <a:endParaRPr lang="zh-CN" altLang="en-US"/>
        </a:p>
      </dgm:t>
    </dgm:pt>
    <dgm:pt modelId="{1D9AB4C0-1F93-2A4F-B7A6-49C07C2443A1}" type="pres">
      <dgm:prSet presAssocID="{912DE6F0-AF2F-974D-B26E-A6F93C45F169}" presName="hierRoot2" presStyleCnt="0">
        <dgm:presLayoutVars>
          <dgm:hierBranch val="init"/>
        </dgm:presLayoutVars>
      </dgm:prSet>
      <dgm:spPr/>
    </dgm:pt>
    <dgm:pt modelId="{FED60DC8-0F50-3E4B-9C98-774031D5CDAE}" type="pres">
      <dgm:prSet presAssocID="{912DE6F0-AF2F-974D-B26E-A6F93C45F169}" presName="rootComposite2" presStyleCnt="0"/>
      <dgm:spPr/>
    </dgm:pt>
    <dgm:pt modelId="{7A97299D-20AF-D04D-91A1-86BA1F43B91B}" type="pres">
      <dgm:prSet presAssocID="{912DE6F0-AF2F-974D-B26E-A6F93C45F1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7171B-D682-4644-956E-95B5ECBCE01E}" type="pres">
      <dgm:prSet presAssocID="{912DE6F0-AF2F-974D-B26E-A6F93C45F169}" presName="topArc2" presStyleLbl="parChTrans1D1" presStyleIdx="70" presStyleCnt="76"/>
      <dgm:spPr/>
    </dgm:pt>
    <dgm:pt modelId="{1BF5B1B3-8E49-D345-AB7A-E13FE3B177A0}" type="pres">
      <dgm:prSet presAssocID="{912DE6F0-AF2F-974D-B26E-A6F93C45F169}" presName="bottomArc2" presStyleLbl="parChTrans1D1" presStyleIdx="71" presStyleCnt="76"/>
      <dgm:spPr/>
    </dgm:pt>
    <dgm:pt modelId="{ACDA57DB-8A83-A643-A98E-69D71CEEF369}" type="pres">
      <dgm:prSet presAssocID="{912DE6F0-AF2F-974D-B26E-A6F93C45F16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77F8649-FE6B-474C-8CFC-660BB5F88674}" type="pres">
      <dgm:prSet presAssocID="{912DE6F0-AF2F-974D-B26E-A6F93C45F169}" presName="hierChild4" presStyleCnt="0"/>
      <dgm:spPr/>
    </dgm:pt>
    <dgm:pt modelId="{78BE5C86-0EB3-8847-B8C9-865EC402FDD2}" type="pres">
      <dgm:prSet presAssocID="{912DE6F0-AF2F-974D-B26E-A6F93C45F169}" presName="hierChild5" presStyleCnt="0"/>
      <dgm:spPr/>
    </dgm:pt>
    <dgm:pt modelId="{94E6F24D-CCA0-9D46-B191-531BFDFC67B9}" type="pres">
      <dgm:prSet presAssocID="{85ED9134-DA53-9B4C-BA84-52BBAED467BB}" presName="Name28" presStyleLbl="parChTrans1D4" presStyleIdx="17" presStyleCnt="18"/>
      <dgm:spPr/>
      <dgm:t>
        <a:bodyPr/>
        <a:lstStyle/>
        <a:p>
          <a:endParaRPr lang="zh-CN" altLang="en-US"/>
        </a:p>
      </dgm:t>
    </dgm:pt>
    <dgm:pt modelId="{E4D66B5B-5255-CE46-98A2-A6A0F1C35158}" type="pres">
      <dgm:prSet presAssocID="{FD53E813-7B11-EB4F-B076-ADEC87DC85A6}" presName="hierRoot2" presStyleCnt="0">
        <dgm:presLayoutVars>
          <dgm:hierBranch val="init"/>
        </dgm:presLayoutVars>
      </dgm:prSet>
      <dgm:spPr/>
    </dgm:pt>
    <dgm:pt modelId="{60D88976-540F-6B49-8BFB-2CADAD88964E}" type="pres">
      <dgm:prSet presAssocID="{FD53E813-7B11-EB4F-B076-ADEC87DC85A6}" presName="rootComposite2" presStyleCnt="0"/>
      <dgm:spPr/>
    </dgm:pt>
    <dgm:pt modelId="{3B2EA53B-BB64-164E-A358-A81CE014626B}" type="pres">
      <dgm:prSet presAssocID="{FD53E813-7B11-EB4F-B076-ADEC87DC8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F2240-2B8F-AA49-B966-F6729AE63050}" type="pres">
      <dgm:prSet presAssocID="{FD53E813-7B11-EB4F-B076-ADEC87DC85A6}" presName="topArc2" presStyleLbl="parChTrans1D1" presStyleIdx="72" presStyleCnt="76"/>
      <dgm:spPr/>
    </dgm:pt>
    <dgm:pt modelId="{C6C666AE-7D0E-BF4E-9861-220AE7CFC30F}" type="pres">
      <dgm:prSet presAssocID="{FD53E813-7B11-EB4F-B076-ADEC87DC85A6}" presName="bottomArc2" presStyleLbl="parChTrans1D1" presStyleIdx="73" presStyleCnt="76"/>
      <dgm:spPr/>
    </dgm:pt>
    <dgm:pt modelId="{609B7472-90E1-1941-BBA6-FFCACE29B388}" type="pres">
      <dgm:prSet presAssocID="{FD53E813-7B11-EB4F-B076-ADEC87DC85A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263B2876-6387-AD46-A0B0-2A3E865503AF}" type="pres">
      <dgm:prSet presAssocID="{FD53E813-7B11-EB4F-B076-ADEC87DC85A6}" presName="hierChild4" presStyleCnt="0"/>
      <dgm:spPr/>
    </dgm:pt>
    <dgm:pt modelId="{985644F7-CA89-8A46-A7E7-88ED7E190EB6}" type="pres">
      <dgm:prSet presAssocID="{FD53E813-7B11-EB4F-B076-ADEC87DC85A6}" presName="hierChild5" presStyleCnt="0"/>
      <dgm:spPr/>
    </dgm:pt>
    <dgm:pt modelId="{BF71567C-1FA2-A14F-8686-E1728E2368AB}" type="pres">
      <dgm:prSet presAssocID="{49C1984E-2807-BD42-B666-9C3B0DE2CA25}" presName="hierChild5" presStyleCnt="0"/>
      <dgm:spPr/>
    </dgm:pt>
    <dgm:pt modelId="{71E9ED9B-FD1F-D44C-A5CC-BA582805CAE9}" type="pres">
      <dgm:prSet presAssocID="{1C1A68AE-B38A-B643-A11A-4FD059A12E09}" presName="hierChild5" presStyleCnt="0"/>
      <dgm:spPr/>
    </dgm:pt>
    <dgm:pt modelId="{93BDD461-4BFE-E041-91AC-AEB8F1D513B5}" type="pres">
      <dgm:prSet presAssocID="{D660F8BE-F731-E64E-BAB8-045085FA311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7FE6C010-6C68-9A49-8321-82C78B02D9CE}" type="pres">
      <dgm:prSet presAssocID="{CCC4DC26-7C3D-EB42-A28A-8B512F1C0B38}" presName="hierRoot2" presStyleCnt="0">
        <dgm:presLayoutVars>
          <dgm:hierBranch val="init"/>
        </dgm:presLayoutVars>
      </dgm:prSet>
      <dgm:spPr/>
    </dgm:pt>
    <dgm:pt modelId="{B1175142-5C9F-6542-9057-6C09563E876C}" type="pres">
      <dgm:prSet presAssocID="{CCC4DC26-7C3D-EB42-A28A-8B512F1C0B38}" presName="rootComposite2" presStyleCnt="0"/>
      <dgm:spPr/>
    </dgm:pt>
    <dgm:pt modelId="{D279E227-A4AC-2040-8E00-881E7248AE3A}" type="pres">
      <dgm:prSet presAssocID="{CCC4DC26-7C3D-EB42-A28A-8B512F1C0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D7F695-FF3B-D440-9CC9-64018DFC2AD7}" type="pres">
      <dgm:prSet presAssocID="{CCC4DC26-7C3D-EB42-A28A-8B512F1C0B38}" presName="topArc2" presStyleLbl="parChTrans1D1" presStyleIdx="74" presStyleCnt="76"/>
      <dgm:spPr/>
    </dgm:pt>
    <dgm:pt modelId="{F79DACE5-36DC-4347-BFA8-F88D96B98747}" type="pres">
      <dgm:prSet presAssocID="{CCC4DC26-7C3D-EB42-A28A-8B512F1C0B38}" presName="bottomArc2" presStyleLbl="parChTrans1D1" presStyleIdx="75" presStyleCnt="76"/>
      <dgm:spPr/>
    </dgm:pt>
    <dgm:pt modelId="{9DB328BB-7467-8846-9926-AF157930DD1F}" type="pres">
      <dgm:prSet presAssocID="{CCC4DC26-7C3D-EB42-A28A-8B512F1C0B38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92F7D23-2E01-8148-AE6C-30E9D139E367}" type="pres">
      <dgm:prSet presAssocID="{CCC4DC26-7C3D-EB42-A28A-8B512F1C0B38}" presName="hierChild4" presStyleCnt="0"/>
      <dgm:spPr/>
    </dgm:pt>
    <dgm:pt modelId="{0C43F019-86F2-0A49-BB2D-4B8A05AC04E8}" type="pres">
      <dgm:prSet presAssocID="{CCC4DC26-7C3D-EB42-A28A-8B512F1C0B38}" presName="hierChild5" presStyleCnt="0"/>
      <dgm:spPr/>
    </dgm:pt>
    <dgm:pt modelId="{B9AA5B01-F982-B34B-8FA0-ACF5E494D0E5}" type="pres">
      <dgm:prSet presAssocID="{0A291C93-053E-5648-ACCF-ED0615A71E91}" presName="hierChild3" presStyleCnt="0"/>
      <dgm:spPr/>
    </dgm:pt>
  </dgm:ptLst>
  <dgm:cxnLst>
    <dgm:cxn modelId="{C10AAC2A-509E-6D42-BCEC-A8FD165C13A3}" type="presOf" srcId="{CD53BE94-63D7-5D42-881B-BD9F6CC2A995}" destId="{E683D532-CD03-824E-B1E9-C686A034EA22}" srcOrd="1" destOrd="0" presId="urn:microsoft.com/office/officeart/2008/layout/HalfCircleOrganizationChart"/>
    <dgm:cxn modelId="{B23412AF-F3E6-064E-A260-F9B3AB3E4C6C}" type="presOf" srcId="{298AD2CA-E6EA-6D41-9F77-2FD5A74FAA87}" destId="{06E1BB5A-0A6F-7D46-B4AC-AA3A71E85665}" srcOrd="1" destOrd="0" presId="urn:microsoft.com/office/officeart/2008/layout/HalfCircleOrganizationChart"/>
    <dgm:cxn modelId="{B54B124B-2818-E941-95D8-EED5815173B3}" type="presOf" srcId="{49C1984E-2807-BD42-B666-9C3B0DE2CA25}" destId="{6CD53A48-80C8-3F44-A2C4-D30417126C0F}" srcOrd="1" destOrd="0" presId="urn:microsoft.com/office/officeart/2008/layout/HalfCircleOrganizationChart"/>
    <dgm:cxn modelId="{84B5884D-B7CA-5F46-98A7-03FCF92A6728}" type="presOf" srcId="{F2F8DA69-C542-FC41-B64B-D453DE68B5EA}" destId="{5CFC7636-A925-5F41-BDBB-1E8F94DB780B}" srcOrd="0" destOrd="0" presId="urn:microsoft.com/office/officeart/2008/layout/HalfCircleOrganizationChart"/>
    <dgm:cxn modelId="{4ED8D0F7-90CB-2A47-864F-6EDF1774BB35}" type="presOf" srcId="{80E24F08-DF62-5E49-9B79-93496DA5E335}" destId="{CC4AB2F0-FCB3-7C4B-9EA6-03845F2DB6F6}" srcOrd="0" destOrd="0" presId="urn:microsoft.com/office/officeart/2008/layout/HalfCircleOrganizationChart"/>
    <dgm:cxn modelId="{D2E0E81E-B55B-E74B-988E-ED11C7707964}" type="presOf" srcId="{26F42B62-1F19-5545-BB29-4F8421C795FD}" destId="{89AEF218-E9C0-A04F-9CC8-6A1184B10479}" srcOrd="0" destOrd="0" presId="urn:microsoft.com/office/officeart/2008/layout/HalfCircleOrganizationChart"/>
    <dgm:cxn modelId="{103EB570-01EF-894D-954D-D804CAAEF791}" srcId="{1C1A68AE-B38A-B643-A11A-4FD059A12E09}" destId="{D21CB905-6FCB-C749-B8D8-F7E3E8890832}" srcOrd="1" destOrd="0" parTransId="{97C77DD9-8856-0F49-A10A-9917B2B3623A}" sibTransId="{A8CDE278-D335-3D4D-A468-615C16CE7024}"/>
    <dgm:cxn modelId="{50299EE5-5DAA-0C4F-9578-F590EA74EAD7}" type="presOf" srcId="{E5EFB7A1-6CE6-014D-BDAC-D70421B7572F}" destId="{88FDA1D4-1E42-764B-A276-65849299257F}" srcOrd="0" destOrd="0" presId="urn:microsoft.com/office/officeart/2008/layout/HalfCircleOrganizationChart"/>
    <dgm:cxn modelId="{B0AA328F-1EFE-BB49-9D4E-CC39B5EAE665}" srcId="{1C1A68AE-B38A-B643-A11A-4FD059A12E09}" destId="{6A3EB527-6ACF-0A48-9611-99C3B11B40BE}" srcOrd="7" destOrd="0" parTransId="{E5EFB7A1-6CE6-014D-BDAC-D70421B7572F}" sibTransId="{C59EFA03-308B-724F-9C81-49EB71E03745}"/>
    <dgm:cxn modelId="{EF0D6F50-6FF3-F347-AA54-42FEAD0CC351}" type="presOf" srcId="{20BF316E-829D-F04B-9F95-5F9D817D79AF}" destId="{5B05F418-9B9A-5D48-8CE1-A5B2BD5DD126}" srcOrd="0" destOrd="0" presId="urn:microsoft.com/office/officeart/2008/layout/HalfCircleOrganizationChart"/>
    <dgm:cxn modelId="{3E3CF759-E373-2D41-982A-FF34344EB233}" type="presOf" srcId="{5F40FC3C-3E18-AD4E-9A1E-2AB5007B1E6F}" destId="{7AC205E6-5027-664D-AA36-AFE4A7613A60}" srcOrd="0" destOrd="0" presId="urn:microsoft.com/office/officeart/2008/layout/HalfCircleOrganizationChart"/>
    <dgm:cxn modelId="{64D09519-9388-6D4D-89E1-043A98CB1358}" srcId="{1C1A68AE-B38A-B643-A11A-4FD059A12E09}" destId="{9F397A5C-65F6-9149-BA47-74C0BE6E8451}" srcOrd="6" destOrd="0" parTransId="{409CE1E0-6632-B940-A4DE-C15F15E8EA99}" sibTransId="{2A1F6D91-209C-8F4C-9B6A-C28A26B7F2BA}"/>
    <dgm:cxn modelId="{39A0AA23-6BFD-D540-9942-37397B12D093}" type="presOf" srcId="{D21CB905-6FCB-C749-B8D8-F7E3E8890832}" destId="{16FFD37C-C605-C64B-9FFD-843CBDAE8F4C}" srcOrd="0" destOrd="0" presId="urn:microsoft.com/office/officeart/2008/layout/HalfCircleOrganizationChart"/>
    <dgm:cxn modelId="{D20C837B-751E-7949-AA01-F548594F00B0}" type="presOf" srcId="{F5B29805-B80F-B84E-80D5-249DA2BB0DF1}" destId="{AAB8430A-240F-564B-A763-F877155C9BCF}" srcOrd="0" destOrd="0" presId="urn:microsoft.com/office/officeart/2008/layout/HalfCircleOrganizationChart"/>
    <dgm:cxn modelId="{391680A4-E948-E14E-98E0-9BAADA9DB5CE}" type="presOf" srcId="{A51A1599-5BFF-5044-AFEF-66D1590AF125}" destId="{2E5C290D-444E-6D4C-977C-FEC91B08DC59}" srcOrd="1" destOrd="0" presId="urn:microsoft.com/office/officeart/2008/layout/HalfCircleOrganizationChart"/>
    <dgm:cxn modelId="{0DA8B19B-0BF0-6A4A-9AE0-3C7BD46A17EB}" type="presOf" srcId="{EFF471C4-EAA8-6C4B-8DDA-9AD737E6514A}" destId="{B83247B6-3138-CE4C-9C77-BDF1BCFAC69F}" srcOrd="1" destOrd="0" presId="urn:microsoft.com/office/officeart/2008/layout/HalfCircleOrganizationChart"/>
    <dgm:cxn modelId="{FED78054-823F-4A45-88BF-C12010DB01D1}" srcId="{6A3EB527-6ACF-0A48-9611-99C3B11B40BE}" destId="{848EA96A-858B-3448-8A86-180A7581B467}" srcOrd="1" destOrd="0" parTransId="{5F40FC3C-3E18-AD4E-9A1E-2AB5007B1E6F}" sibTransId="{12AC23CB-AA85-B944-B44F-2CF0808193F8}"/>
    <dgm:cxn modelId="{512797BA-98D0-A247-B1DE-E8F77661781E}" type="presOf" srcId="{E739B3CF-4013-6E44-86F7-5417523B4CA6}" destId="{25A26622-CE9B-D248-8607-2B4523B5EBD1}" srcOrd="0" destOrd="0" presId="urn:microsoft.com/office/officeart/2008/layout/HalfCircleOrganizationChart"/>
    <dgm:cxn modelId="{7D74F45B-CF56-444F-A3D8-862BE74F9BAB}" type="presOf" srcId="{FDD1CE99-9381-304D-BABA-FB38061967FB}" destId="{4AC24800-562A-FA4B-BB36-C0A8D40FDF11}" srcOrd="1" destOrd="0" presId="urn:microsoft.com/office/officeart/2008/layout/HalfCircleOrganizationChart"/>
    <dgm:cxn modelId="{7A126C99-438C-8C41-9716-7662791E5C25}" type="presOf" srcId="{6A3EB527-6ACF-0A48-9611-99C3B11B40BE}" destId="{686CC5BF-4374-E047-8130-EF90337A60BC}" srcOrd="0" destOrd="0" presId="urn:microsoft.com/office/officeart/2008/layout/HalfCircleOrganizationChart"/>
    <dgm:cxn modelId="{10DD28BC-DCDC-DF42-9680-59414BAEC63D}" type="presOf" srcId="{9F397A5C-65F6-9149-BA47-74C0BE6E8451}" destId="{0931B37C-8E8F-794E-A2EB-271F7A88660A}" srcOrd="1" destOrd="0" presId="urn:microsoft.com/office/officeart/2008/layout/HalfCircleOrganizationChart"/>
    <dgm:cxn modelId="{9A118053-A8B3-A548-AFDD-4C034C03F223}" type="presOf" srcId="{F24584BC-89BA-624B-9EB3-36A2A29AAF11}" destId="{5CCD33DD-926F-B940-A0C2-21DCCCBCF0CB}" srcOrd="1" destOrd="0" presId="urn:microsoft.com/office/officeart/2008/layout/HalfCircleOrganizationChart"/>
    <dgm:cxn modelId="{126BA440-7DB8-894C-B8EA-15ED783D3B8F}" type="presOf" srcId="{CE3EFE18-8D61-BE49-9583-A7540637F005}" destId="{0AF0AC11-D25A-4F41-B195-988E90C52973}" srcOrd="1" destOrd="0" presId="urn:microsoft.com/office/officeart/2008/layout/HalfCircleOrganizationChart"/>
    <dgm:cxn modelId="{B4987004-83CD-2249-AB9E-EAD2AD4C5A16}" srcId="{1C1A68AE-B38A-B643-A11A-4FD059A12E09}" destId="{49C1984E-2807-BD42-B666-9C3B0DE2CA25}" srcOrd="8" destOrd="0" parTransId="{96D59D7F-7B6B-F441-8DF1-533D4CB80923}" sibTransId="{15631183-4C8E-DF42-9787-73AC15806CD5}"/>
    <dgm:cxn modelId="{2BE81AAE-03AC-C046-924F-FC40B5A14391}" type="presOf" srcId="{6C860BCC-D3A7-A84B-A2DE-71648A0F79C1}" destId="{1B1CE2D4-0DC3-2B4F-83F4-7712E9E3179D}" srcOrd="0" destOrd="0" presId="urn:microsoft.com/office/officeart/2008/layout/HalfCircleOrganizationChart"/>
    <dgm:cxn modelId="{58181145-02E5-1B4F-B2A8-B27D974DF934}" type="presOf" srcId="{A6A51215-925D-ED41-BAB9-345259960EAF}" destId="{661BEA2E-1427-A240-A83E-9BDE4DC0AF38}" srcOrd="0" destOrd="0" presId="urn:microsoft.com/office/officeart/2008/layout/HalfCircleOrganizationChart"/>
    <dgm:cxn modelId="{78A5CD77-DBFB-564B-B624-0F2DF5388CAB}" srcId="{49C1984E-2807-BD42-B666-9C3B0DE2CA25}" destId="{2905C6A0-A790-2646-B636-BE6865D454AA}" srcOrd="0" destOrd="0" parTransId="{4572D817-EECC-4443-82F9-C8E21062B97E}" sibTransId="{631B6F5C-40A5-B047-88FF-3CC1556D60F7}"/>
    <dgm:cxn modelId="{9CF9A2BB-E1E6-2740-9374-B3907372A793}" type="presOf" srcId="{A3B1407F-DE7E-1F4C-83F2-6E4513E2F4F0}" destId="{B4D7D9B6-C59D-D641-827E-883025175671}" srcOrd="0" destOrd="0" presId="urn:microsoft.com/office/officeart/2008/layout/HalfCircleOrganizationChart"/>
    <dgm:cxn modelId="{65D41AC3-5154-B94D-8836-8143B65D365E}" srcId="{D21CB905-6FCB-C749-B8D8-F7E3E8890832}" destId="{A51A1599-5BFF-5044-AFEF-66D1590AF125}" srcOrd="0" destOrd="0" parTransId="{AD091C28-9511-284D-B4BF-B2F1EB1DC710}" sibTransId="{19221E10-95FC-094B-A093-C22AEDDA23F5}"/>
    <dgm:cxn modelId="{793E0C42-6F9D-D94E-9156-B7DA4DEEA01A}" type="presOf" srcId="{A51A1599-5BFF-5044-AFEF-66D1590AF125}" destId="{338B282D-FE67-4144-8FA3-8D62CD2F3E96}" srcOrd="0" destOrd="0" presId="urn:microsoft.com/office/officeart/2008/layout/HalfCircleOrganizationChart"/>
    <dgm:cxn modelId="{D1CA663E-27FA-4841-9689-B68C78FA3DFC}" srcId="{0A291C93-053E-5648-ACCF-ED0615A71E91}" destId="{1C1A68AE-B38A-B643-A11A-4FD059A12E09}" srcOrd="1" destOrd="0" parTransId="{5121D18F-8ABE-9C40-9362-CF6DD75E0E83}" sibTransId="{F59CE19D-C01C-C543-9452-C9200DE97615}"/>
    <dgm:cxn modelId="{7B58599B-3647-6E49-A716-6959A69F6E14}" type="presOf" srcId="{80E24F08-DF62-5E49-9B79-93496DA5E335}" destId="{C62681DF-40E2-A848-B759-C9BA66994052}" srcOrd="1" destOrd="0" presId="urn:microsoft.com/office/officeart/2008/layout/HalfCircleOrganizationChart"/>
    <dgm:cxn modelId="{C1835405-3946-2440-8950-01AE54AF7F93}" type="presOf" srcId="{E0E214F2-BD36-6F42-8B6F-D77A94B4BA33}" destId="{872233C5-00FB-EE4E-A3D9-71C09D6D706E}" srcOrd="1" destOrd="0" presId="urn:microsoft.com/office/officeart/2008/layout/HalfCircleOrganizationChart"/>
    <dgm:cxn modelId="{D771BEA9-B7AD-C646-8BBE-B6FFA66D1B08}" type="presOf" srcId="{EB125087-CC94-2B46-84C9-42E4854219AB}" destId="{85CDAD6A-E18B-0A41-8032-0B0CC1CDB1B2}" srcOrd="0" destOrd="0" presId="urn:microsoft.com/office/officeart/2008/layout/HalfCircleOrganizationChart"/>
    <dgm:cxn modelId="{29B8EBA8-2CF6-3640-87C3-1B7CDAFA0F88}" type="presOf" srcId="{298AD2CA-E6EA-6D41-9F77-2FD5A74FAA87}" destId="{F0DB32E5-9E27-D34C-94A2-D7B77C089343}" srcOrd="0" destOrd="0" presId="urn:microsoft.com/office/officeart/2008/layout/HalfCircleOrganizationChart"/>
    <dgm:cxn modelId="{35B26D2A-D089-C24D-A793-04D58E06F501}" type="presOf" srcId="{8B76C3B0-3984-4E41-8191-C72BEB0D8B38}" destId="{C2E5F5CD-F7D7-BA4D-B2A0-D7828DA3C159}" srcOrd="1" destOrd="0" presId="urn:microsoft.com/office/officeart/2008/layout/HalfCircleOrganizationChart"/>
    <dgm:cxn modelId="{99BA5161-F28A-1648-BE52-63A55A03043B}" type="presOf" srcId="{D0EB16FA-674E-EE4E-B873-516D7EB5F375}" destId="{D55AE1AA-18B4-6A4A-838F-04C61141B579}" srcOrd="1" destOrd="0" presId="urn:microsoft.com/office/officeart/2008/layout/HalfCircleOrganizationChart"/>
    <dgm:cxn modelId="{EB5546ED-A63F-C444-9A54-44B6A281137F}" type="presOf" srcId="{D14BF015-4C58-F143-AB32-365DD5933D25}" destId="{59BD2A03-A741-E14F-82DA-BC06983456B3}" srcOrd="0" destOrd="0" presId="urn:microsoft.com/office/officeart/2008/layout/HalfCircleOrganizationChart"/>
    <dgm:cxn modelId="{357F10F1-8E83-5E47-BBFD-6A1742210FDE}" type="presOf" srcId="{FCC02AC3-7D32-5047-AFF3-65150F2A6239}" destId="{63E85C3A-1C68-5F4F-94FD-EC7948627104}" srcOrd="0" destOrd="0" presId="urn:microsoft.com/office/officeart/2008/layout/HalfCircleOrganizationChart"/>
    <dgm:cxn modelId="{BF7C90ED-1F1A-C844-92F4-267345089BCB}" type="presOf" srcId="{7141269C-31FE-7D4F-8143-774B7236DB10}" destId="{D9AFA551-E2D4-9B44-BB75-AFC4C6D4A494}" srcOrd="0" destOrd="0" presId="urn:microsoft.com/office/officeart/2008/layout/HalfCircleOrganizationChart"/>
    <dgm:cxn modelId="{8452CCCC-62D1-1E47-B177-DDCD3A59E411}" type="presOf" srcId="{38249C5A-6E92-8A49-9FFD-3C9A20D06708}" destId="{F5AE1F46-42BB-C147-963D-FA16485FE14F}" srcOrd="0" destOrd="0" presId="urn:microsoft.com/office/officeart/2008/layout/HalfCircleOrganizationChart"/>
    <dgm:cxn modelId="{81D8C5B4-77DB-164D-8AB6-DA59127C9F90}" srcId="{098F6FF2-7057-2347-AC9A-272F744A2124}" destId="{153AA711-D824-1545-A7CD-A9C977B05523}" srcOrd="3" destOrd="0" parTransId="{34592096-3CA5-D14A-B6AD-FB261485AAE3}" sibTransId="{6D11D1A1-75BB-4347-B2F6-E466386E5C35}"/>
    <dgm:cxn modelId="{43606C58-B136-B04A-8BBB-1EAAA54A7058}" type="presOf" srcId="{F04910EE-7E6C-E044-854A-BC554C03E904}" destId="{93B0F6A2-E32C-7C42-9D36-571779487A47}" srcOrd="1" destOrd="0" presId="urn:microsoft.com/office/officeart/2008/layout/HalfCircleOrganizationChart"/>
    <dgm:cxn modelId="{7C8FE99A-3210-724B-9F94-16D27F7BD92C}" srcId="{774BF599-32C1-784D-AF2F-FEDBF8611EBE}" destId="{0A291C93-053E-5648-ACCF-ED0615A71E91}" srcOrd="0" destOrd="0" parTransId="{0B65DE41-5BBF-3A41-B561-1B3E9652F3CB}" sibTransId="{29E8D002-7F9E-3549-B3D9-910FFECBADA1}"/>
    <dgm:cxn modelId="{A9F1A420-3326-7E43-B258-F6D9799620E7}" type="presOf" srcId="{AD091C28-9511-284D-B4BF-B2F1EB1DC710}" destId="{FD326A6D-67C1-1043-8FB1-4A4AD3754D27}" srcOrd="0" destOrd="0" presId="urn:microsoft.com/office/officeart/2008/layout/HalfCircleOrganizationChart"/>
    <dgm:cxn modelId="{8830D951-BDE1-CC45-91B2-F23E53EAE0F3}" type="presOf" srcId="{CCC4DC26-7C3D-EB42-A28A-8B512F1C0B38}" destId="{9DB328BB-7467-8846-9926-AF157930DD1F}" srcOrd="1" destOrd="0" presId="urn:microsoft.com/office/officeart/2008/layout/HalfCircleOrganizationChart"/>
    <dgm:cxn modelId="{DCB4C446-96A9-7F42-AE71-B6BE8366DB11}" type="presOf" srcId="{FFF27AB2-1AA1-A649-B1CA-5EC4983E1A9F}" destId="{5DBD3A10-5E97-1947-81ED-25EF241CE2DE}" srcOrd="0" destOrd="0" presId="urn:microsoft.com/office/officeart/2008/layout/HalfCircleOrganizationChart"/>
    <dgm:cxn modelId="{053F6963-FDF0-AB47-884E-AEABE7F5D945}" type="presOf" srcId="{313B640C-B415-2744-82E6-5C60973ECAEB}" destId="{BDB33263-85C3-114A-A112-058FA8128250}" srcOrd="1" destOrd="0" presId="urn:microsoft.com/office/officeart/2008/layout/HalfCircleOrganizationChart"/>
    <dgm:cxn modelId="{78972D53-4BB7-434D-93F9-8BED38BF8561}" type="presOf" srcId="{A519D8E5-D840-A84E-9084-29D6F02C0169}" destId="{C67DC490-CC36-E848-BB49-CE019EE1CAED}" srcOrd="0" destOrd="0" presId="urn:microsoft.com/office/officeart/2008/layout/HalfCircleOrganizationChart"/>
    <dgm:cxn modelId="{2CEC6F3F-13BC-2B49-8C03-3D2D2C7E459D}" srcId="{098F6FF2-7057-2347-AC9A-272F744A2124}" destId="{F5B29805-B80F-B84E-80D5-249DA2BB0DF1}" srcOrd="6" destOrd="0" parTransId="{8761ADCA-31A0-9746-A62D-2657C1F8C0DA}" sibTransId="{47F3C32F-E097-4E43-B844-E1F050480612}"/>
    <dgm:cxn modelId="{553B181D-7CFD-1A46-8931-D7CAF9B827AF}" type="presOf" srcId="{CD53BE94-63D7-5D42-881B-BD9F6CC2A995}" destId="{1E1F058E-031F-2E41-B9CF-CD60DF4FCB3E}" srcOrd="0" destOrd="0" presId="urn:microsoft.com/office/officeart/2008/layout/HalfCircleOrganizationChart"/>
    <dgm:cxn modelId="{45DB2EB4-D3F1-2A45-9ED8-4F0ABD243745}" srcId="{098F6FF2-7057-2347-AC9A-272F744A2124}" destId="{15AC7CC8-6125-C848-B7F7-89263BBFBA75}" srcOrd="1" destOrd="0" parTransId="{EB125087-CC94-2B46-84C9-42E4854219AB}" sibTransId="{6DE46665-BB9D-DB4E-988A-8B094D62966A}"/>
    <dgm:cxn modelId="{8821381F-7A85-3446-88C4-E3F5297FC7D6}" type="presOf" srcId="{EFF471C4-EAA8-6C4B-8DDA-9AD737E6514A}" destId="{68167851-92B2-4940-8A39-CBDA506A4F9A}" srcOrd="0" destOrd="0" presId="urn:microsoft.com/office/officeart/2008/layout/HalfCircleOrganizationChart"/>
    <dgm:cxn modelId="{F73AACC1-2EA0-B446-B43C-E6574197BF77}" type="presOf" srcId="{D21CB905-6FCB-C749-B8D8-F7E3E8890832}" destId="{EC16CE5F-81E2-C545-BB50-B91B46F3177E}" srcOrd="1" destOrd="0" presId="urn:microsoft.com/office/officeart/2008/layout/HalfCircleOrganizationChart"/>
    <dgm:cxn modelId="{B3719647-CA50-D94F-8594-C4C26B3F3B4B}" srcId="{F5B29805-B80F-B84E-80D5-249DA2BB0DF1}" destId="{7D5A29AB-228E-BC47-A616-A402BCBF934D}" srcOrd="2" destOrd="0" parTransId="{E739B3CF-4013-6E44-86F7-5417523B4CA6}" sibTransId="{1DC7B782-F8CA-E641-91BD-80F51603175F}"/>
    <dgm:cxn modelId="{794D137C-B7D7-BD4B-B495-BABF45428266}" type="presOf" srcId="{2905C6A0-A790-2646-B636-BE6865D454AA}" destId="{AD05A238-1272-D144-B154-C9E15ACCD581}" srcOrd="1" destOrd="0" presId="urn:microsoft.com/office/officeart/2008/layout/HalfCircleOrganizationChart"/>
    <dgm:cxn modelId="{AB286335-C97C-B74C-BAFF-AB9A8CBB02E7}" srcId="{F5B29805-B80F-B84E-80D5-249DA2BB0DF1}" destId="{0C2F6B5A-5D28-8345-BEDF-7AB668200AB9}" srcOrd="0" destOrd="0" parTransId="{A519D8E5-D840-A84E-9084-29D6F02C0169}" sibTransId="{F083CA8E-B4DB-C343-9D17-7D33BD3321E5}"/>
    <dgm:cxn modelId="{0B1EDC30-2749-914D-AB9C-1E6A93BD0305}" srcId="{1C1A68AE-B38A-B643-A11A-4FD059A12E09}" destId="{FDD1CE99-9381-304D-BABA-FB38061967FB}" srcOrd="4" destOrd="0" parTransId="{8A2FF53A-DC09-7644-B15C-DE815DED88AB}" sibTransId="{71032FF7-4F5B-3541-82B5-41C23DAB12CE}"/>
    <dgm:cxn modelId="{8341D9E1-35F8-3A4F-9D86-3019235C0F1A}" srcId="{098F6FF2-7057-2347-AC9A-272F744A2124}" destId="{EFF471C4-EAA8-6C4B-8DDA-9AD737E6514A}" srcOrd="5" destOrd="0" parTransId="{A3B1407F-DE7E-1F4C-83F2-6E4513E2F4F0}" sibTransId="{E69CE0CD-451D-2042-9169-17F54FEDC19C}"/>
    <dgm:cxn modelId="{E1B8D807-B5DD-BB47-8B3E-C789ED7AF906}" type="presOf" srcId="{49C1984E-2807-BD42-B666-9C3B0DE2CA25}" destId="{B7817AA0-4DD5-0044-B9AE-F006B0E364FD}" srcOrd="0" destOrd="0" presId="urn:microsoft.com/office/officeart/2008/layout/HalfCircleOrganizationChart"/>
    <dgm:cxn modelId="{4DFCA40D-D188-B24A-9616-66AAD430A27A}" srcId="{CD53BE94-63D7-5D42-881B-BD9F6CC2A995}" destId="{7141269C-31FE-7D4F-8143-774B7236DB10}" srcOrd="0" destOrd="0" parTransId="{605C7AC8-CF78-1A4A-8A66-05B8F2A7B4FD}" sibTransId="{74E52390-BC7B-F74D-A9D8-47C2EBE04CF5}"/>
    <dgm:cxn modelId="{D5ACE0C5-363F-6E44-8445-F35C97667601}" type="presOf" srcId="{F5073376-F670-7B49-9A33-C61942BC2F72}" destId="{B8F58BBB-E15A-D84A-BC79-F7F899320545}" srcOrd="0" destOrd="0" presId="urn:microsoft.com/office/officeart/2008/layout/HalfCircleOrganizationChart"/>
    <dgm:cxn modelId="{4CCFDD67-8791-B94A-90BE-BD3B48674CFE}" type="presOf" srcId="{FB35C321-564E-244E-9B01-6B694417C567}" destId="{3728571E-BDB7-B24E-AF1A-074E20B827AE}" srcOrd="0" destOrd="0" presId="urn:microsoft.com/office/officeart/2008/layout/HalfCircleOrganizationChart"/>
    <dgm:cxn modelId="{7E8258A8-3FAF-AF45-AB92-6CA5CEF24A0F}" type="presOf" srcId="{58B3A81C-3EBB-1844-97C4-AAFEB85EE3F5}" destId="{F59E2C65-7AC5-F24D-B77F-2E7C6391D994}" srcOrd="0" destOrd="0" presId="urn:microsoft.com/office/officeart/2008/layout/HalfCircleOrganizationChart"/>
    <dgm:cxn modelId="{C57F9155-779A-584C-B26D-1D10EDA53726}" type="presOf" srcId="{D660F8BE-F731-E64E-BAB8-045085FA311F}" destId="{93BDD461-4BFE-E041-91AC-AEB8F1D513B5}" srcOrd="0" destOrd="0" presId="urn:microsoft.com/office/officeart/2008/layout/HalfCircleOrganizationChart"/>
    <dgm:cxn modelId="{320F72F2-6D1F-DC41-98A9-C2FA67EFD8D1}" type="presOf" srcId="{153AA711-D824-1545-A7CD-A9C977B05523}" destId="{733C6884-6293-5F49-B903-15819E5560DE}" srcOrd="0" destOrd="0" presId="urn:microsoft.com/office/officeart/2008/layout/HalfCircleOrganizationChart"/>
    <dgm:cxn modelId="{D7E2E9BB-458D-6B47-BB07-4CF49BF1E229}" type="presOf" srcId="{848EA96A-858B-3448-8A86-180A7581B467}" destId="{625A5F76-FCC6-DF42-AF64-DF7B11997207}" srcOrd="0" destOrd="0" presId="urn:microsoft.com/office/officeart/2008/layout/HalfCircleOrganizationChart"/>
    <dgm:cxn modelId="{2E3E21DE-B50C-E64F-BA26-B35ECC27A296}" type="presOf" srcId="{FD53E813-7B11-EB4F-B076-ADEC87DC85A6}" destId="{3B2EA53B-BB64-164E-A358-A81CE014626B}" srcOrd="0" destOrd="0" presId="urn:microsoft.com/office/officeart/2008/layout/HalfCircleOrganizationChart"/>
    <dgm:cxn modelId="{41453B0A-FCD3-5A46-B316-88889FA4337C}" type="presOf" srcId="{7141269C-31FE-7D4F-8143-774B7236DB10}" destId="{31CB7CB9-056B-884A-9241-DFCBBEE734BA}" srcOrd="1" destOrd="0" presId="urn:microsoft.com/office/officeart/2008/layout/HalfCircleOrganizationChart"/>
    <dgm:cxn modelId="{71131FF1-B5A5-C846-B287-5EFADFF57C94}" type="presOf" srcId="{0C2F6B5A-5D28-8345-BEDF-7AB668200AB9}" destId="{062AE6D6-E957-F44F-97FC-5DEF3E19E871}" srcOrd="0" destOrd="0" presId="urn:microsoft.com/office/officeart/2008/layout/HalfCircleOrganizationChart"/>
    <dgm:cxn modelId="{FF6EB679-92CA-F341-B7BB-4EAE7135FEED}" type="presOf" srcId="{ED5668F9-3497-2C4D-AC71-0BE437A896F7}" destId="{B35364EF-F4D3-BE4F-B1A4-EA091CE00CB2}" srcOrd="1" destOrd="0" presId="urn:microsoft.com/office/officeart/2008/layout/HalfCircleOrganizationChart"/>
    <dgm:cxn modelId="{9268053B-0E27-AD4D-9191-F93E4F16B1A5}" type="presOf" srcId="{1C1A68AE-B38A-B643-A11A-4FD059A12E09}" destId="{B0761411-2563-5B45-972C-114F07518FE5}" srcOrd="1" destOrd="0" presId="urn:microsoft.com/office/officeart/2008/layout/HalfCircleOrganizationChart"/>
    <dgm:cxn modelId="{A9F6BBCF-0458-4C49-82B6-864C44D595A8}" srcId="{6A3EB527-6ACF-0A48-9611-99C3B11B40BE}" destId="{F2F8DA69-C542-FC41-B64B-D453DE68B5EA}" srcOrd="0" destOrd="0" parTransId="{20BF316E-829D-F04B-9F95-5F9D817D79AF}" sibTransId="{B882227D-D999-9D4E-9711-18FAE0FB8EF8}"/>
    <dgm:cxn modelId="{1F8AF511-3E8D-C142-8119-28C677E62C1E}" type="presOf" srcId="{85ED9134-DA53-9B4C-BA84-52BBAED467BB}" destId="{94E6F24D-CCA0-9D46-B191-531BFDFC67B9}" srcOrd="0" destOrd="0" presId="urn:microsoft.com/office/officeart/2008/layout/HalfCircleOrganizationChart"/>
    <dgm:cxn modelId="{5D14B392-592B-A148-9EC3-BDA28B0EAE90}" type="presOf" srcId="{63BF4F76-80D4-7B45-9733-C5E1F1F582EE}" destId="{3D842CB1-9335-A44E-B09A-39EE7080F171}" srcOrd="1" destOrd="0" presId="urn:microsoft.com/office/officeart/2008/layout/HalfCircleOrganizationChart"/>
    <dgm:cxn modelId="{72B53FB3-959D-014E-8BCB-47435A0C142E}" type="presOf" srcId="{BF8DBE56-FB1B-FF4F-83D7-382D149B9B42}" destId="{EEDACD02-A878-6F4B-B8C6-64B2897D492A}" srcOrd="0" destOrd="0" presId="urn:microsoft.com/office/officeart/2008/layout/HalfCircleOrganizationChart"/>
    <dgm:cxn modelId="{7D75985D-0674-C44E-A90B-B92689E6868A}" srcId="{FB35C321-564E-244E-9B01-6B694417C567}" destId="{D0EB16FA-674E-EE4E-B873-516D7EB5F375}" srcOrd="2" destOrd="0" parTransId="{26F42B62-1F19-5545-BB29-4F8421C795FD}" sibTransId="{3B964046-3ADE-BA4E-9206-F2AF89BC7C3C}"/>
    <dgm:cxn modelId="{81570B17-A14B-464F-BB36-22272E615A22}" srcId="{ED5668F9-3497-2C4D-AC71-0BE437A896F7}" destId="{CE3EFE18-8D61-BE49-9583-A7540637F005}" srcOrd="1" destOrd="0" parTransId="{6C860BCC-D3A7-A84B-A2DE-71648A0F79C1}" sibTransId="{4D778D83-2356-4745-93F4-7CB0B1B89C3A}"/>
    <dgm:cxn modelId="{6B24CB8D-9EDF-E543-B7CC-2B7FA8302B35}" type="presOf" srcId="{CCC4DC26-7C3D-EB42-A28A-8B512F1C0B38}" destId="{D279E227-A4AC-2040-8E00-881E7248AE3A}" srcOrd="0" destOrd="0" presId="urn:microsoft.com/office/officeart/2008/layout/HalfCircleOrganizationChart"/>
    <dgm:cxn modelId="{9DAFC8A4-6FED-514E-B3B5-840E1C278C79}" type="presOf" srcId="{0A291C93-053E-5648-ACCF-ED0615A71E91}" destId="{655C4266-0161-B747-B412-509287925401}" srcOrd="0" destOrd="0" presId="urn:microsoft.com/office/officeart/2008/layout/HalfCircleOrganizationChart"/>
    <dgm:cxn modelId="{22C89E59-B9D3-6B41-960E-2436C15F49CA}" type="presOf" srcId="{098F6FF2-7057-2347-AC9A-272F744A2124}" destId="{6AE0CAA3-455B-0841-B93F-00738EB9AAB5}" srcOrd="0" destOrd="0" presId="urn:microsoft.com/office/officeart/2008/layout/HalfCircleOrganizationChart"/>
    <dgm:cxn modelId="{C28D2AC1-A678-D44E-BC19-2BE3A7BE6FAB}" srcId="{FB35C321-564E-244E-9B01-6B694417C567}" destId="{80E24F08-DF62-5E49-9B79-93496DA5E335}" srcOrd="1" destOrd="0" parTransId="{D14BF015-4C58-F143-AB32-365DD5933D25}" sibTransId="{8C6C66A7-FBAF-3446-A66E-A2D0ED583FCD}"/>
    <dgm:cxn modelId="{58F28EDB-2C8D-994C-866F-1B38BEDACDE5}" srcId="{098F6FF2-7057-2347-AC9A-272F744A2124}" destId="{FB35C321-564E-244E-9B01-6B694417C567}" srcOrd="4" destOrd="0" parTransId="{C9B8554E-A355-AB49-84A2-600F57761067}" sibTransId="{A267C7EB-0BF4-614E-AA37-B558B953BD8E}"/>
    <dgm:cxn modelId="{245FB81E-49FD-3A42-87B5-6971FAEEB49A}" type="presOf" srcId="{0C2F6B5A-5D28-8345-BEDF-7AB668200AB9}" destId="{B7687A1C-6A8C-1C48-AD57-2DDAC3F10F93}" srcOrd="1" destOrd="0" presId="urn:microsoft.com/office/officeart/2008/layout/HalfCircleOrganizationChart"/>
    <dgm:cxn modelId="{E3BC4001-BC83-EB45-BD56-EB1CC2271C97}" type="presOf" srcId="{13DAFA29-4CDF-1B42-AFA3-D63AE2575E30}" destId="{2A01172D-CF11-D641-9127-13BEA5460786}" srcOrd="0" destOrd="0" presId="urn:microsoft.com/office/officeart/2008/layout/HalfCircleOrganizationChart"/>
    <dgm:cxn modelId="{244B7B9B-24A8-D54A-872F-B5A95BDCFBB0}" srcId="{F5B29805-B80F-B84E-80D5-249DA2BB0DF1}" destId="{8B76C3B0-3984-4E41-8191-C72BEB0D8B38}" srcOrd="1" destOrd="0" parTransId="{BF8DBE56-FB1B-FF4F-83D7-382D149B9B42}" sibTransId="{82A3B6C5-8626-2443-9DE1-091BDE662C56}"/>
    <dgm:cxn modelId="{CFA7F9B3-D28C-D041-B9F3-E37DAF89D7A2}" type="presOf" srcId="{8761ADCA-31A0-9746-A62D-2657C1F8C0DA}" destId="{339B4D52-3E2B-7F4E-BBC4-CCBB2CAE208D}" srcOrd="0" destOrd="0" presId="urn:microsoft.com/office/officeart/2008/layout/HalfCircleOrganizationChart"/>
    <dgm:cxn modelId="{A075375C-E74D-6143-9AAF-065FC5C175CC}" type="presOf" srcId="{912DE6F0-AF2F-974D-B26E-A6F93C45F169}" destId="{ACDA57DB-8A83-A643-A98E-69D71CEEF369}" srcOrd="1" destOrd="0" presId="urn:microsoft.com/office/officeart/2008/layout/HalfCircleOrganizationChart"/>
    <dgm:cxn modelId="{C6B805C2-CF32-7C4A-AF51-1E1BCE45D6C6}" type="presOf" srcId="{605C7AC8-CF78-1A4A-8A66-05B8F2A7B4FD}" destId="{120E0C55-FD40-BA47-A3AB-EE7B69E01439}" srcOrd="0" destOrd="0" presId="urn:microsoft.com/office/officeart/2008/layout/HalfCircleOrganizationChart"/>
    <dgm:cxn modelId="{F254F7AE-40CA-AB49-A3CA-F72372FFB772}" srcId="{0A291C93-053E-5648-ACCF-ED0615A71E91}" destId="{CCC4DC26-7C3D-EB42-A28A-8B512F1C0B38}" srcOrd="2" destOrd="0" parTransId="{D660F8BE-F731-E64E-BAB8-045085FA311F}" sibTransId="{2DA83DE2-49FB-1F44-87A1-23AC5ED52B9F}"/>
    <dgm:cxn modelId="{F4E9050C-44D7-EF4D-A8B6-80C52CA166B0}" type="presOf" srcId="{F5B29805-B80F-B84E-80D5-249DA2BB0DF1}" destId="{0FBB2E86-D616-A449-B86F-0B2A9A77AC1F}" srcOrd="1" destOrd="0" presId="urn:microsoft.com/office/officeart/2008/layout/HalfCircleOrganizationChart"/>
    <dgm:cxn modelId="{664B0DAB-7BB2-6F4E-9690-54EC11559B07}" type="presOf" srcId="{E0E214F2-BD36-6F42-8B6F-D77A94B4BA33}" destId="{7992E425-0EBE-DA4B-B6CC-F0D32A320A9F}" srcOrd="0" destOrd="0" presId="urn:microsoft.com/office/officeart/2008/layout/HalfCircleOrganizationChart"/>
    <dgm:cxn modelId="{94429450-7E26-A84D-9FAD-F9D09F892BA0}" type="presOf" srcId="{F2F8DA69-C542-FC41-B64B-D453DE68B5EA}" destId="{BFBA327F-EF51-E145-9DA5-EE4438F91A44}" srcOrd="1" destOrd="0" presId="urn:microsoft.com/office/officeart/2008/layout/HalfCircleOrganizationChart"/>
    <dgm:cxn modelId="{2A1B5397-036D-074E-A5C0-420C0B88253D}" type="presOf" srcId="{34592096-3CA5-D14A-B6AD-FB261485AAE3}" destId="{586F0D8D-E5D8-1241-80A7-5E923A449BA0}" srcOrd="0" destOrd="0" presId="urn:microsoft.com/office/officeart/2008/layout/HalfCircleOrganizationChart"/>
    <dgm:cxn modelId="{5C3E1941-47E5-5E45-B3EB-84D29303DBE5}" type="presOf" srcId="{FDD1CE99-9381-304D-BABA-FB38061967FB}" destId="{D7249765-5D87-2341-9630-7B6A325A2CB9}" srcOrd="0" destOrd="0" presId="urn:microsoft.com/office/officeart/2008/layout/HalfCircleOrganizationChart"/>
    <dgm:cxn modelId="{3CB1FF86-3615-E94F-B6F5-EFF2B74B8212}" type="presOf" srcId="{8B76C3B0-3984-4E41-8191-C72BEB0D8B38}" destId="{B64B7D45-E013-B043-B8F0-DE0867D7CBFD}" srcOrd="0" destOrd="0" presId="urn:microsoft.com/office/officeart/2008/layout/HalfCircleOrganizationChart"/>
    <dgm:cxn modelId="{415459F6-6A1A-1148-96DA-4323191B26C5}" type="presOf" srcId="{ED5668F9-3497-2C4D-AC71-0BE437A896F7}" destId="{6CB4C0AA-8E5D-AD4F-B2E9-223E26A7C867}" srcOrd="0" destOrd="0" presId="urn:microsoft.com/office/officeart/2008/layout/HalfCircleOrganizationChart"/>
    <dgm:cxn modelId="{4265C2B1-7C30-F34D-9C0B-C07B6B816B79}" type="presOf" srcId="{FD53E813-7B11-EB4F-B076-ADEC87DC85A6}" destId="{609B7472-90E1-1941-BBA6-FFCACE29B388}" srcOrd="1" destOrd="0" presId="urn:microsoft.com/office/officeart/2008/layout/HalfCircleOrganizationChart"/>
    <dgm:cxn modelId="{CDE3242F-AD03-324E-B9A3-70980CB93B2A}" type="presOf" srcId="{AFD98C1D-258A-834E-9094-FB74843BAE85}" destId="{CEF60013-96E6-8A47-97A3-CB4558DD9FC2}" srcOrd="1" destOrd="0" presId="urn:microsoft.com/office/officeart/2008/layout/HalfCircleOrganizationChart"/>
    <dgm:cxn modelId="{916CB5C7-68D8-1A4F-A40A-91B1F9672664}" type="presOf" srcId="{96D59D7F-7B6B-F441-8DF1-533D4CB80923}" destId="{31C5AEE3-BD8A-5640-81BF-465C27ADD967}" srcOrd="0" destOrd="0" presId="urn:microsoft.com/office/officeart/2008/layout/HalfCircleOrganizationChart"/>
    <dgm:cxn modelId="{480C0D3D-25CC-FE4E-B892-4D16642CD208}" type="presOf" srcId="{7D5A29AB-228E-BC47-A616-A402BCBF934D}" destId="{1615638D-4F27-2048-A995-936A4A10F88E}" srcOrd="0" destOrd="0" presId="urn:microsoft.com/office/officeart/2008/layout/HalfCircleOrganizationChart"/>
    <dgm:cxn modelId="{C6105392-AE44-314F-A321-142EBDC49919}" srcId="{1C1A68AE-B38A-B643-A11A-4FD059A12E09}" destId="{AFD98C1D-258A-834E-9094-FB74843BAE85}" srcOrd="2" destOrd="0" parTransId="{1D0EF6AD-AF2A-4C40-A71D-5062C62AAE51}" sibTransId="{C585AB2C-E58A-EB4C-B742-3ABADFDE7242}"/>
    <dgm:cxn modelId="{5BA5DEF8-7A2E-1C43-AA16-2BB21C60D9F8}" type="presOf" srcId="{098F6FF2-7057-2347-AC9A-272F744A2124}" destId="{157E8241-FFB4-1145-88F8-A9D788E26735}" srcOrd="1" destOrd="0" presId="urn:microsoft.com/office/officeart/2008/layout/HalfCircleOrganizationChart"/>
    <dgm:cxn modelId="{51C5A154-19E3-2844-8FE9-E5253ACD83B1}" type="presOf" srcId="{97C77DD9-8856-0F49-A10A-9917B2B3623A}" destId="{45563FE1-EC3D-DB41-8A4B-BB3C82A7F64E}" srcOrd="0" destOrd="0" presId="urn:microsoft.com/office/officeart/2008/layout/HalfCircleOrganizationChart"/>
    <dgm:cxn modelId="{97C7C970-C2FF-DC4D-85C4-4208729D9F84}" type="presOf" srcId="{15AC7CC8-6125-C848-B7F7-89263BBFBA75}" destId="{382F2D21-B080-E54D-860D-E93AE85E8E35}" srcOrd="0" destOrd="0" presId="urn:microsoft.com/office/officeart/2008/layout/HalfCircleOrganizationChart"/>
    <dgm:cxn modelId="{42C2C235-CFA4-5F42-9CFC-D2BFEF615B64}" type="presOf" srcId="{848EA96A-858B-3448-8A86-180A7581B467}" destId="{1516F0CC-42D8-8F43-BCFC-9F5E5529C9BB}" srcOrd="1" destOrd="0" presId="urn:microsoft.com/office/officeart/2008/layout/HalfCircleOrganizationChart"/>
    <dgm:cxn modelId="{0133145F-FD97-7047-ABF0-DA5BB386A486}" type="presOf" srcId="{F04910EE-7E6C-E044-854A-BC554C03E904}" destId="{E25FC613-E380-A74D-8DA0-7AA0F90E1163}" srcOrd="0" destOrd="0" presId="urn:microsoft.com/office/officeart/2008/layout/HalfCircleOrganizationChart"/>
    <dgm:cxn modelId="{BF69E36E-4CD5-D242-89FB-110B9ED84CA3}" srcId="{1C1A68AE-B38A-B643-A11A-4FD059A12E09}" destId="{313B640C-B415-2744-82E6-5C60973ECAEB}" srcOrd="0" destOrd="0" parTransId="{A6A51215-925D-ED41-BAB9-345259960EAF}" sibTransId="{623AE0A6-7BB5-F84B-BD39-C624B098A590}"/>
    <dgm:cxn modelId="{814FD886-3B24-B24A-96F0-5B9E740AB3A3}" type="presOf" srcId="{409CE1E0-6632-B940-A4DE-C15F15E8EA99}" destId="{97404AE6-3B86-064E-BE4C-2391539C3C73}" srcOrd="0" destOrd="0" presId="urn:microsoft.com/office/officeart/2008/layout/HalfCircleOrganizationChart"/>
    <dgm:cxn modelId="{C1BFC2C8-C874-4246-A2D1-B9DE37944C39}" type="presOf" srcId="{912DE6F0-AF2F-974D-B26E-A6F93C45F169}" destId="{7A97299D-20AF-D04D-91A1-86BA1F43B91B}" srcOrd="0" destOrd="0" presId="urn:microsoft.com/office/officeart/2008/layout/HalfCircleOrganizationChart"/>
    <dgm:cxn modelId="{B11B421F-D054-DA49-8A88-798EA4F8CAA0}" srcId="{FB35C321-564E-244E-9B01-6B694417C567}" destId="{26CAC06E-BA2F-B348-B3A6-FA91F6DB2DB6}" srcOrd="0" destOrd="0" parTransId="{38249C5A-6E92-8A49-9FFD-3C9A20D06708}" sibTransId="{C0758611-CD6B-FF40-88EE-3DE08C08D051}"/>
    <dgm:cxn modelId="{EA992068-BFEE-294B-9E81-BCC926AF8AAD}" type="presOf" srcId="{8A2FF53A-DC09-7644-B15C-DE815DED88AB}" destId="{E1A19351-B2AB-A041-98BE-DFB63A76093C}" srcOrd="0" destOrd="0" presId="urn:microsoft.com/office/officeart/2008/layout/HalfCircleOrganizationChart"/>
    <dgm:cxn modelId="{93D89434-CECF-B641-ABEE-CFC6D8224B40}" type="presOf" srcId="{0F046F76-FF61-704B-B0A2-2970985F061B}" destId="{93372B78-F224-EF46-8C32-FDE413F1E4EE}" srcOrd="0" destOrd="0" presId="urn:microsoft.com/office/officeart/2008/layout/HalfCircleOrganizationChart"/>
    <dgm:cxn modelId="{382CE889-A3D7-874D-A49B-6C87F9FC6406}" srcId="{D21CB905-6FCB-C749-B8D8-F7E3E8890832}" destId="{CD53BE94-63D7-5D42-881B-BD9F6CC2A995}" srcOrd="1" destOrd="0" parTransId="{C06C8D00-9AB1-9842-9494-5E08969B74BD}" sibTransId="{D09C8122-5574-B94F-B150-40179915CE14}"/>
    <dgm:cxn modelId="{4C92D7CB-F8DC-D947-A175-1275D1392C45}" type="presOf" srcId="{153AA711-D824-1545-A7CD-A9C977B05523}" destId="{695A7A5D-8D91-E84D-94ED-FC9FBBE3E435}" srcOrd="1" destOrd="0" presId="urn:microsoft.com/office/officeart/2008/layout/HalfCircleOrganizationChart"/>
    <dgm:cxn modelId="{779F1089-7067-4E48-B3A1-BC6C87C5DAAF}" srcId="{098F6FF2-7057-2347-AC9A-272F744A2124}" destId="{63BF4F76-80D4-7B45-9733-C5E1F1F582EE}" srcOrd="0" destOrd="0" parTransId="{58B3A81C-3EBB-1844-97C4-AAFEB85EE3F5}" sibTransId="{FD880F01-9BCF-7E47-9D7B-E709A530C860}"/>
    <dgm:cxn modelId="{7B7B8840-A338-9E4D-8126-F7FD10299F80}" type="presOf" srcId="{D0EB16FA-674E-EE4E-B873-516D7EB5F375}" destId="{8E0DDF9A-0D9E-A449-88AA-2B7A978D6AC2}" srcOrd="0" destOrd="0" presId="urn:microsoft.com/office/officeart/2008/layout/HalfCircleOrganizationChart"/>
    <dgm:cxn modelId="{3AA35536-F29E-F245-94D0-ABB743AF9EE8}" type="presOf" srcId="{26CAC06E-BA2F-B348-B3A6-FA91F6DB2DB6}" destId="{381A192C-46E2-EA42-AD6D-178F2D72A56A}" srcOrd="1" destOrd="0" presId="urn:microsoft.com/office/officeart/2008/layout/HalfCircleOrganizationChart"/>
    <dgm:cxn modelId="{E30FDD16-2B8F-0943-9C79-9F9B5660542F}" type="presOf" srcId="{26CAC06E-BA2F-B348-B3A6-FA91F6DB2DB6}" destId="{A2895AEF-9277-F448-81BC-383AA9988F95}" srcOrd="0" destOrd="0" presId="urn:microsoft.com/office/officeart/2008/layout/HalfCircleOrganizationChart"/>
    <dgm:cxn modelId="{E1EB2506-3188-7C4F-BA76-C75879E945DB}" type="presOf" srcId="{CE3EFE18-8D61-BE49-9583-A7540637F005}" destId="{7B72488E-EDD6-9945-A696-9488D906A8F0}" srcOrd="0" destOrd="0" presId="urn:microsoft.com/office/officeart/2008/layout/HalfCircleOrganizationChart"/>
    <dgm:cxn modelId="{8037E4B3-2BE7-EE48-AFBC-8F6D0A452309}" srcId="{CD53BE94-63D7-5D42-881B-BD9F6CC2A995}" destId="{9723EC5E-5B40-B148-B7F4-0E5AF3970E0C}" srcOrd="1" destOrd="0" parTransId="{F5073376-F670-7B49-9A33-C61942BC2F72}" sibTransId="{B82FFD9D-2863-294F-B95B-AF6A1F1BDB91}"/>
    <dgm:cxn modelId="{2B5B3198-612E-7A4A-B22D-37D3CE3AFA06}" type="presOf" srcId="{057B44FA-3E55-D34A-B306-CAEE00150AD4}" destId="{4D91E484-25E5-6749-ADC1-D45512464A2D}" srcOrd="0" destOrd="0" presId="urn:microsoft.com/office/officeart/2008/layout/HalfCircleOrganizationChart"/>
    <dgm:cxn modelId="{AF21A0CF-3EDF-424B-8BD3-B098F1D563DD}" type="presOf" srcId="{FB35C321-564E-244E-9B01-6B694417C567}" destId="{528CA2C2-E744-8F46-B8C8-6C91541A1864}" srcOrd="1" destOrd="0" presId="urn:microsoft.com/office/officeart/2008/layout/HalfCircleOrganizationChart"/>
    <dgm:cxn modelId="{299F7EF6-CCD7-C64F-B930-ADF2845E8A47}" type="presOf" srcId="{4572D817-EECC-4443-82F9-C8E21062B97E}" destId="{3CBDE81A-73AB-7E42-9E3A-3FE89BD62579}" srcOrd="0" destOrd="0" presId="urn:microsoft.com/office/officeart/2008/layout/HalfCircleOrganizationChart"/>
    <dgm:cxn modelId="{169BCC1F-466A-8E45-8BAF-C0C3C52B2EC8}" type="presOf" srcId="{313B640C-B415-2744-82E6-5C60973ECAEB}" destId="{DE2B5197-2317-B943-8473-A9BAE75E557D}" srcOrd="0" destOrd="0" presId="urn:microsoft.com/office/officeart/2008/layout/HalfCircleOrganizationChart"/>
    <dgm:cxn modelId="{5FE07381-381B-6041-8783-DB9083786542}" type="presOf" srcId="{9F397A5C-65F6-9149-BA47-74C0BE6E8451}" destId="{47659635-F56A-284C-AFAD-7FE5BBABB291}" srcOrd="0" destOrd="0" presId="urn:microsoft.com/office/officeart/2008/layout/HalfCircleOrganizationChart"/>
    <dgm:cxn modelId="{A48FB227-473D-DB40-B21D-716B12CEF128}" type="presOf" srcId="{F24584BC-89BA-624B-9EB3-36A2A29AAF11}" destId="{13E28739-DD79-BD47-92CC-83C374FC8F03}" srcOrd="0" destOrd="0" presId="urn:microsoft.com/office/officeart/2008/layout/HalfCircleOrganizationChart"/>
    <dgm:cxn modelId="{AF3082A9-0B94-8542-8477-112FB76207CE}" type="presOf" srcId="{9723EC5E-5B40-B148-B7F4-0E5AF3970E0C}" destId="{ABFA01CC-66CB-B446-8C14-C4A9DEF7BF6E}" srcOrd="0" destOrd="0" presId="urn:microsoft.com/office/officeart/2008/layout/HalfCircleOrganizationChart"/>
    <dgm:cxn modelId="{5A62CD9A-8516-7646-9979-4706BA165BBF}" srcId="{ED5668F9-3497-2C4D-AC71-0BE437A896F7}" destId="{F04910EE-7E6C-E044-854A-BC554C03E904}" srcOrd="0" destOrd="0" parTransId="{0F046F76-FF61-704B-B0A2-2970985F061B}" sibTransId="{498DF999-A0CD-164C-A0DC-61FC9C9036AB}"/>
    <dgm:cxn modelId="{9BF409A2-10D0-8846-A338-BCBBC7FC8306}" srcId="{49C1984E-2807-BD42-B666-9C3B0DE2CA25}" destId="{FD53E813-7B11-EB4F-B076-ADEC87DC85A6}" srcOrd="3" destOrd="0" parTransId="{85ED9134-DA53-9B4C-BA84-52BBAED467BB}" sibTransId="{A89BACCD-7E3C-3B42-9B9C-8C3AB9682364}"/>
    <dgm:cxn modelId="{CEE60D95-ECAA-3C42-976C-C2B734793DBE}" srcId="{1C1A68AE-B38A-B643-A11A-4FD059A12E09}" destId="{298AD2CA-E6EA-6D41-9F77-2FD5A74FAA87}" srcOrd="5" destOrd="0" parTransId="{FCC02AC3-7D32-5047-AFF3-65150F2A6239}" sibTransId="{9D98752C-D47E-094D-8D44-EC402F45EAAA}"/>
    <dgm:cxn modelId="{114B4589-EE47-C341-9C95-038209D251B5}" srcId="{1C1A68AE-B38A-B643-A11A-4FD059A12E09}" destId="{E0E214F2-BD36-6F42-8B6F-D77A94B4BA33}" srcOrd="3" destOrd="0" parTransId="{057B44FA-3E55-D34A-B306-CAEE00150AD4}" sibTransId="{A654240A-2FE6-0A42-8AB1-15985CCF9A19}"/>
    <dgm:cxn modelId="{154B1658-DEBD-2E41-8619-BF6B91B55C3A}" type="presOf" srcId="{1D0EF6AD-AF2A-4C40-A71D-5062C62AAE51}" destId="{9A832F90-716F-0440-8213-879FF025AED4}" srcOrd="0" destOrd="0" presId="urn:microsoft.com/office/officeart/2008/layout/HalfCircleOrganizationChart"/>
    <dgm:cxn modelId="{DC3972E1-6F62-9640-AA41-205A501ABC41}" srcId="{0A291C93-053E-5648-ACCF-ED0615A71E91}" destId="{098F6FF2-7057-2347-AC9A-272F744A2124}" srcOrd="0" destOrd="0" parTransId="{13DAFA29-4CDF-1B42-AFA3-D63AE2575E30}" sibTransId="{7786D731-856F-934C-9E41-C36F3E691028}"/>
    <dgm:cxn modelId="{4DAB461A-75BC-1248-8673-9A937B98BFBD}" type="presOf" srcId="{5121D18F-8ABE-9C40-9362-CF6DD75E0E83}" destId="{19A911C2-0EE3-284B-8E9E-CF22460B830B}" srcOrd="0" destOrd="0" presId="urn:microsoft.com/office/officeart/2008/layout/HalfCircleOrganizationChart"/>
    <dgm:cxn modelId="{1A789488-4EA4-2142-9E93-91B869E93EE1}" type="presOf" srcId="{63BF4F76-80D4-7B45-9733-C5E1F1F582EE}" destId="{91D2D362-CA92-D84A-A67C-58DA2A030236}" srcOrd="0" destOrd="0" presId="urn:microsoft.com/office/officeart/2008/layout/HalfCircleOrganizationChart"/>
    <dgm:cxn modelId="{D8E20289-B9F0-BE4D-951F-2AEC33625B04}" type="presOf" srcId="{0A291C93-053E-5648-ACCF-ED0615A71E91}" destId="{C0C33D14-B545-E640-B43B-AD287F590995}" srcOrd="1" destOrd="0" presId="urn:microsoft.com/office/officeart/2008/layout/HalfCircleOrganizationChart"/>
    <dgm:cxn modelId="{21D24628-F67E-5E4E-9334-4F4C3DF63CFB}" type="presOf" srcId="{7B4CB9A1-A89B-5840-8274-74CED91ABC4E}" destId="{C93D3F07-E6E4-A548-BAF1-D81C4E21BAF9}" srcOrd="0" destOrd="0" presId="urn:microsoft.com/office/officeart/2008/layout/HalfCircleOrganizationChart"/>
    <dgm:cxn modelId="{F75280A3-7FF8-A04A-8687-3078F6396C52}" type="presOf" srcId="{C06C8D00-9AB1-9842-9494-5E08969B74BD}" destId="{DEC4A8FD-5276-5F4A-BF43-1E104C1A6612}" srcOrd="0" destOrd="0" presId="urn:microsoft.com/office/officeart/2008/layout/HalfCircleOrganizationChart"/>
    <dgm:cxn modelId="{BFF2519A-8BE0-7A42-8599-AC5136CC8C5C}" srcId="{49C1984E-2807-BD42-B666-9C3B0DE2CA25}" destId="{F24584BC-89BA-624B-9EB3-36A2A29AAF11}" srcOrd="1" destOrd="0" parTransId="{A4475CDE-3709-C84B-8FB9-C7174AB219CC}" sibTransId="{A8BBF8A2-629B-1040-8D55-32636C919CFF}"/>
    <dgm:cxn modelId="{DA8CEE39-396C-1247-8072-24F024554FF0}" type="presOf" srcId="{774BF599-32C1-784D-AF2F-FEDBF8611EBE}" destId="{397D7F41-72A8-FA46-98DE-D7052A8298A2}" srcOrd="0" destOrd="0" presId="urn:microsoft.com/office/officeart/2008/layout/HalfCircleOrganizationChart"/>
    <dgm:cxn modelId="{F0175446-922E-EB4D-8A50-98F0FE59924A}" type="presOf" srcId="{AFD98C1D-258A-834E-9094-FB74843BAE85}" destId="{37A32D9B-A98F-0640-B4A4-2464CCE811C1}" srcOrd="0" destOrd="0" presId="urn:microsoft.com/office/officeart/2008/layout/HalfCircleOrganizationChart"/>
    <dgm:cxn modelId="{BCF44CA9-BE7A-2C40-ACB9-03472F24AB70}" type="presOf" srcId="{7D5A29AB-228E-BC47-A616-A402BCBF934D}" destId="{10D910F5-4F9D-0A44-9491-C914386D8BFB}" srcOrd="1" destOrd="0" presId="urn:microsoft.com/office/officeart/2008/layout/HalfCircleOrganizationChart"/>
    <dgm:cxn modelId="{D8DF43D4-59D9-A342-9E55-FBD43E1E719E}" type="presOf" srcId="{6A3EB527-6ACF-0A48-9611-99C3B11B40BE}" destId="{15389932-CCD0-7348-9164-B8B3FEE79A61}" srcOrd="1" destOrd="0" presId="urn:microsoft.com/office/officeart/2008/layout/HalfCircleOrganizationChart"/>
    <dgm:cxn modelId="{8AD8DCC3-4127-7543-976E-E32501A9B937}" srcId="{49C1984E-2807-BD42-B666-9C3B0DE2CA25}" destId="{912DE6F0-AF2F-974D-B26E-A6F93C45F169}" srcOrd="2" destOrd="0" parTransId="{7B4CB9A1-A89B-5840-8274-74CED91ABC4E}" sibTransId="{F4CA0868-B382-BA4D-BC5A-9EA42E351AE6}"/>
    <dgm:cxn modelId="{5D0068CB-1EEB-D446-86D3-62EDC9FA555E}" type="presOf" srcId="{A4475CDE-3709-C84B-8FB9-C7174AB219CC}" destId="{E6DC9DB3-7376-A745-840E-581CC21A8636}" srcOrd="0" destOrd="0" presId="urn:microsoft.com/office/officeart/2008/layout/HalfCircleOrganizationChart"/>
    <dgm:cxn modelId="{5F647556-B0EA-9943-B62A-1D708AB51515}" type="presOf" srcId="{9723EC5E-5B40-B148-B7F4-0E5AF3970E0C}" destId="{D72C10F2-B83B-EA40-A8C4-266F5CDD1E89}" srcOrd="1" destOrd="0" presId="urn:microsoft.com/office/officeart/2008/layout/HalfCircleOrganizationChart"/>
    <dgm:cxn modelId="{EE18D87B-6813-A245-84F1-F0AC1A22C03C}" type="presOf" srcId="{C9B8554E-A355-AB49-84A2-600F57761067}" destId="{18C54D4B-9B52-3A43-8D24-5CB7082E70F5}" srcOrd="0" destOrd="0" presId="urn:microsoft.com/office/officeart/2008/layout/HalfCircleOrganizationChart"/>
    <dgm:cxn modelId="{C36E7BBC-D228-5D4C-8326-88B9E674A6C5}" type="presOf" srcId="{1C1A68AE-B38A-B643-A11A-4FD059A12E09}" destId="{6FACD9D3-9807-E04E-BAEC-A1BED2E4673F}" srcOrd="0" destOrd="0" presId="urn:microsoft.com/office/officeart/2008/layout/HalfCircleOrganizationChart"/>
    <dgm:cxn modelId="{5CD6478C-717B-6646-B51A-C6FABECC1B27}" type="presOf" srcId="{15AC7CC8-6125-C848-B7F7-89263BBFBA75}" destId="{BF9BBBB8-CF5B-494A-8267-CF4B3E34034B}" srcOrd="1" destOrd="0" presId="urn:microsoft.com/office/officeart/2008/layout/HalfCircleOrganizationChart"/>
    <dgm:cxn modelId="{85216BA1-FDBF-CE44-8314-818ECF74E5E4}" type="presOf" srcId="{2905C6A0-A790-2646-B636-BE6865D454AA}" destId="{F5746F55-7751-6D43-BD0C-BF0908A0A1D8}" srcOrd="0" destOrd="0" presId="urn:microsoft.com/office/officeart/2008/layout/HalfCircleOrganizationChart"/>
    <dgm:cxn modelId="{04041FE4-81CD-B947-8DE1-9999583044E8}" srcId="{098F6FF2-7057-2347-AC9A-272F744A2124}" destId="{ED5668F9-3497-2C4D-AC71-0BE437A896F7}" srcOrd="2" destOrd="0" parTransId="{FFF27AB2-1AA1-A649-B1CA-5EC4983E1A9F}" sibTransId="{4BA579C3-6924-7143-AD4B-F4D8118447E7}"/>
    <dgm:cxn modelId="{2753F0C2-74BE-A240-A000-F68FA9C7DF7B}" type="presParOf" srcId="{397D7F41-72A8-FA46-98DE-D7052A8298A2}" destId="{DC5049B6-5049-6E41-9D3D-F256F5593CC6}" srcOrd="0" destOrd="0" presId="urn:microsoft.com/office/officeart/2008/layout/HalfCircleOrganizationChart"/>
    <dgm:cxn modelId="{7C1B1CE2-78CE-FC4F-8D04-101ED594830E}" type="presParOf" srcId="{DC5049B6-5049-6E41-9D3D-F256F5593CC6}" destId="{37820E78-60B8-3244-A850-FB01963B444A}" srcOrd="0" destOrd="0" presId="urn:microsoft.com/office/officeart/2008/layout/HalfCircleOrganizationChart"/>
    <dgm:cxn modelId="{92F7319F-3383-2140-8F35-2422F7C8D113}" type="presParOf" srcId="{37820E78-60B8-3244-A850-FB01963B444A}" destId="{655C4266-0161-B747-B412-509287925401}" srcOrd="0" destOrd="0" presId="urn:microsoft.com/office/officeart/2008/layout/HalfCircleOrganizationChart"/>
    <dgm:cxn modelId="{EF50BA73-DBD4-F74E-A951-56057887E055}" type="presParOf" srcId="{37820E78-60B8-3244-A850-FB01963B444A}" destId="{CC40B9D6-B86A-1248-94C0-CC89E905B510}" srcOrd="1" destOrd="0" presId="urn:microsoft.com/office/officeart/2008/layout/HalfCircleOrganizationChart"/>
    <dgm:cxn modelId="{2A18A6E8-228F-E345-A513-B525390B1893}" type="presParOf" srcId="{37820E78-60B8-3244-A850-FB01963B444A}" destId="{1221D53B-C6D8-8D42-9B14-773224F166C1}" srcOrd="2" destOrd="0" presId="urn:microsoft.com/office/officeart/2008/layout/HalfCircleOrganizationChart"/>
    <dgm:cxn modelId="{EECF4EF1-EAD4-714B-8BA3-D88DD53DB804}" type="presParOf" srcId="{37820E78-60B8-3244-A850-FB01963B444A}" destId="{C0C33D14-B545-E640-B43B-AD287F590995}" srcOrd="3" destOrd="0" presId="urn:microsoft.com/office/officeart/2008/layout/HalfCircleOrganizationChart"/>
    <dgm:cxn modelId="{724ACE14-06C0-A44D-9023-441379055CB8}" type="presParOf" srcId="{DC5049B6-5049-6E41-9D3D-F256F5593CC6}" destId="{E37D5045-D9DB-1B41-BEA1-FBCD64BAB8B8}" srcOrd="1" destOrd="0" presId="urn:microsoft.com/office/officeart/2008/layout/HalfCircleOrganizationChart"/>
    <dgm:cxn modelId="{6CE8DE26-C245-AF4D-BA87-5269DC17A0B0}" type="presParOf" srcId="{E37D5045-D9DB-1B41-BEA1-FBCD64BAB8B8}" destId="{2A01172D-CF11-D641-9127-13BEA5460786}" srcOrd="0" destOrd="0" presId="urn:microsoft.com/office/officeart/2008/layout/HalfCircleOrganizationChart"/>
    <dgm:cxn modelId="{AC2707F0-B9B4-9E45-BF90-96FB509EA6B9}" type="presParOf" srcId="{E37D5045-D9DB-1B41-BEA1-FBCD64BAB8B8}" destId="{FD5153BF-36C1-C64D-B0EE-984E590C5C70}" srcOrd="1" destOrd="0" presId="urn:microsoft.com/office/officeart/2008/layout/HalfCircleOrganizationChart"/>
    <dgm:cxn modelId="{8D51CF5A-F111-E143-9CE2-E40150716D67}" type="presParOf" srcId="{FD5153BF-36C1-C64D-B0EE-984E590C5C70}" destId="{147C5645-1B71-A14C-9359-8609D5143624}" srcOrd="0" destOrd="0" presId="urn:microsoft.com/office/officeart/2008/layout/HalfCircleOrganizationChart"/>
    <dgm:cxn modelId="{285C7A01-DEA8-0E46-9E16-DF9FFBEB753A}" type="presParOf" srcId="{147C5645-1B71-A14C-9359-8609D5143624}" destId="{6AE0CAA3-455B-0841-B93F-00738EB9AAB5}" srcOrd="0" destOrd="0" presId="urn:microsoft.com/office/officeart/2008/layout/HalfCircleOrganizationChart"/>
    <dgm:cxn modelId="{13477FD7-DE3F-354E-AC18-458A0C7CE98C}" type="presParOf" srcId="{147C5645-1B71-A14C-9359-8609D5143624}" destId="{2989DCEB-2DE7-8247-A6CD-EC4F81B9F15F}" srcOrd="1" destOrd="0" presId="urn:microsoft.com/office/officeart/2008/layout/HalfCircleOrganizationChart"/>
    <dgm:cxn modelId="{349271EB-61C9-284C-8CCB-3240B229F993}" type="presParOf" srcId="{147C5645-1B71-A14C-9359-8609D5143624}" destId="{F8E873D9-47ED-6D43-87E2-DEA465C0EEDF}" srcOrd="2" destOrd="0" presId="urn:microsoft.com/office/officeart/2008/layout/HalfCircleOrganizationChart"/>
    <dgm:cxn modelId="{BE34AD8A-6616-A14F-A6DB-9AEC93227C99}" type="presParOf" srcId="{147C5645-1B71-A14C-9359-8609D5143624}" destId="{157E8241-FFB4-1145-88F8-A9D788E26735}" srcOrd="3" destOrd="0" presId="urn:microsoft.com/office/officeart/2008/layout/HalfCircleOrganizationChart"/>
    <dgm:cxn modelId="{B24A941A-BBE7-664D-A44D-47E421B6440A}" type="presParOf" srcId="{FD5153BF-36C1-C64D-B0EE-984E590C5C70}" destId="{D3A9E299-7199-A84E-8173-4D1CBEB8B6B9}" srcOrd="1" destOrd="0" presId="urn:microsoft.com/office/officeart/2008/layout/HalfCircleOrganizationChart"/>
    <dgm:cxn modelId="{7DE3282D-FC1E-7149-9585-97E30BCE304A}" type="presParOf" srcId="{D3A9E299-7199-A84E-8173-4D1CBEB8B6B9}" destId="{F59E2C65-7AC5-F24D-B77F-2E7C6391D994}" srcOrd="0" destOrd="0" presId="urn:microsoft.com/office/officeart/2008/layout/HalfCircleOrganizationChart"/>
    <dgm:cxn modelId="{126EC748-CC91-254B-B5F8-8B2512D0F205}" type="presParOf" srcId="{D3A9E299-7199-A84E-8173-4D1CBEB8B6B9}" destId="{9F9FCC70-8148-414F-B86B-000E4CC3E919}" srcOrd="1" destOrd="0" presId="urn:microsoft.com/office/officeart/2008/layout/HalfCircleOrganizationChart"/>
    <dgm:cxn modelId="{4A8045DA-6694-0349-A75B-AA4F8A8B6532}" type="presParOf" srcId="{9F9FCC70-8148-414F-B86B-000E4CC3E919}" destId="{24DC9A2C-DB9A-DF49-837D-F3373C8706B2}" srcOrd="0" destOrd="0" presId="urn:microsoft.com/office/officeart/2008/layout/HalfCircleOrganizationChart"/>
    <dgm:cxn modelId="{ED9D298E-6B4B-4945-8233-787B8C201805}" type="presParOf" srcId="{24DC9A2C-DB9A-DF49-837D-F3373C8706B2}" destId="{91D2D362-CA92-D84A-A67C-58DA2A030236}" srcOrd="0" destOrd="0" presId="urn:microsoft.com/office/officeart/2008/layout/HalfCircleOrganizationChart"/>
    <dgm:cxn modelId="{16016D31-23A0-5C41-8372-363C8930EAA0}" type="presParOf" srcId="{24DC9A2C-DB9A-DF49-837D-F3373C8706B2}" destId="{8738E62B-D08A-084B-A80C-8003CAAE0614}" srcOrd="1" destOrd="0" presId="urn:microsoft.com/office/officeart/2008/layout/HalfCircleOrganizationChart"/>
    <dgm:cxn modelId="{824E98F5-B48F-2A4C-807E-A05E55DF2B6F}" type="presParOf" srcId="{24DC9A2C-DB9A-DF49-837D-F3373C8706B2}" destId="{41E59F4C-A283-C941-9569-575AA857DDD4}" srcOrd="2" destOrd="0" presId="urn:microsoft.com/office/officeart/2008/layout/HalfCircleOrganizationChart"/>
    <dgm:cxn modelId="{32034DE7-6AA3-8A4F-9E59-B6CAC289691C}" type="presParOf" srcId="{24DC9A2C-DB9A-DF49-837D-F3373C8706B2}" destId="{3D842CB1-9335-A44E-B09A-39EE7080F171}" srcOrd="3" destOrd="0" presId="urn:microsoft.com/office/officeart/2008/layout/HalfCircleOrganizationChart"/>
    <dgm:cxn modelId="{F9FD654D-E281-4841-81DA-71C3204C6C2F}" type="presParOf" srcId="{9F9FCC70-8148-414F-B86B-000E4CC3E919}" destId="{C70B9DC0-8EE0-E644-BB9B-F414F528571F}" srcOrd="1" destOrd="0" presId="urn:microsoft.com/office/officeart/2008/layout/HalfCircleOrganizationChart"/>
    <dgm:cxn modelId="{0D84AD7F-A33C-A746-8962-1B2E467095F0}" type="presParOf" srcId="{9F9FCC70-8148-414F-B86B-000E4CC3E919}" destId="{B16A4B0D-774C-9C4B-941F-135CCF55BDF6}" srcOrd="2" destOrd="0" presId="urn:microsoft.com/office/officeart/2008/layout/HalfCircleOrganizationChart"/>
    <dgm:cxn modelId="{8490B878-5652-B14A-9246-EE5B3D1188D1}" type="presParOf" srcId="{D3A9E299-7199-A84E-8173-4D1CBEB8B6B9}" destId="{85CDAD6A-E18B-0A41-8032-0B0CC1CDB1B2}" srcOrd="2" destOrd="0" presId="urn:microsoft.com/office/officeart/2008/layout/HalfCircleOrganizationChart"/>
    <dgm:cxn modelId="{9F8FCA68-D912-1B44-8B48-77CB74F432CA}" type="presParOf" srcId="{D3A9E299-7199-A84E-8173-4D1CBEB8B6B9}" destId="{B9642071-79AC-9A4B-B18F-5E1532083845}" srcOrd="3" destOrd="0" presId="urn:microsoft.com/office/officeart/2008/layout/HalfCircleOrganizationChart"/>
    <dgm:cxn modelId="{EDC034F4-B1E1-B344-B1A9-21F663FFB474}" type="presParOf" srcId="{B9642071-79AC-9A4B-B18F-5E1532083845}" destId="{AA7894D7-0ADC-4740-92D3-68E7D22A2409}" srcOrd="0" destOrd="0" presId="urn:microsoft.com/office/officeart/2008/layout/HalfCircleOrganizationChart"/>
    <dgm:cxn modelId="{6D3743AD-B140-7F40-90A4-CFF6AF5DF683}" type="presParOf" srcId="{AA7894D7-0ADC-4740-92D3-68E7D22A2409}" destId="{382F2D21-B080-E54D-860D-E93AE85E8E35}" srcOrd="0" destOrd="0" presId="urn:microsoft.com/office/officeart/2008/layout/HalfCircleOrganizationChart"/>
    <dgm:cxn modelId="{8F7C911E-673D-9A4C-9F1F-4C2542415544}" type="presParOf" srcId="{AA7894D7-0ADC-4740-92D3-68E7D22A2409}" destId="{B14E5C14-6045-EA47-B38A-2FC927F32379}" srcOrd="1" destOrd="0" presId="urn:microsoft.com/office/officeart/2008/layout/HalfCircleOrganizationChart"/>
    <dgm:cxn modelId="{4513CF86-83E3-DB46-8618-527DE77530DC}" type="presParOf" srcId="{AA7894D7-0ADC-4740-92D3-68E7D22A2409}" destId="{A321957C-6891-7F49-9A2C-B51907E28277}" srcOrd="2" destOrd="0" presId="urn:microsoft.com/office/officeart/2008/layout/HalfCircleOrganizationChart"/>
    <dgm:cxn modelId="{38E16008-C63B-414B-ACE6-63DF437613ED}" type="presParOf" srcId="{AA7894D7-0ADC-4740-92D3-68E7D22A2409}" destId="{BF9BBBB8-CF5B-494A-8267-CF4B3E34034B}" srcOrd="3" destOrd="0" presId="urn:microsoft.com/office/officeart/2008/layout/HalfCircleOrganizationChart"/>
    <dgm:cxn modelId="{9231FA65-7BE6-4D4E-8C39-3FDB36686D85}" type="presParOf" srcId="{B9642071-79AC-9A4B-B18F-5E1532083845}" destId="{72FAE77C-43DC-ED49-8DF0-1185DBE650A6}" srcOrd="1" destOrd="0" presId="urn:microsoft.com/office/officeart/2008/layout/HalfCircleOrganizationChart"/>
    <dgm:cxn modelId="{AAB1D765-94C4-6F49-B828-7FDBECDAE73B}" type="presParOf" srcId="{B9642071-79AC-9A4B-B18F-5E1532083845}" destId="{675FFDE0-3D1B-DB42-B08A-D6B5962A945D}" srcOrd="2" destOrd="0" presId="urn:microsoft.com/office/officeart/2008/layout/HalfCircleOrganizationChart"/>
    <dgm:cxn modelId="{5D074191-1627-784B-A5C3-7F7E04B87F03}" type="presParOf" srcId="{D3A9E299-7199-A84E-8173-4D1CBEB8B6B9}" destId="{5DBD3A10-5E97-1947-81ED-25EF241CE2DE}" srcOrd="4" destOrd="0" presId="urn:microsoft.com/office/officeart/2008/layout/HalfCircleOrganizationChart"/>
    <dgm:cxn modelId="{FFFF6D78-5AA3-4140-AEFF-DFCCDDB0ED4C}" type="presParOf" srcId="{D3A9E299-7199-A84E-8173-4D1CBEB8B6B9}" destId="{C495B776-FEF7-3A41-9D7F-2CB28FD3C7AA}" srcOrd="5" destOrd="0" presId="urn:microsoft.com/office/officeart/2008/layout/HalfCircleOrganizationChart"/>
    <dgm:cxn modelId="{DB066CCD-6CA1-5C43-B3C7-7926A5069D7F}" type="presParOf" srcId="{C495B776-FEF7-3A41-9D7F-2CB28FD3C7AA}" destId="{E02CB186-88E6-D145-A4A8-B79A7EDE2066}" srcOrd="0" destOrd="0" presId="urn:microsoft.com/office/officeart/2008/layout/HalfCircleOrganizationChart"/>
    <dgm:cxn modelId="{65D5DA66-5ADE-4744-B0CE-074718BEB7E7}" type="presParOf" srcId="{E02CB186-88E6-D145-A4A8-B79A7EDE2066}" destId="{6CB4C0AA-8E5D-AD4F-B2E9-223E26A7C867}" srcOrd="0" destOrd="0" presId="urn:microsoft.com/office/officeart/2008/layout/HalfCircleOrganizationChart"/>
    <dgm:cxn modelId="{DFAB76A4-C388-1042-AA47-E081C9E4B556}" type="presParOf" srcId="{E02CB186-88E6-D145-A4A8-B79A7EDE2066}" destId="{886A1C9C-6B55-4E4F-B667-A9376D1A056B}" srcOrd="1" destOrd="0" presId="urn:microsoft.com/office/officeart/2008/layout/HalfCircleOrganizationChart"/>
    <dgm:cxn modelId="{4E7026AF-5827-1540-B2FC-F2E593BF7398}" type="presParOf" srcId="{E02CB186-88E6-D145-A4A8-B79A7EDE2066}" destId="{F21EDE39-D826-8D4A-BEF5-200545EC8F72}" srcOrd="2" destOrd="0" presId="urn:microsoft.com/office/officeart/2008/layout/HalfCircleOrganizationChart"/>
    <dgm:cxn modelId="{A7AA0FDD-5756-E145-B560-818902C65A01}" type="presParOf" srcId="{E02CB186-88E6-D145-A4A8-B79A7EDE2066}" destId="{B35364EF-F4D3-BE4F-B1A4-EA091CE00CB2}" srcOrd="3" destOrd="0" presId="urn:microsoft.com/office/officeart/2008/layout/HalfCircleOrganizationChart"/>
    <dgm:cxn modelId="{DE329D04-8485-124C-AA43-186ED09A7B47}" type="presParOf" srcId="{C495B776-FEF7-3A41-9D7F-2CB28FD3C7AA}" destId="{1B6A4134-93D1-C148-B643-F04F7726C47C}" srcOrd="1" destOrd="0" presId="urn:microsoft.com/office/officeart/2008/layout/HalfCircleOrganizationChart"/>
    <dgm:cxn modelId="{2AA70937-83D8-AD4D-B16B-C5FB2AC6D069}" type="presParOf" srcId="{1B6A4134-93D1-C148-B643-F04F7726C47C}" destId="{93372B78-F224-EF46-8C32-FDE413F1E4EE}" srcOrd="0" destOrd="0" presId="urn:microsoft.com/office/officeart/2008/layout/HalfCircleOrganizationChart"/>
    <dgm:cxn modelId="{973472A9-ECE4-694C-993B-38AE80D37F2C}" type="presParOf" srcId="{1B6A4134-93D1-C148-B643-F04F7726C47C}" destId="{6A130B6B-9967-7245-858F-72B5A8A9E826}" srcOrd="1" destOrd="0" presId="urn:microsoft.com/office/officeart/2008/layout/HalfCircleOrganizationChart"/>
    <dgm:cxn modelId="{08CF2D03-EB63-5641-81B6-9CD6232A3F61}" type="presParOf" srcId="{6A130B6B-9967-7245-858F-72B5A8A9E826}" destId="{F73F4EC6-E7B5-1643-AB25-5D7ECBAEC089}" srcOrd="0" destOrd="0" presId="urn:microsoft.com/office/officeart/2008/layout/HalfCircleOrganizationChart"/>
    <dgm:cxn modelId="{1F1C71CD-96CE-B643-A871-47D5934AC9FD}" type="presParOf" srcId="{F73F4EC6-E7B5-1643-AB25-5D7ECBAEC089}" destId="{E25FC613-E380-A74D-8DA0-7AA0F90E1163}" srcOrd="0" destOrd="0" presId="urn:microsoft.com/office/officeart/2008/layout/HalfCircleOrganizationChart"/>
    <dgm:cxn modelId="{DF1C2078-A69E-964A-AF97-DA641233AA88}" type="presParOf" srcId="{F73F4EC6-E7B5-1643-AB25-5D7ECBAEC089}" destId="{143B67D0-E3CA-CE4B-9743-58CF3075A208}" srcOrd="1" destOrd="0" presId="urn:microsoft.com/office/officeart/2008/layout/HalfCircleOrganizationChart"/>
    <dgm:cxn modelId="{7A62D7B8-7DBA-964D-97EC-0BBD4B9D84F3}" type="presParOf" srcId="{F73F4EC6-E7B5-1643-AB25-5D7ECBAEC089}" destId="{094F4B2F-78E1-8849-87DD-2B81CD91AA49}" srcOrd="2" destOrd="0" presId="urn:microsoft.com/office/officeart/2008/layout/HalfCircleOrganizationChart"/>
    <dgm:cxn modelId="{A454949C-15AA-654D-9408-86DD6557ECD0}" type="presParOf" srcId="{F73F4EC6-E7B5-1643-AB25-5D7ECBAEC089}" destId="{93B0F6A2-E32C-7C42-9D36-571779487A47}" srcOrd="3" destOrd="0" presId="urn:microsoft.com/office/officeart/2008/layout/HalfCircleOrganizationChart"/>
    <dgm:cxn modelId="{28E63ACD-E753-AD43-AA47-8DDD3A1C0332}" type="presParOf" srcId="{6A130B6B-9967-7245-858F-72B5A8A9E826}" destId="{92F678D4-45A0-BB4A-8F9B-9E2C50189F5B}" srcOrd="1" destOrd="0" presId="urn:microsoft.com/office/officeart/2008/layout/HalfCircleOrganizationChart"/>
    <dgm:cxn modelId="{C02B55C9-2613-984C-AA26-730CD4F5662E}" type="presParOf" srcId="{6A130B6B-9967-7245-858F-72B5A8A9E826}" destId="{898832CA-57BD-9C44-A2E9-830148EE0A0A}" srcOrd="2" destOrd="0" presId="urn:microsoft.com/office/officeart/2008/layout/HalfCircleOrganizationChart"/>
    <dgm:cxn modelId="{61DCDA5D-ABED-244C-A4D5-F304BD551D43}" type="presParOf" srcId="{1B6A4134-93D1-C148-B643-F04F7726C47C}" destId="{1B1CE2D4-0DC3-2B4F-83F4-7712E9E3179D}" srcOrd="2" destOrd="0" presId="urn:microsoft.com/office/officeart/2008/layout/HalfCircleOrganizationChart"/>
    <dgm:cxn modelId="{17B0198A-17D7-3F48-8BA2-52C922E27705}" type="presParOf" srcId="{1B6A4134-93D1-C148-B643-F04F7726C47C}" destId="{C897D95B-761E-B848-8235-FA5BF02D1E8B}" srcOrd="3" destOrd="0" presId="urn:microsoft.com/office/officeart/2008/layout/HalfCircleOrganizationChart"/>
    <dgm:cxn modelId="{B2024904-FF03-D741-AB43-26C5D3901064}" type="presParOf" srcId="{C897D95B-761E-B848-8235-FA5BF02D1E8B}" destId="{388064FF-44B1-0B44-9421-18624FA1E033}" srcOrd="0" destOrd="0" presId="urn:microsoft.com/office/officeart/2008/layout/HalfCircleOrganizationChart"/>
    <dgm:cxn modelId="{886B056C-CD13-7044-B2CB-7EFC49D5ED57}" type="presParOf" srcId="{388064FF-44B1-0B44-9421-18624FA1E033}" destId="{7B72488E-EDD6-9945-A696-9488D906A8F0}" srcOrd="0" destOrd="0" presId="urn:microsoft.com/office/officeart/2008/layout/HalfCircleOrganizationChart"/>
    <dgm:cxn modelId="{20F1B8E2-9008-F042-9575-6F83EDF25336}" type="presParOf" srcId="{388064FF-44B1-0B44-9421-18624FA1E033}" destId="{A8F5FFEA-B27D-1249-AC9F-A1E9A7D6CAFA}" srcOrd="1" destOrd="0" presId="urn:microsoft.com/office/officeart/2008/layout/HalfCircleOrganizationChart"/>
    <dgm:cxn modelId="{FD3D3A34-9FB6-5245-A60D-9D3450732030}" type="presParOf" srcId="{388064FF-44B1-0B44-9421-18624FA1E033}" destId="{DDC32A0D-7ACC-024B-A21C-F2B42B1D975B}" srcOrd="2" destOrd="0" presId="urn:microsoft.com/office/officeart/2008/layout/HalfCircleOrganizationChart"/>
    <dgm:cxn modelId="{4DECC2E2-6309-D849-97BD-1FA1E8429D5B}" type="presParOf" srcId="{388064FF-44B1-0B44-9421-18624FA1E033}" destId="{0AF0AC11-D25A-4F41-B195-988E90C52973}" srcOrd="3" destOrd="0" presId="urn:microsoft.com/office/officeart/2008/layout/HalfCircleOrganizationChart"/>
    <dgm:cxn modelId="{AB86306D-8AD2-9B47-9171-FBF33048B53A}" type="presParOf" srcId="{C897D95B-761E-B848-8235-FA5BF02D1E8B}" destId="{C0F3CA8B-70A6-D942-8B49-B80947A8A854}" srcOrd="1" destOrd="0" presId="urn:microsoft.com/office/officeart/2008/layout/HalfCircleOrganizationChart"/>
    <dgm:cxn modelId="{49AC2E03-0043-4C4F-92D2-722CDAEEF285}" type="presParOf" srcId="{C897D95B-761E-B848-8235-FA5BF02D1E8B}" destId="{D8F66295-A05A-394F-8B2F-E680B884932C}" srcOrd="2" destOrd="0" presId="urn:microsoft.com/office/officeart/2008/layout/HalfCircleOrganizationChart"/>
    <dgm:cxn modelId="{E481DC47-F7C1-D142-8743-65E1C1CC8E41}" type="presParOf" srcId="{C495B776-FEF7-3A41-9D7F-2CB28FD3C7AA}" destId="{93766E7A-25FD-3A46-9406-C81D5FEA5127}" srcOrd="2" destOrd="0" presId="urn:microsoft.com/office/officeart/2008/layout/HalfCircleOrganizationChart"/>
    <dgm:cxn modelId="{A7671062-982D-E34F-ACAA-F4C4C118F97B}" type="presParOf" srcId="{D3A9E299-7199-A84E-8173-4D1CBEB8B6B9}" destId="{586F0D8D-E5D8-1241-80A7-5E923A449BA0}" srcOrd="6" destOrd="0" presId="urn:microsoft.com/office/officeart/2008/layout/HalfCircleOrganizationChart"/>
    <dgm:cxn modelId="{B26E0089-F1C1-2D4A-A4ED-FD912E5DAB5F}" type="presParOf" srcId="{D3A9E299-7199-A84E-8173-4D1CBEB8B6B9}" destId="{6D56D48F-452F-7F49-990E-08CDEF5A760D}" srcOrd="7" destOrd="0" presId="urn:microsoft.com/office/officeart/2008/layout/HalfCircleOrganizationChart"/>
    <dgm:cxn modelId="{FE0DA363-D791-FC44-A92C-CDFD3B5779FD}" type="presParOf" srcId="{6D56D48F-452F-7F49-990E-08CDEF5A760D}" destId="{DF068C77-6646-C641-B2B8-2016DF1140B6}" srcOrd="0" destOrd="0" presId="urn:microsoft.com/office/officeart/2008/layout/HalfCircleOrganizationChart"/>
    <dgm:cxn modelId="{5F29694E-3775-D341-A529-65530CBD024F}" type="presParOf" srcId="{DF068C77-6646-C641-B2B8-2016DF1140B6}" destId="{733C6884-6293-5F49-B903-15819E5560DE}" srcOrd="0" destOrd="0" presId="urn:microsoft.com/office/officeart/2008/layout/HalfCircleOrganizationChart"/>
    <dgm:cxn modelId="{A0EF49F2-1616-1041-AA4F-7108F137B7E6}" type="presParOf" srcId="{DF068C77-6646-C641-B2B8-2016DF1140B6}" destId="{1B33D46B-D686-A54E-B5F0-659E67C35499}" srcOrd="1" destOrd="0" presId="urn:microsoft.com/office/officeart/2008/layout/HalfCircleOrganizationChart"/>
    <dgm:cxn modelId="{E3DA8835-25A9-B24C-A6C2-5643C101916F}" type="presParOf" srcId="{DF068C77-6646-C641-B2B8-2016DF1140B6}" destId="{ED92D4E4-7506-324B-AD20-184132B649B2}" srcOrd="2" destOrd="0" presId="urn:microsoft.com/office/officeart/2008/layout/HalfCircleOrganizationChart"/>
    <dgm:cxn modelId="{E81B9006-122E-CA43-AC58-FF0A58618771}" type="presParOf" srcId="{DF068C77-6646-C641-B2B8-2016DF1140B6}" destId="{695A7A5D-8D91-E84D-94ED-FC9FBBE3E435}" srcOrd="3" destOrd="0" presId="urn:microsoft.com/office/officeart/2008/layout/HalfCircleOrganizationChart"/>
    <dgm:cxn modelId="{8CB36674-24D6-0F40-A7D0-66339453E1AD}" type="presParOf" srcId="{6D56D48F-452F-7F49-990E-08CDEF5A760D}" destId="{55272CEB-62A4-4545-A725-D60E979E60ED}" srcOrd="1" destOrd="0" presId="urn:microsoft.com/office/officeart/2008/layout/HalfCircleOrganizationChart"/>
    <dgm:cxn modelId="{AEED1677-9AB3-2346-A47F-312A8EC4E307}" type="presParOf" srcId="{6D56D48F-452F-7F49-990E-08CDEF5A760D}" destId="{953298EC-94E5-B54B-9743-E11E79607C37}" srcOrd="2" destOrd="0" presId="urn:microsoft.com/office/officeart/2008/layout/HalfCircleOrganizationChart"/>
    <dgm:cxn modelId="{213E34E0-B931-2040-B256-B2860760EEE3}" type="presParOf" srcId="{D3A9E299-7199-A84E-8173-4D1CBEB8B6B9}" destId="{18C54D4B-9B52-3A43-8D24-5CB7082E70F5}" srcOrd="8" destOrd="0" presId="urn:microsoft.com/office/officeart/2008/layout/HalfCircleOrganizationChart"/>
    <dgm:cxn modelId="{A263F052-B449-3145-BF16-90C442F414E5}" type="presParOf" srcId="{D3A9E299-7199-A84E-8173-4D1CBEB8B6B9}" destId="{79644A41-EE85-6D40-8D90-F8E60BEF6FA0}" srcOrd="9" destOrd="0" presId="urn:microsoft.com/office/officeart/2008/layout/HalfCircleOrganizationChart"/>
    <dgm:cxn modelId="{D0B29ACE-A6A9-F341-8EF7-F62D4E642A0C}" type="presParOf" srcId="{79644A41-EE85-6D40-8D90-F8E60BEF6FA0}" destId="{DF17CE8D-F615-5047-8737-83F9027894F4}" srcOrd="0" destOrd="0" presId="urn:microsoft.com/office/officeart/2008/layout/HalfCircleOrganizationChart"/>
    <dgm:cxn modelId="{7151AF86-D0C0-BA43-90E7-10953C61080F}" type="presParOf" srcId="{DF17CE8D-F615-5047-8737-83F9027894F4}" destId="{3728571E-BDB7-B24E-AF1A-074E20B827AE}" srcOrd="0" destOrd="0" presId="urn:microsoft.com/office/officeart/2008/layout/HalfCircleOrganizationChart"/>
    <dgm:cxn modelId="{5DD715DF-29A4-5F48-B9B6-3E75C6D43CC1}" type="presParOf" srcId="{DF17CE8D-F615-5047-8737-83F9027894F4}" destId="{CBF86816-132C-F74A-B9F7-740FC5418119}" srcOrd="1" destOrd="0" presId="urn:microsoft.com/office/officeart/2008/layout/HalfCircleOrganizationChart"/>
    <dgm:cxn modelId="{FDF5A39C-3587-4E41-9327-35D7A47E0F71}" type="presParOf" srcId="{DF17CE8D-F615-5047-8737-83F9027894F4}" destId="{04EA7D5C-2FA5-514B-AA77-209AD250FDB1}" srcOrd="2" destOrd="0" presId="urn:microsoft.com/office/officeart/2008/layout/HalfCircleOrganizationChart"/>
    <dgm:cxn modelId="{C96ED8DB-D739-F24C-9BCF-48E31D5DF4C1}" type="presParOf" srcId="{DF17CE8D-F615-5047-8737-83F9027894F4}" destId="{528CA2C2-E744-8F46-B8C8-6C91541A1864}" srcOrd="3" destOrd="0" presId="urn:microsoft.com/office/officeart/2008/layout/HalfCircleOrganizationChart"/>
    <dgm:cxn modelId="{BC2A319E-83ED-194E-9922-DEC70B333E45}" type="presParOf" srcId="{79644A41-EE85-6D40-8D90-F8E60BEF6FA0}" destId="{EF6A8232-4298-0542-A228-47584602F0EE}" srcOrd="1" destOrd="0" presId="urn:microsoft.com/office/officeart/2008/layout/HalfCircleOrganizationChart"/>
    <dgm:cxn modelId="{C50F58E8-F05E-9C44-AF13-4CB4D6584789}" type="presParOf" srcId="{EF6A8232-4298-0542-A228-47584602F0EE}" destId="{F5AE1F46-42BB-C147-963D-FA16485FE14F}" srcOrd="0" destOrd="0" presId="urn:microsoft.com/office/officeart/2008/layout/HalfCircleOrganizationChart"/>
    <dgm:cxn modelId="{ADE632A9-2902-A84E-8355-0494AE113343}" type="presParOf" srcId="{EF6A8232-4298-0542-A228-47584602F0EE}" destId="{1945674A-4800-A84C-A683-70CE45286668}" srcOrd="1" destOrd="0" presId="urn:microsoft.com/office/officeart/2008/layout/HalfCircleOrganizationChart"/>
    <dgm:cxn modelId="{4D2EA9D8-64FB-AC43-99D8-F16003EC319C}" type="presParOf" srcId="{1945674A-4800-A84C-A683-70CE45286668}" destId="{514C5E09-3413-2440-A765-FDF2EA184F24}" srcOrd="0" destOrd="0" presId="urn:microsoft.com/office/officeart/2008/layout/HalfCircleOrganizationChart"/>
    <dgm:cxn modelId="{23B3827E-C181-384B-A9C6-171BED6161F3}" type="presParOf" srcId="{514C5E09-3413-2440-A765-FDF2EA184F24}" destId="{A2895AEF-9277-F448-81BC-383AA9988F95}" srcOrd="0" destOrd="0" presId="urn:microsoft.com/office/officeart/2008/layout/HalfCircleOrganizationChart"/>
    <dgm:cxn modelId="{6290E313-07B3-0641-BE4B-AE5D294761C7}" type="presParOf" srcId="{514C5E09-3413-2440-A765-FDF2EA184F24}" destId="{F834D0FA-DFDA-3E42-A384-CCB487CD81A8}" srcOrd="1" destOrd="0" presId="urn:microsoft.com/office/officeart/2008/layout/HalfCircleOrganizationChart"/>
    <dgm:cxn modelId="{69E9C0FC-A5D3-4840-8A3C-AA8222944E42}" type="presParOf" srcId="{514C5E09-3413-2440-A765-FDF2EA184F24}" destId="{AA6EFCE9-B7EC-5D4B-A9E7-0302A921E374}" srcOrd="2" destOrd="0" presId="urn:microsoft.com/office/officeart/2008/layout/HalfCircleOrganizationChart"/>
    <dgm:cxn modelId="{38977965-2EF4-1540-849C-390601211443}" type="presParOf" srcId="{514C5E09-3413-2440-A765-FDF2EA184F24}" destId="{381A192C-46E2-EA42-AD6D-178F2D72A56A}" srcOrd="3" destOrd="0" presId="urn:microsoft.com/office/officeart/2008/layout/HalfCircleOrganizationChart"/>
    <dgm:cxn modelId="{CBFED2C9-0DAF-E04C-BD60-7D42EB3FBBCC}" type="presParOf" srcId="{1945674A-4800-A84C-A683-70CE45286668}" destId="{6CB0DFDA-6A27-BE42-A113-A1A8D22A2658}" srcOrd="1" destOrd="0" presId="urn:microsoft.com/office/officeart/2008/layout/HalfCircleOrganizationChart"/>
    <dgm:cxn modelId="{4D3D81EB-7FA7-954C-AEE8-AE4A0775A6C4}" type="presParOf" srcId="{1945674A-4800-A84C-A683-70CE45286668}" destId="{416160FC-1938-6545-B52C-7E6AB27BBFB7}" srcOrd="2" destOrd="0" presId="urn:microsoft.com/office/officeart/2008/layout/HalfCircleOrganizationChart"/>
    <dgm:cxn modelId="{BA506CB2-4CCF-1F4A-AF7C-1E1F02E500C1}" type="presParOf" srcId="{EF6A8232-4298-0542-A228-47584602F0EE}" destId="{59BD2A03-A741-E14F-82DA-BC06983456B3}" srcOrd="2" destOrd="0" presId="urn:microsoft.com/office/officeart/2008/layout/HalfCircleOrganizationChart"/>
    <dgm:cxn modelId="{ED4EFEA5-C18C-084B-A363-DEC046360396}" type="presParOf" srcId="{EF6A8232-4298-0542-A228-47584602F0EE}" destId="{4648EB82-581A-5247-8962-B23E77A65774}" srcOrd="3" destOrd="0" presId="urn:microsoft.com/office/officeart/2008/layout/HalfCircleOrganizationChart"/>
    <dgm:cxn modelId="{3F9F627F-596D-8140-ABCF-6D630462EA4B}" type="presParOf" srcId="{4648EB82-581A-5247-8962-B23E77A65774}" destId="{4F7374B4-0663-274F-8109-2F2225739B46}" srcOrd="0" destOrd="0" presId="urn:microsoft.com/office/officeart/2008/layout/HalfCircleOrganizationChart"/>
    <dgm:cxn modelId="{EFC7E60F-4894-0F4F-922A-A00599538948}" type="presParOf" srcId="{4F7374B4-0663-274F-8109-2F2225739B46}" destId="{CC4AB2F0-FCB3-7C4B-9EA6-03845F2DB6F6}" srcOrd="0" destOrd="0" presId="urn:microsoft.com/office/officeart/2008/layout/HalfCircleOrganizationChart"/>
    <dgm:cxn modelId="{93E82A21-DCDF-0F42-9936-F1403068E497}" type="presParOf" srcId="{4F7374B4-0663-274F-8109-2F2225739B46}" destId="{E26C7D6C-4997-4043-B17B-15C17B197B4B}" srcOrd="1" destOrd="0" presId="urn:microsoft.com/office/officeart/2008/layout/HalfCircleOrganizationChart"/>
    <dgm:cxn modelId="{01599A9C-E804-AA45-8574-814A34F43213}" type="presParOf" srcId="{4F7374B4-0663-274F-8109-2F2225739B46}" destId="{243E9541-E76E-3C4A-ABBE-64A466CA1D40}" srcOrd="2" destOrd="0" presId="urn:microsoft.com/office/officeart/2008/layout/HalfCircleOrganizationChart"/>
    <dgm:cxn modelId="{4E099BEA-EF53-D045-A279-D548418A2678}" type="presParOf" srcId="{4F7374B4-0663-274F-8109-2F2225739B46}" destId="{C62681DF-40E2-A848-B759-C9BA66994052}" srcOrd="3" destOrd="0" presId="urn:microsoft.com/office/officeart/2008/layout/HalfCircleOrganizationChart"/>
    <dgm:cxn modelId="{20F819C1-51C0-5644-9929-DFF5D8E3E9CC}" type="presParOf" srcId="{4648EB82-581A-5247-8962-B23E77A65774}" destId="{8B66CF7D-81BE-014B-997E-E1610963A357}" srcOrd="1" destOrd="0" presId="urn:microsoft.com/office/officeart/2008/layout/HalfCircleOrganizationChart"/>
    <dgm:cxn modelId="{C7F3CE8A-3D75-BD40-99D1-ABFEC66ECB02}" type="presParOf" srcId="{4648EB82-581A-5247-8962-B23E77A65774}" destId="{2FF1F4FD-5564-EC4A-A8BF-710D37629356}" srcOrd="2" destOrd="0" presId="urn:microsoft.com/office/officeart/2008/layout/HalfCircleOrganizationChart"/>
    <dgm:cxn modelId="{E2784C00-37B6-3C4E-800E-7ACD96989CED}" type="presParOf" srcId="{EF6A8232-4298-0542-A228-47584602F0EE}" destId="{89AEF218-E9C0-A04F-9CC8-6A1184B10479}" srcOrd="4" destOrd="0" presId="urn:microsoft.com/office/officeart/2008/layout/HalfCircleOrganizationChart"/>
    <dgm:cxn modelId="{2F6D88FD-C031-B249-A9A8-2958F2961CF5}" type="presParOf" srcId="{EF6A8232-4298-0542-A228-47584602F0EE}" destId="{64AC3CBA-2ECB-B04C-9ED4-E003142C82FE}" srcOrd="5" destOrd="0" presId="urn:microsoft.com/office/officeart/2008/layout/HalfCircleOrganizationChart"/>
    <dgm:cxn modelId="{F886A10B-1B7A-7340-B188-4FC84D9F671D}" type="presParOf" srcId="{64AC3CBA-2ECB-B04C-9ED4-E003142C82FE}" destId="{2A0EA271-631B-0F47-A3E3-44E59D540DE9}" srcOrd="0" destOrd="0" presId="urn:microsoft.com/office/officeart/2008/layout/HalfCircleOrganizationChart"/>
    <dgm:cxn modelId="{E43BAC5F-EC25-F047-B3E5-601DF3BF4B17}" type="presParOf" srcId="{2A0EA271-631B-0F47-A3E3-44E59D540DE9}" destId="{8E0DDF9A-0D9E-A449-88AA-2B7A978D6AC2}" srcOrd="0" destOrd="0" presId="urn:microsoft.com/office/officeart/2008/layout/HalfCircleOrganizationChart"/>
    <dgm:cxn modelId="{723CEB5F-3B09-4441-8AEE-3922E5CB57B2}" type="presParOf" srcId="{2A0EA271-631B-0F47-A3E3-44E59D540DE9}" destId="{3FBA586B-71EF-4E42-B2AD-F3FC8E5378D1}" srcOrd="1" destOrd="0" presId="urn:microsoft.com/office/officeart/2008/layout/HalfCircleOrganizationChart"/>
    <dgm:cxn modelId="{A25C3A73-34C3-5444-8A73-65C8D663D2CD}" type="presParOf" srcId="{2A0EA271-631B-0F47-A3E3-44E59D540DE9}" destId="{5746AFB6-9BE7-D14B-B35F-3FB7C84B9886}" srcOrd="2" destOrd="0" presId="urn:microsoft.com/office/officeart/2008/layout/HalfCircleOrganizationChart"/>
    <dgm:cxn modelId="{6AA89BE6-9B63-4C40-AA48-5C949F447CB7}" type="presParOf" srcId="{2A0EA271-631B-0F47-A3E3-44E59D540DE9}" destId="{D55AE1AA-18B4-6A4A-838F-04C61141B579}" srcOrd="3" destOrd="0" presId="urn:microsoft.com/office/officeart/2008/layout/HalfCircleOrganizationChart"/>
    <dgm:cxn modelId="{EE615B4D-FAFE-1A40-9B2A-D2023B5130D8}" type="presParOf" srcId="{64AC3CBA-2ECB-B04C-9ED4-E003142C82FE}" destId="{FF9FC6E2-B488-4C47-9C68-A26EAFAB17C1}" srcOrd="1" destOrd="0" presId="urn:microsoft.com/office/officeart/2008/layout/HalfCircleOrganizationChart"/>
    <dgm:cxn modelId="{AA41C6D5-5B18-C84E-8A53-F782DD799B10}" type="presParOf" srcId="{64AC3CBA-2ECB-B04C-9ED4-E003142C82FE}" destId="{DBC12097-63C9-1549-A7C0-286099EAAF58}" srcOrd="2" destOrd="0" presId="urn:microsoft.com/office/officeart/2008/layout/HalfCircleOrganizationChart"/>
    <dgm:cxn modelId="{9B2F9DBF-73EA-5747-9FB4-30DBE4B04751}" type="presParOf" srcId="{79644A41-EE85-6D40-8D90-F8E60BEF6FA0}" destId="{7823B8E7-3F4D-104B-97F9-34A76134A28A}" srcOrd="2" destOrd="0" presId="urn:microsoft.com/office/officeart/2008/layout/HalfCircleOrganizationChart"/>
    <dgm:cxn modelId="{B81B40D3-151B-1F4C-9F74-9F38EF4CACCB}" type="presParOf" srcId="{D3A9E299-7199-A84E-8173-4D1CBEB8B6B9}" destId="{B4D7D9B6-C59D-D641-827E-883025175671}" srcOrd="10" destOrd="0" presId="urn:microsoft.com/office/officeart/2008/layout/HalfCircleOrganizationChart"/>
    <dgm:cxn modelId="{5238F69C-9C0B-8E4C-A033-AE0E10A7E61D}" type="presParOf" srcId="{D3A9E299-7199-A84E-8173-4D1CBEB8B6B9}" destId="{1F11489B-9AA1-C846-87D3-B40DB780441C}" srcOrd="11" destOrd="0" presId="urn:microsoft.com/office/officeart/2008/layout/HalfCircleOrganizationChart"/>
    <dgm:cxn modelId="{E025FC66-9C38-2643-A629-A586D115CF0A}" type="presParOf" srcId="{1F11489B-9AA1-C846-87D3-B40DB780441C}" destId="{9635AA83-8506-494D-A0EC-6ADFF1F6FAD0}" srcOrd="0" destOrd="0" presId="urn:microsoft.com/office/officeart/2008/layout/HalfCircleOrganizationChart"/>
    <dgm:cxn modelId="{55570ADD-7C99-A544-A824-D1980F32C854}" type="presParOf" srcId="{9635AA83-8506-494D-A0EC-6ADFF1F6FAD0}" destId="{68167851-92B2-4940-8A39-CBDA506A4F9A}" srcOrd="0" destOrd="0" presId="urn:microsoft.com/office/officeart/2008/layout/HalfCircleOrganizationChart"/>
    <dgm:cxn modelId="{AF915B72-F0DB-2543-8798-88B550FEFBBB}" type="presParOf" srcId="{9635AA83-8506-494D-A0EC-6ADFF1F6FAD0}" destId="{F3176C02-C405-B545-8B6C-38E2F8604B42}" srcOrd="1" destOrd="0" presId="urn:microsoft.com/office/officeart/2008/layout/HalfCircleOrganizationChart"/>
    <dgm:cxn modelId="{DCC81202-3FAC-7E44-9430-B90EBFA9D102}" type="presParOf" srcId="{9635AA83-8506-494D-A0EC-6ADFF1F6FAD0}" destId="{EC32C6F7-7B6C-E244-B209-BCF0DD1AE37D}" srcOrd="2" destOrd="0" presId="urn:microsoft.com/office/officeart/2008/layout/HalfCircleOrganizationChart"/>
    <dgm:cxn modelId="{5FFB6B57-B163-644B-AFDE-F122BC754359}" type="presParOf" srcId="{9635AA83-8506-494D-A0EC-6ADFF1F6FAD0}" destId="{B83247B6-3138-CE4C-9C77-BDF1BCFAC69F}" srcOrd="3" destOrd="0" presId="urn:microsoft.com/office/officeart/2008/layout/HalfCircleOrganizationChart"/>
    <dgm:cxn modelId="{7ED6D462-8327-9E46-BFDA-2576185972A2}" type="presParOf" srcId="{1F11489B-9AA1-C846-87D3-B40DB780441C}" destId="{0E3DED76-1264-8A46-81CA-E05A0C789EF8}" srcOrd="1" destOrd="0" presId="urn:microsoft.com/office/officeart/2008/layout/HalfCircleOrganizationChart"/>
    <dgm:cxn modelId="{BABCE0CF-B62A-8B40-8165-B2EC2A0ACBF6}" type="presParOf" srcId="{1F11489B-9AA1-C846-87D3-B40DB780441C}" destId="{2E45EE7A-5712-8749-96EB-30197E37D9D5}" srcOrd="2" destOrd="0" presId="urn:microsoft.com/office/officeart/2008/layout/HalfCircleOrganizationChart"/>
    <dgm:cxn modelId="{C6D7D592-2D15-3346-89E2-F55999E8E142}" type="presParOf" srcId="{D3A9E299-7199-A84E-8173-4D1CBEB8B6B9}" destId="{339B4D52-3E2B-7F4E-BBC4-CCBB2CAE208D}" srcOrd="12" destOrd="0" presId="urn:microsoft.com/office/officeart/2008/layout/HalfCircleOrganizationChart"/>
    <dgm:cxn modelId="{BCE98F1D-F762-AA4B-B7E3-7115562899BB}" type="presParOf" srcId="{D3A9E299-7199-A84E-8173-4D1CBEB8B6B9}" destId="{7B74209C-D05F-4541-9E72-989E67A8E178}" srcOrd="13" destOrd="0" presId="urn:microsoft.com/office/officeart/2008/layout/HalfCircleOrganizationChart"/>
    <dgm:cxn modelId="{089680CD-2B25-144A-B7AF-48CD8FBF5958}" type="presParOf" srcId="{7B74209C-D05F-4541-9E72-989E67A8E178}" destId="{1F3C9919-11E7-BE4A-AF48-79F91E8ECF42}" srcOrd="0" destOrd="0" presId="urn:microsoft.com/office/officeart/2008/layout/HalfCircleOrganizationChart"/>
    <dgm:cxn modelId="{D10D9EB0-1F58-684B-A24A-DCA5E2B051E9}" type="presParOf" srcId="{1F3C9919-11E7-BE4A-AF48-79F91E8ECF42}" destId="{AAB8430A-240F-564B-A763-F877155C9BCF}" srcOrd="0" destOrd="0" presId="urn:microsoft.com/office/officeart/2008/layout/HalfCircleOrganizationChart"/>
    <dgm:cxn modelId="{864F719E-2857-7545-A936-35B8A2D9D15A}" type="presParOf" srcId="{1F3C9919-11E7-BE4A-AF48-79F91E8ECF42}" destId="{9AB1F751-8962-0C40-B802-75C90A359CA1}" srcOrd="1" destOrd="0" presId="urn:microsoft.com/office/officeart/2008/layout/HalfCircleOrganizationChart"/>
    <dgm:cxn modelId="{91872C75-BCE1-A64A-8F92-53668AB9994A}" type="presParOf" srcId="{1F3C9919-11E7-BE4A-AF48-79F91E8ECF42}" destId="{B47C0D09-5EE9-6C48-981B-5C523AEE428E}" srcOrd="2" destOrd="0" presId="urn:microsoft.com/office/officeart/2008/layout/HalfCircleOrganizationChart"/>
    <dgm:cxn modelId="{EBD64775-04E4-094F-8B83-C7990DA02143}" type="presParOf" srcId="{1F3C9919-11E7-BE4A-AF48-79F91E8ECF42}" destId="{0FBB2E86-D616-A449-B86F-0B2A9A77AC1F}" srcOrd="3" destOrd="0" presId="urn:microsoft.com/office/officeart/2008/layout/HalfCircleOrganizationChart"/>
    <dgm:cxn modelId="{33132DC4-9B08-8E4D-A9D7-7D773D97E899}" type="presParOf" srcId="{7B74209C-D05F-4541-9E72-989E67A8E178}" destId="{55030BF3-8E82-AB4E-8670-F489D7323259}" srcOrd="1" destOrd="0" presId="urn:microsoft.com/office/officeart/2008/layout/HalfCircleOrganizationChart"/>
    <dgm:cxn modelId="{F7ED5F78-1880-B041-8639-C9474630ABB2}" type="presParOf" srcId="{55030BF3-8E82-AB4E-8670-F489D7323259}" destId="{C67DC490-CC36-E848-BB49-CE019EE1CAED}" srcOrd="0" destOrd="0" presId="urn:microsoft.com/office/officeart/2008/layout/HalfCircleOrganizationChart"/>
    <dgm:cxn modelId="{36D4DB47-17EA-A342-8BC4-20DA4E4EA2CB}" type="presParOf" srcId="{55030BF3-8E82-AB4E-8670-F489D7323259}" destId="{B5A31C84-4A54-9F44-A421-1408B4B5927A}" srcOrd="1" destOrd="0" presId="urn:microsoft.com/office/officeart/2008/layout/HalfCircleOrganizationChart"/>
    <dgm:cxn modelId="{ECB7EA3D-D0D0-1F41-9F1D-34D1422203D0}" type="presParOf" srcId="{B5A31C84-4A54-9F44-A421-1408B4B5927A}" destId="{B8628E85-70AF-AC4E-B567-27F684DFBD6C}" srcOrd="0" destOrd="0" presId="urn:microsoft.com/office/officeart/2008/layout/HalfCircleOrganizationChart"/>
    <dgm:cxn modelId="{CC7261BB-A65C-2547-8E8E-1AD004444E30}" type="presParOf" srcId="{B8628E85-70AF-AC4E-B567-27F684DFBD6C}" destId="{062AE6D6-E957-F44F-97FC-5DEF3E19E871}" srcOrd="0" destOrd="0" presId="urn:microsoft.com/office/officeart/2008/layout/HalfCircleOrganizationChart"/>
    <dgm:cxn modelId="{AE84EBD0-BA03-0041-A9C3-63BBE0D7FD6C}" type="presParOf" srcId="{B8628E85-70AF-AC4E-B567-27F684DFBD6C}" destId="{5136F273-436C-5E43-835E-AA171770073B}" srcOrd="1" destOrd="0" presId="urn:microsoft.com/office/officeart/2008/layout/HalfCircleOrganizationChart"/>
    <dgm:cxn modelId="{1702C921-0E99-7144-BBC3-677D164348F3}" type="presParOf" srcId="{B8628E85-70AF-AC4E-B567-27F684DFBD6C}" destId="{EAC72270-0B29-2B48-8C47-C1C474E25941}" srcOrd="2" destOrd="0" presId="urn:microsoft.com/office/officeart/2008/layout/HalfCircleOrganizationChart"/>
    <dgm:cxn modelId="{8C9637F7-9DFD-804F-AC2F-006370841CD9}" type="presParOf" srcId="{B8628E85-70AF-AC4E-B567-27F684DFBD6C}" destId="{B7687A1C-6A8C-1C48-AD57-2DDAC3F10F93}" srcOrd="3" destOrd="0" presId="urn:microsoft.com/office/officeart/2008/layout/HalfCircleOrganizationChart"/>
    <dgm:cxn modelId="{63AAED01-DDFE-6445-B8E7-690972C7CF8E}" type="presParOf" srcId="{B5A31C84-4A54-9F44-A421-1408B4B5927A}" destId="{83406E92-F9AA-C148-86CB-098E28E2CB01}" srcOrd="1" destOrd="0" presId="urn:microsoft.com/office/officeart/2008/layout/HalfCircleOrganizationChart"/>
    <dgm:cxn modelId="{F29094A8-8B85-FC4E-BEB8-11BC0D5318B3}" type="presParOf" srcId="{B5A31C84-4A54-9F44-A421-1408B4B5927A}" destId="{64A33538-FA8B-EB47-82A4-9D6AE006CF56}" srcOrd="2" destOrd="0" presId="urn:microsoft.com/office/officeart/2008/layout/HalfCircleOrganizationChart"/>
    <dgm:cxn modelId="{FE287E54-D79B-FF4A-9A19-60022F96BA5F}" type="presParOf" srcId="{55030BF3-8E82-AB4E-8670-F489D7323259}" destId="{EEDACD02-A878-6F4B-B8C6-64B2897D492A}" srcOrd="2" destOrd="0" presId="urn:microsoft.com/office/officeart/2008/layout/HalfCircleOrganizationChart"/>
    <dgm:cxn modelId="{FC4AE7B9-DAE5-E847-8B3F-82E8BEE0CB68}" type="presParOf" srcId="{55030BF3-8E82-AB4E-8670-F489D7323259}" destId="{29EDC89B-52E9-2646-8EF3-6CB43B446796}" srcOrd="3" destOrd="0" presId="urn:microsoft.com/office/officeart/2008/layout/HalfCircleOrganizationChart"/>
    <dgm:cxn modelId="{F0B01B9C-0B35-3840-97A0-59D898C4F0D7}" type="presParOf" srcId="{29EDC89B-52E9-2646-8EF3-6CB43B446796}" destId="{FCB77BDD-B7DF-2A44-A542-B4678D280B36}" srcOrd="0" destOrd="0" presId="urn:microsoft.com/office/officeart/2008/layout/HalfCircleOrganizationChart"/>
    <dgm:cxn modelId="{F7FDC7A5-7DE0-754C-A6A9-1EAF59723FE2}" type="presParOf" srcId="{FCB77BDD-B7DF-2A44-A542-B4678D280B36}" destId="{B64B7D45-E013-B043-B8F0-DE0867D7CBFD}" srcOrd="0" destOrd="0" presId="urn:microsoft.com/office/officeart/2008/layout/HalfCircleOrganizationChart"/>
    <dgm:cxn modelId="{61074372-F141-9C4C-A21A-1E477D43D28F}" type="presParOf" srcId="{FCB77BDD-B7DF-2A44-A542-B4678D280B36}" destId="{432AD107-E8B1-1A49-8D03-8FE21EC739A1}" srcOrd="1" destOrd="0" presId="urn:microsoft.com/office/officeart/2008/layout/HalfCircleOrganizationChart"/>
    <dgm:cxn modelId="{D100A761-0C03-D945-B5DC-28FFDE42FE38}" type="presParOf" srcId="{FCB77BDD-B7DF-2A44-A542-B4678D280B36}" destId="{A18BC750-ADBC-1A4C-BAAE-A79AF8ED8020}" srcOrd="2" destOrd="0" presId="urn:microsoft.com/office/officeart/2008/layout/HalfCircleOrganizationChart"/>
    <dgm:cxn modelId="{7C8F59DB-FEED-E944-BA55-7CC4AD0F9A9E}" type="presParOf" srcId="{FCB77BDD-B7DF-2A44-A542-B4678D280B36}" destId="{C2E5F5CD-F7D7-BA4D-B2A0-D7828DA3C159}" srcOrd="3" destOrd="0" presId="urn:microsoft.com/office/officeart/2008/layout/HalfCircleOrganizationChart"/>
    <dgm:cxn modelId="{7FD442CD-94C8-A344-998D-D7834F04D3F6}" type="presParOf" srcId="{29EDC89B-52E9-2646-8EF3-6CB43B446796}" destId="{DFFD3772-8EAE-6041-B24C-B099D973770F}" srcOrd="1" destOrd="0" presId="urn:microsoft.com/office/officeart/2008/layout/HalfCircleOrganizationChart"/>
    <dgm:cxn modelId="{3A068E6D-1501-F94D-AD46-C4F42A31922B}" type="presParOf" srcId="{29EDC89B-52E9-2646-8EF3-6CB43B446796}" destId="{BF9F9529-F414-EF45-A741-3A415F821A78}" srcOrd="2" destOrd="0" presId="urn:microsoft.com/office/officeart/2008/layout/HalfCircleOrganizationChart"/>
    <dgm:cxn modelId="{ACE7D5CD-A512-C44C-BAC2-8B0439D167AC}" type="presParOf" srcId="{55030BF3-8E82-AB4E-8670-F489D7323259}" destId="{25A26622-CE9B-D248-8607-2B4523B5EBD1}" srcOrd="4" destOrd="0" presId="urn:microsoft.com/office/officeart/2008/layout/HalfCircleOrganizationChart"/>
    <dgm:cxn modelId="{458A8A7C-6D09-474C-95D6-958494F56F0E}" type="presParOf" srcId="{55030BF3-8E82-AB4E-8670-F489D7323259}" destId="{C57226FF-AE66-524D-9B29-17F495F07F40}" srcOrd="5" destOrd="0" presId="urn:microsoft.com/office/officeart/2008/layout/HalfCircleOrganizationChart"/>
    <dgm:cxn modelId="{55658731-6A9F-3F43-86C5-9EAD07396C64}" type="presParOf" srcId="{C57226FF-AE66-524D-9B29-17F495F07F40}" destId="{7A8A7070-A7A6-F045-9FA3-04D843F227D8}" srcOrd="0" destOrd="0" presId="urn:microsoft.com/office/officeart/2008/layout/HalfCircleOrganizationChart"/>
    <dgm:cxn modelId="{D04BF145-8E22-A14F-830F-82BD6A7EC17E}" type="presParOf" srcId="{7A8A7070-A7A6-F045-9FA3-04D843F227D8}" destId="{1615638D-4F27-2048-A995-936A4A10F88E}" srcOrd="0" destOrd="0" presId="urn:microsoft.com/office/officeart/2008/layout/HalfCircleOrganizationChart"/>
    <dgm:cxn modelId="{1784C169-4E42-4E40-A95F-45193157F114}" type="presParOf" srcId="{7A8A7070-A7A6-F045-9FA3-04D843F227D8}" destId="{A752AB8A-49BB-8147-8C50-22C0AA308254}" srcOrd="1" destOrd="0" presId="urn:microsoft.com/office/officeart/2008/layout/HalfCircleOrganizationChart"/>
    <dgm:cxn modelId="{145BB983-66E7-664D-A4F1-4C61AC7112C3}" type="presParOf" srcId="{7A8A7070-A7A6-F045-9FA3-04D843F227D8}" destId="{6C40477E-9C81-CE46-BD77-2BD9C3695F75}" srcOrd="2" destOrd="0" presId="urn:microsoft.com/office/officeart/2008/layout/HalfCircleOrganizationChart"/>
    <dgm:cxn modelId="{8CBF0745-4274-1444-86DA-1A8DFAB2F1B4}" type="presParOf" srcId="{7A8A7070-A7A6-F045-9FA3-04D843F227D8}" destId="{10D910F5-4F9D-0A44-9491-C914386D8BFB}" srcOrd="3" destOrd="0" presId="urn:microsoft.com/office/officeart/2008/layout/HalfCircleOrganizationChart"/>
    <dgm:cxn modelId="{1B885B65-C82F-C447-A68B-B8C4D8E7C997}" type="presParOf" srcId="{C57226FF-AE66-524D-9B29-17F495F07F40}" destId="{517AA9E6-0CF3-434D-8CB8-430FB8E95F3A}" srcOrd="1" destOrd="0" presId="urn:microsoft.com/office/officeart/2008/layout/HalfCircleOrganizationChart"/>
    <dgm:cxn modelId="{E2CE2EE1-957A-5C45-AF32-40C360A15828}" type="presParOf" srcId="{C57226FF-AE66-524D-9B29-17F495F07F40}" destId="{F956BE61-4EA2-6E41-BA1B-57FEC283C956}" srcOrd="2" destOrd="0" presId="urn:microsoft.com/office/officeart/2008/layout/HalfCircleOrganizationChart"/>
    <dgm:cxn modelId="{99799AA1-970F-0345-B00B-9002C0CE8BC5}" type="presParOf" srcId="{7B74209C-D05F-4541-9E72-989E67A8E178}" destId="{EE294695-307F-D14A-A05E-FDE9FFF70AA6}" srcOrd="2" destOrd="0" presId="urn:microsoft.com/office/officeart/2008/layout/HalfCircleOrganizationChart"/>
    <dgm:cxn modelId="{CF4A1161-C29C-9041-84AB-CDF1B945C34D}" type="presParOf" srcId="{FD5153BF-36C1-C64D-B0EE-984E590C5C70}" destId="{71043B0A-4315-A146-A5D2-F723F0F46EA3}" srcOrd="2" destOrd="0" presId="urn:microsoft.com/office/officeart/2008/layout/HalfCircleOrganizationChart"/>
    <dgm:cxn modelId="{3C0E7B0B-8AAB-8F41-9F88-A6A533AB4318}" type="presParOf" srcId="{E37D5045-D9DB-1B41-BEA1-FBCD64BAB8B8}" destId="{19A911C2-0EE3-284B-8E9E-CF22460B830B}" srcOrd="2" destOrd="0" presId="urn:microsoft.com/office/officeart/2008/layout/HalfCircleOrganizationChart"/>
    <dgm:cxn modelId="{1B429C5A-BD98-9540-B4C8-93BC59365E85}" type="presParOf" srcId="{E37D5045-D9DB-1B41-BEA1-FBCD64BAB8B8}" destId="{D53AD4B7-4979-CE41-A8BF-25AFC75B34C0}" srcOrd="3" destOrd="0" presId="urn:microsoft.com/office/officeart/2008/layout/HalfCircleOrganizationChart"/>
    <dgm:cxn modelId="{CB6216B8-7204-C049-8BA1-9C1A6ED1CE97}" type="presParOf" srcId="{D53AD4B7-4979-CE41-A8BF-25AFC75B34C0}" destId="{777BA384-BBAA-214F-9A8E-45D58B6A4459}" srcOrd="0" destOrd="0" presId="urn:microsoft.com/office/officeart/2008/layout/HalfCircleOrganizationChart"/>
    <dgm:cxn modelId="{F7AF6B02-A282-CD41-8611-C43F9288692A}" type="presParOf" srcId="{777BA384-BBAA-214F-9A8E-45D58B6A4459}" destId="{6FACD9D3-9807-E04E-BAEC-A1BED2E4673F}" srcOrd="0" destOrd="0" presId="urn:microsoft.com/office/officeart/2008/layout/HalfCircleOrganizationChart"/>
    <dgm:cxn modelId="{6E0A69FF-F29A-B143-A6C2-97C1245EDB44}" type="presParOf" srcId="{777BA384-BBAA-214F-9A8E-45D58B6A4459}" destId="{D78C6553-D336-7148-B60A-D4C358E601DE}" srcOrd="1" destOrd="0" presId="urn:microsoft.com/office/officeart/2008/layout/HalfCircleOrganizationChart"/>
    <dgm:cxn modelId="{E0D0CC6E-EBE4-EC44-8556-97A73DAA2E6C}" type="presParOf" srcId="{777BA384-BBAA-214F-9A8E-45D58B6A4459}" destId="{15DBF071-FCAD-7042-8A1F-F69BF74146E0}" srcOrd="2" destOrd="0" presId="urn:microsoft.com/office/officeart/2008/layout/HalfCircleOrganizationChart"/>
    <dgm:cxn modelId="{EA75D429-8773-B141-8185-BC99D7F4DF5A}" type="presParOf" srcId="{777BA384-BBAA-214F-9A8E-45D58B6A4459}" destId="{B0761411-2563-5B45-972C-114F07518FE5}" srcOrd="3" destOrd="0" presId="urn:microsoft.com/office/officeart/2008/layout/HalfCircleOrganizationChart"/>
    <dgm:cxn modelId="{E433DE5E-DD1F-A643-ADCF-D717C01FD872}" type="presParOf" srcId="{D53AD4B7-4979-CE41-A8BF-25AFC75B34C0}" destId="{DF1A7A1B-D305-3D44-8D45-432F47C54AF8}" srcOrd="1" destOrd="0" presId="urn:microsoft.com/office/officeart/2008/layout/HalfCircleOrganizationChart"/>
    <dgm:cxn modelId="{1EFAAD50-BB8C-2643-B1F7-1D6364B6087F}" type="presParOf" srcId="{DF1A7A1B-D305-3D44-8D45-432F47C54AF8}" destId="{661BEA2E-1427-A240-A83E-9BDE4DC0AF38}" srcOrd="0" destOrd="0" presId="urn:microsoft.com/office/officeart/2008/layout/HalfCircleOrganizationChart"/>
    <dgm:cxn modelId="{922CDC43-87CA-8E4C-8E87-E4724B89C2F4}" type="presParOf" srcId="{DF1A7A1B-D305-3D44-8D45-432F47C54AF8}" destId="{C1D6E614-B39C-E04D-AD3E-7842A7B05FBC}" srcOrd="1" destOrd="0" presId="urn:microsoft.com/office/officeart/2008/layout/HalfCircleOrganizationChart"/>
    <dgm:cxn modelId="{AD881D2D-8F27-5545-AC5C-F462D489EF9B}" type="presParOf" srcId="{C1D6E614-B39C-E04D-AD3E-7842A7B05FBC}" destId="{7BDCEF9D-67EE-C744-8BAB-662F5887D38C}" srcOrd="0" destOrd="0" presId="urn:microsoft.com/office/officeart/2008/layout/HalfCircleOrganizationChart"/>
    <dgm:cxn modelId="{58C60E3F-ADE6-E94D-AE1E-4ED6D577CAE0}" type="presParOf" srcId="{7BDCEF9D-67EE-C744-8BAB-662F5887D38C}" destId="{DE2B5197-2317-B943-8473-A9BAE75E557D}" srcOrd="0" destOrd="0" presId="urn:microsoft.com/office/officeart/2008/layout/HalfCircleOrganizationChart"/>
    <dgm:cxn modelId="{E4148709-AEB2-D647-A248-77D3F882DF2D}" type="presParOf" srcId="{7BDCEF9D-67EE-C744-8BAB-662F5887D38C}" destId="{571D8F88-FF9A-D449-B9F7-E0CD4A84497C}" srcOrd="1" destOrd="0" presId="urn:microsoft.com/office/officeart/2008/layout/HalfCircleOrganizationChart"/>
    <dgm:cxn modelId="{210516A5-D356-F34E-94E9-0799C5EB2AFD}" type="presParOf" srcId="{7BDCEF9D-67EE-C744-8BAB-662F5887D38C}" destId="{B3225B5B-5C9F-9C44-AD07-08EB174E73E7}" srcOrd="2" destOrd="0" presId="urn:microsoft.com/office/officeart/2008/layout/HalfCircleOrganizationChart"/>
    <dgm:cxn modelId="{85E43D46-F0F2-D245-B27D-102AD65ACBC6}" type="presParOf" srcId="{7BDCEF9D-67EE-C744-8BAB-662F5887D38C}" destId="{BDB33263-85C3-114A-A112-058FA8128250}" srcOrd="3" destOrd="0" presId="urn:microsoft.com/office/officeart/2008/layout/HalfCircleOrganizationChart"/>
    <dgm:cxn modelId="{B9B5EB3B-5651-EB46-86F6-1C1BECCC26CD}" type="presParOf" srcId="{C1D6E614-B39C-E04D-AD3E-7842A7B05FBC}" destId="{1CBD0672-4F5A-8148-A4F5-AA1ADE66F550}" srcOrd="1" destOrd="0" presId="urn:microsoft.com/office/officeart/2008/layout/HalfCircleOrganizationChart"/>
    <dgm:cxn modelId="{276627AB-500C-2140-9F86-F78A0D247667}" type="presParOf" srcId="{C1D6E614-B39C-E04D-AD3E-7842A7B05FBC}" destId="{61E38381-332D-354B-89A8-2E380916A287}" srcOrd="2" destOrd="0" presId="urn:microsoft.com/office/officeart/2008/layout/HalfCircleOrganizationChart"/>
    <dgm:cxn modelId="{54822249-5BAE-3443-9161-BB1C4B010788}" type="presParOf" srcId="{DF1A7A1B-D305-3D44-8D45-432F47C54AF8}" destId="{45563FE1-EC3D-DB41-8A4B-BB3C82A7F64E}" srcOrd="2" destOrd="0" presId="urn:microsoft.com/office/officeart/2008/layout/HalfCircleOrganizationChart"/>
    <dgm:cxn modelId="{41B4D4EC-E0B6-744B-AFA9-71AB9E424199}" type="presParOf" srcId="{DF1A7A1B-D305-3D44-8D45-432F47C54AF8}" destId="{E36FC40D-C1B2-A648-B138-7FCC0E00F9CE}" srcOrd="3" destOrd="0" presId="urn:microsoft.com/office/officeart/2008/layout/HalfCircleOrganizationChart"/>
    <dgm:cxn modelId="{543044CB-6501-AB4E-B83B-D1841AB8E57C}" type="presParOf" srcId="{E36FC40D-C1B2-A648-B138-7FCC0E00F9CE}" destId="{BB1B6CF0-3585-9547-9F37-D727ED3A6BFF}" srcOrd="0" destOrd="0" presId="urn:microsoft.com/office/officeart/2008/layout/HalfCircleOrganizationChart"/>
    <dgm:cxn modelId="{CA773036-1D2A-464B-9B7A-42D51263B7FB}" type="presParOf" srcId="{BB1B6CF0-3585-9547-9F37-D727ED3A6BFF}" destId="{16FFD37C-C605-C64B-9FFD-843CBDAE8F4C}" srcOrd="0" destOrd="0" presId="urn:microsoft.com/office/officeart/2008/layout/HalfCircleOrganizationChart"/>
    <dgm:cxn modelId="{E3AA5DFE-943E-8841-A765-71B852CEB273}" type="presParOf" srcId="{BB1B6CF0-3585-9547-9F37-D727ED3A6BFF}" destId="{CFD719B6-0F1B-6C48-8B0F-AB1C29EB1BC4}" srcOrd="1" destOrd="0" presId="urn:microsoft.com/office/officeart/2008/layout/HalfCircleOrganizationChart"/>
    <dgm:cxn modelId="{5F3DE971-7085-E040-B124-E77C96C3A24A}" type="presParOf" srcId="{BB1B6CF0-3585-9547-9F37-D727ED3A6BFF}" destId="{655D67C2-A569-4B4E-9AFE-21B87ECC28CA}" srcOrd="2" destOrd="0" presId="urn:microsoft.com/office/officeart/2008/layout/HalfCircleOrganizationChart"/>
    <dgm:cxn modelId="{CAD15068-AFF0-2640-ADF2-FF3581E1161D}" type="presParOf" srcId="{BB1B6CF0-3585-9547-9F37-D727ED3A6BFF}" destId="{EC16CE5F-81E2-C545-BB50-B91B46F3177E}" srcOrd="3" destOrd="0" presId="urn:microsoft.com/office/officeart/2008/layout/HalfCircleOrganizationChart"/>
    <dgm:cxn modelId="{575F1E2D-0269-5743-9EF4-F45DC3BAC5CA}" type="presParOf" srcId="{E36FC40D-C1B2-A648-B138-7FCC0E00F9CE}" destId="{06F09CFD-629D-CB4A-945A-9C9607AB58AA}" srcOrd="1" destOrd="0" presId="urn:microsoft.com/office/officeart/2008/layout/HalfCircleOrganizationChart"/>
    <dgm:cxn modelId="{17A6F080-70A7-2542-8A2D-4FE5B7F86C50}" type="presParOf" srcId="{06F09CFD-629D-CB4A-945A-9C9607AB58AA}" destId="{FD326A6D-67C1-1043-8FB1-4A4AD3754D27}" srcOrd="0" destOrd="0" presId="urn:microsoft.com/office/officeart/2008/layout/HalfCircleOrganizationChart"/>
    <dgm:cxn modelId="{6C27162D-53D5-1E40-8837-14AEFF65F5DD}" type="presParOf" srcId="{06F09CFD-629D-CB4A-945A-9C9607AB58AA}" destId="{116C3BE5-BD94-3649-B91D-1A346C6B4094}" srcOrd="1" destOrd="0" presId="urn:microsoft.com/office/officeart/2008/layout/HalfCircleOrganizationChart"/>
    <dgm:cxn modelId="{D6C4D746-EBF9-1249-970C-1BA0674F9C54}" type="presParOf" srcId="{116C3BE5-BD94-3649-B91D-1A346C6B4094}" destId="{A3075EFD-FB16-694D-86BC-21F54B2B5F34}" srcOrd="0" destOrd="0" presId="urn:microsoft.com/office/officeart/2008/layout/HalfCircleOrganizationChart"/>
    <dgm:cxn modelId="{2B8629BF-68C0-6846-9F84-9336043E075D}" type="presParOf" srcId="{A3075EFD-FB16-694D-86BC-21F54B2B5F34}" destId="{338B282D-FE67-4144-8FA3-8D62CD2F3E96}" srcOrd="0" destOrd="0" presId="urn:microsoft.com/office/officeart/2008/layout/HalfCircleOrganizationChart"/>
    <dgm:cxn modelId="{BE420AFF-D63E-1E43-956E-3C6D0582ADA5}" type="presParOf" srcId="{A3075EFD-FB16-694D-86BC-21F54B2B5F34}" destId="{720D1D32-83B2-C64B-8E30-17E7397D3B15}" srcOrd="1" destOrd="0" presId="urn:microsoft.com/office/officeart/2008/layout/HalfCircleOrganizationChart"/>
    <dgm:cxn modelId="{155B1790-8100-1B49-889F-CFB9A1B3EF64}" type="presParOf" srcId="{A3075EFD-FB16-694D-86BC-21F54B2B5F34}" destId="{2292A6DB-5773-D24D-BC23-58BB679AF27F}" srcOrd="2" destOrd="0" presId="urn:microsoft.com/office/officeart/2008/layout/HalfCircleOrganizationChart"/>
    <dgm:cxn modelId="{275884E1-5A44-304A-9623-B40BC4849022}" type="presParOf" srcId="{A3075EFD-FB16-694D-86BC-21F54B2B5F34}" destId="{2E5C290D-444E-6D4C-977C-FEC91B08DC59}" srcOrd="3" destOrd="0" presId="urn:microsoft.com/office/officeart/2008/layout/HalfCircleOrganizationChart"/>
    <dgm:cxn modelId="{F39B99BD-F073-2547-9A5B-3613457CB899}" type="presParOf" srcId="{116C3BE5-BD94-3649-B91D-1A346C6B4094}" destId="{BA3C1780-63AB-9047-8E30-7AA8CAB8EA2E}" srcOrd="1" destOrd="0" presId="urn:microsoft.com/office/officeart/2008/layout/HalfCircleOrganizationChart"/>
    <dgm:cxn modelId="{1B2B9E4D-1AC1-AB44-9BE7-2E9DD5997FD4}" type="presParOf" srcId="{116C3BE5-BD94-3649-B91D-1A346C6B4094}" destId="{EBF2D923-3597-9440-B0E1-9F27E50C82D8}" srcOrd="2" destOrd="0" presId="urn:microsoft.com/office/officeart/2008/layout/HalfCircleOrganizationChart"/>
    <dgm:cxn modelId="{C9DA2B8E-AC6E-FD41-A262-26CA6D000EB7}" type="presParOf" srcId="{06F09CFD-629D-CB4A-945A-9C9607AB58AA}" destId="{DEC4A8FD-5276-5F4A-BF43-1E104C1A6612}" srcOrd="2" destOrd="0" presId="urn:microsoft.com/office/officeart/2008/layout/HalfCircleOrganizationChart"/>
    <dgm:cxn modelId="{7BF807FE-6CE0-1046-9CF1-C0BAF4210B89}" type="presParOf" srcId="{06F09CFD-629D-CB4A-945A-9C9607AB58AA}" destId="{92B6FEB0-4B5F-A446-AC3C-E73A7D747F15}" srcOrd="3" destOrd="0" presId="urn:microsoft.com/office/officeart/2008/layout/HalfCircleOrganizationChart"/>
    <dgm:cxn modelId="{0FE6E822-89E2-EC40-B8A0-8A9475950425}" type="presParOf" srcId="{92B6FEB0-4B5F-A446-AC3C-E73A7D747F15}" destId="{4A5AE98F-8661-3442-9161-D09E6C40EB50}" srcOrd="0" destOrd="0" presId="urn:microsoft.com/office/officeart/2008/layout/HalfCircleOrganizationChart"/>
    <dgm:cxn modelId="{962D99AD-B7C1-BF4E-9184-4FB3741CFA2D}" type="presParOf" srcId="{4A5AE98F-8661-3442-9161-D09E6C40EB50}" destId="{1E1F058E-031F-2E41-B9CF-CD60DF4FCB3E}" srcOrd="0" destOrd="0" presId="urn:microsoft.com/office/officeart/2008/layout/HalfCircleOrganizationChart"/>
    <dgm:cxn modelId="{7577B2D7-1DCE-3145-BE22-E83ED6F031E9}" type="presParOf" srcId="{4A5AE98F-8661-3442-9161-D09E6C40EB50}" destId="{ED4151B3-DFEB-2843-8D64-0B6F75A04F0E}" srcOrd="1" destOrd="0" presId="urn:microsoft.com/office/officeart/2008/layout/HalfCircleOrganizationChart"/>
    <dgm:cxn modelId="{E38C8CC3-AF3D-DD4D-9BF1-90A66B6E2321}" type="presParOf" srcId="{4A5AE98F-8661-3442-9161-D09E6C40EB50}" destId="{9C095583-13FD-A84B-B1C0-7FFE252E17AD}" srcOrd="2" destOrd="0" presId="urn:microsoft.com/office/officeart/2008/layout/HalfCircleOrganizationChart"/>
    <dgm:cxn modelId="{83733C08-9931-A64F-A865-CFAAF81026BA}" type="presParOf" srcId="{4A5AE98F-8661-3442-9161-D09E6C40EB50}" destId="{E683D532-CD03-824E-B1E9-C686A034EA22}" srcOrd="3" destOrd="0" presId="urn:microsoft.com/office/officeart/2008/layout/HalfCircleOrganizationChart"/>
    <dgm:cxn modelId="{B1AD116C-37C9-5645-A4EF-9EB7CC63DDE8}" type="presParOf" srcId="{92B6FEB0-4B5F-A446-AC3C-E73A7D747F15}" destId="{8876107A-30CD-DA47-AC2E-26333AFF86AD}" srcOrd="1" destOrd="0" presId="urn:microsoft.com/office/officeart/2008/layout/HalfCircleOrganizationChart"/>
    <dgm:cxn modelId="{56FF93D2-2BE4-074E-BB98-E86A0982940A}" type="presParOf" srcId="{8876107A-30CD-DA47-AC2E-26333AFF86AD}" destId="{120E0C55-FD40-BA47-A3AB-EE7B69E01439}" srcOrd="0" destOrd="0" presId="urn:microsoft.com/office/officeart/2008/layout/HalfCircleOrganizationChart"/>
    <dgm:cxn modelId="{EE751E82-A5DD-1D44-A01A-D0F1FCEDBF00}" type="presParOf" srcId="{8876107A-30CD-DA47-AC2E-26333AFF86AD}" destId="{9989A4B8-C62B-FA46-B04D-1839692917D5}" srcOrd="1" destOrd="0" presId="urn:microsoft.com/office/officeart/2008/layout/HalfCircleOrganizationChart"/>
    <dgm:cxn modelId="{607CD393-C94B-EC4A-8D9A-1B6DD73A4AD5}" type="presParOf" srcId="{9989A4B8-C62B-FA46-B04D-1839692917D5}" destId="{7B2222D3-BD20-014D-B086-C684E879A5D8}" srcOrd="0" destOrd="0" presId="urn:microsoft.com/office/officeart/2008/layout/HalfCircleOrganizationChart"/>
    <dgm:cxn modelId="{4AA8A307-B243-624C-A937-3058842B6090}" type="presParOf" srcId="{7B2222D3-BD20-014D-B086-C684E879A5D8}" destId="{D9AFA551-E2D4-9B44-BB75-AFC4C6D4A494}" srcOrd="0" destOrd="0" presId="urn:microsoft.com/office/officeart/2008/layout/HalfCircleOrganizationChart"/>
    <dgm:cxn modelId="{F24F0F9A-5EA4-4746-86AA-02A8820B6C71}" type="presParOf" srcId="{7B2222D3-BD20-014D-B086-C684E879A5D8}" destId="{19C4C69F-AD4C-5C4B-81E4-B701AEC69E97}" srcOrd="1" destOrd="0" presId="urn:microsoft.com/office/officeart/2008/layout/HalfCircleOrganizationChart"/>
    <dgm:cxn modelId="{48C0CE9F-A2AA-B043-82CF-EF06428F0902}" type="presParOf" srcId="{7B2222D3-BD20-014D-B086-C684E879A5D8}" destId="{37F76207-4DA2-9645-A005-45AEF25EE231}" srcOrd="2" destOrd="0" presId="urn:microsoft.com/office/officeart/2008/layout/HalfCircleOrganizationChart"/>
    <dgm:cxn modelId="{225F788B-495E-584F-BDE4-00425270D45E}" type="presParOf" srcId="{7B2222D3-BD20-014D-B086-C684E879A5D8}" destId="{31CB7CB9-056B-884A-9241-DFCBBEE734BA}" srcOrd="3" destOrd="0" presId="urn:microsoft.com/office/officeart/2008/layout/HalfCircleOrganizationChart"/>
    <dgm:cxn modelId="{8D9C3A94-4090-624E-A301-5196A03EB63D}" type="presParOf" srcId="{9989A4B8-C62B-FA46-B04D-1839692917D5}" destId="{45AA5C81-86E0-4B49-9808-2194B4AC5CE5}" srcOrd="1" destOrd="0" presId="urn:microsoft.com/office/officeart/2008/layout/HalfCircleOrganizationChart"/>
    <dgm:cxn modelId="{44E79789-880D-F147-8A41-2DF55EAFDC90}" type="presParOf" srcId="{9989A4B8-C62B-FA46-B04D-1839692917D5}" destId="{DADCE9B1-AFA4-4B41-8602-4DE97983994E}" srcOrd="2" destOrd="0" presId="urn:microsoft.com/office/officeart/2008/layout/HalfCircleOrganizationChart"/>
    <dgm:cxn modelId="{C03322F8-D2C7-8E43-AADE-E0CE3C40E0D0}" type="presParOf" srcId="{8876107A-30CD-DA47-AC2E-26333AFF86AD}" destId="{B8F58BBB-E15A-D84A-BC79-F7F899320545}" srcOrd="2" destOrd="0" presId="urn:microsoft.com/office/officeart/2008/layout/HalfCircleOrganizationChart"/>
    <dgm:cxn modelId="{14F1C63A-9097-0845-9757-A0F6869AF329}" type="presParOf" srcId="{8876107A-30CD-DA47-AC2E-26333AFF86AD}" destId="{AB2A5CE8-4665-D046-8B86-64FC2626CF3A}" srcOrd="3" destOrd="0" presId="urn:microsoft.com/office/officeart/2008/layout/HalfCircleOrganizationChart"/>
    <dgm:cxn modelId="{5C320101-4853-B04D-B447-2F443AE80A1C}" type="presParOf" srcId="{AB2A5CE8-4665-D046-8B86-64FC2626CF3A}" destId="{20CDE4BC-80AD-3E43-9EC2-ADA5E01A01C5}" srcOrd="0" destOrd="0" presId="urn:microsoft.com/office/officeart/2008/layout/HalfCircleOrganizationChart"/>
    <dgm:cxn modelId="{A4128284-87B4-0947-9402-C68FAC33AE88}" type="presParOf" srcId="{20CDE4BC-80AD-3E43-9EC2-ADA5E01A01C5}" destId="{ABFA01CC-66CB-B446-8C14-C4A9DEF7BF6E}" srcOrd="0" destOrd="0" presId="urn:microsoft.com/office/officeart/2008/layout/HalfCircleOrganizationChart"/>
    <dgm:cxn modelId="{8844C980-F2A7-AD4B-B738-F73BC746E81D}" type="presParOf" srcId="{20CDE4BC-80AD-3E43-9EC2-ADA5E01A01C5}" destId="{CB2E9359-943C-A241-AD2E-A9A505296DF1}" srcOrd="1" destOrd="0" presId="urn:microsoft.com/office/officeart/2008/layout/HalfCircleOrganizationChart"/>
    <dgm:cxn modelId="{9937BB1A-A858-1640-A008-B1BBA9AEC2EB}" type="presParOf" srcId="{20CDE4BC-80AD-3E43-9EC2-ADA5E01A01C5}" destId="{46A627B8-22BF-434B-A6DC-2DD5B1230850}" srcOrd="2" destOrd="0" presId="urn:microsoft.com/office/officeart/2008/layout/HalfCircleOrganizationChart"/>
    <dgm:cxn modelId="{F55128D4-945E-7040-9E49-1DECA9A29E59}" type="presParOf" srcId="{20CDE4BC-80AD-3E43-9EC2-ADA5E01A01C5}" destId="{D72C10F2-B83B-EA40-A8C4-266F5CDD1E89}" srcOrd="3" destOrd="0" presId="urn:microsoft.com/office/officeart/2008/layout/HalfCircleOrganizationChart"/>
    <dgm:cxn modelId="{F996FFFC-879E-634A-BFA8-6A81E07B42E3}" type="presParOf" srcId="{AB2A5CE8-4665-D046-8B86-64FC2626CF3A}" destId="{7C65EE43-1593-514F-9253-BE2304CDD9F2}" srcOrd="1" destOrd="0" presId="urn:microsoft.com/office/officeart/2008/layout/HalfCircleOrganizationChart"/>
    <dgm:cxn modelId="{1C4615B6-E931-EB4C-B5B8-3CC84FC8F084}" type="presParOf" srcId="{AB2A5CE8-4665-D046-8B86-64FC2626CF3A}" destId="{FA248DA0-39FB-9844-A755-15D5D3DA514F}" srcOrd="2" destOrd="0" presId="urn:microsoft.com/office/officeart/2008/layout/HalfCircleOrganizationChart"/>
    <dgm:cxn modelId="{02754A62-3C4A-B441-95F8-87D5D161C2AF}" type="presParOf" srcId="{92B6FEB0-4B5F-A446-AC3C-E73A7D747F15}" destId="{ED267E3B-C815-C345-958F-9E43B7FBFFF8}" srcOrd="2" destOrd="0" presId="urn:microsoft.com/office/officeart/2008/layout/HalfCircleOrganizationChart"/>
    <dgm:cxn modelId="{E59C4C58-295B-4748-82B6-2C1B16D17230}" type="presParOf" srcId="{E36FC40D-C1B2-A648-B138-7FCC0E00F9CE}" destId="{1E64DEFC-0E5D-3742-AE35-76BD5340857D}" srcOrd="2" destOrd="0" presId="urn:microsoft.com/office/officeart/2008/layout/HalfCircleOrganizationChart"/>
    <dgm:cxn modelId="{E1B049FF-98CC-6A4C-871C-6F0285F37242}" type="presParOf" srcId="{DF1A7A1B-D305-3D44-8D45-432F47C54AF8}" destId="{9A832F90-716F-0440-8213-879FF025AED4}" srcOrd="4" destOrd="0" presId="urn:microsoft.com/office/officeart/2008/layout/HalfCircleOrganizationChart"/>
    <dgm:cxn modelId="{599641D2-BF96-914F-B410-8FA0B52B12E4}" type="presParOf" srcId="{DF1A7A1B-D305-3D44-8D45-432F47C54AF8}" destId="{681AAA64-2324-5C46-8308-1A32CD69D0D2}" srcOrd="5" destOrd="0" presId="urn:microsoft.com/office/officeart/2008/layout/HalfCircleOrganizationChart"/>
    <dgm:cxn modelId="{0B57B36B-1C90-8049-BD35-041F7EB1CA64}" type="presParOf" srcId="{681AAA64-2324-5C46-8308-1A32CD69D0D2}" destId="{98E8B52D-5AA1-274E-AB38-76DF55CD043B}" srcOrd="0" destOrd="0" presId="urn:microsoft.com/office/officeart/2008/layout/HalfCircleOrganizationChart"/>
    <dgm:cxn modelId="{4290E2FD-539A-4641-9298-0DD98A8C7B94}" type="presParOf" srcId="{98E8B52D-5AA1-274E-AB38-76DF55CD043B}" destId="{37A32D9B-A98F-0640-B4A4-2464CCE811C1}" srcOrd="0" destOrd="0" presId="urn:microsoft.com/office/officeart/2008/layout/HalfCircleOrganizationChart"/>
    <dgm:cxn modelId="{1B05AF6F-0447-5146-90B3-E7EF702A4906}" type="presParOf" srcId="{98E8B52D-5AA1-274E-AB38-76DF55CD043B}" destId="{ED9F5971-F139-8C44-AC6F-FE0F61DB985F}" srcOrd="1" destOrd="0" presId="urn:microsoft.com/office/officeart/2008/layout/HalfCircleOrganizationChart"/>
    <dgm:cxn modelId="{CDF6640D-BF4C-4C46-A9A8-8FB19DE71F36}" type="presParOf" srcId="{98E8B52D-5AA1-274E-AB38-76DF55CD043B}" destId="{FB5A9D33-33C7-874A-8B93-16AD211F168A}" srcOrd="2" destOrd="0" presId="urn:microsoft.com/office/officeart/2008/layout/HalfCircleOrganizationChart"/>
    <dgm:cxn modelId="{2AEBB2C0-AEE9-074F-B822-817D7F388A55}" type="presParOf" srcId="{98E8B52D-5AA1-274E-AB38-76DF55CD043B}" destId="{CEF60013-96E6-8A47-97A3-CB4558DD9FC2}" srcOrd="3" destOrd="0" presId="urn:microsoft.com/office/officeart/2008/layout/HalfCircleOrganizationChart"/>
    <dgm:cxn modelId="{5724042F-3A3F-614F-8997-5E38AEDC312B}" type="presParOf" srcId="{681AAA64-2324-5C46-8308-1A32CD69D0D2}" destId="{1CA59EF1-9B6F-E740-8EBC-FDC177A22E5A}" srcOrd="1" destOrd="0" presId="urn:microsoft.com/office/officeart/2008/layout/HalfCircleOrganizationChart"/>
    <dgm:cxn modelId="{30EF138E-FC61-404F-B80F-E3BAB4456A62}" type="presParOf" srcId="{681AAA64-2324-5C46-8308-1A32CD69D0D2}" destId="{99CC5204-341A-FE4F-B768-B37103DF8826}" srcOrd="2" destOrd="0" presId="urn:microsoft.com/office/officeart/2008/layout/HalfCircleOrganizationChart"/>
    <dgm:cxn modelId="{9C699E93-9113-5144-B0B3-5EF8A52E812F}" type="presParOf" srcId="{DF1A7A1B-D305-3D44-8D45-432F47C54AF8}" destId="{4D91E484-25E5-6749-ADC1-D45512464A2D}" srcOrd="6" destOrd="0" presId="urn:microsoft.com/office/officeart/2008/layout/HalfCircleOrganizationChart"/>
    <dgm:cxn modelId="{5600BE94-4A63-AA4E-9DA7-CCC66E23585A}" type="presParOf" srcId="{DF1A7A1B-D305-3D44-8D45-432F47C54AF8}" destId="{C0527A07-878F-DE40-A0F0-08E2D59D11E8}" srcOrd="7" destOrd="0" presId="urn:microsoft.com/office/officeart/2008/layout/HalfCircleOrganizationChart"/>
    <dgm:cxn modelId="{4C1D9B82-89CF-3D46-B741-D0429848AA43}" type="presParOf" srcId="{C0527A07-878F-DE40-A0F0-08E2D59D11E8}" destId="{CB073D83-5CF9-1D4D-8D05-16BC35281299}" srcOrd="0" destOrd="0" presId="urn:microsoft.com/office/officeart/2008/layout/HalfCircleOrganizationChart"/>
    <dgm:cxn modelId="{9F4C8C3C-9725-7E41-85C5-C92EB1A88893}" type="presParOf" srcId="{CB073D83-5CF9-1D4D-8D05-16BC35281299}" destId="{7992E425-0EBE-DA4B-B6CC-F0D32A320A9F}" srcOrd="0" destOrd="0" presId="urn:microsoft.com/office/officeart/2008/layout/HalfCircleOrganizationChart"/>
    <dgm:cxn modelId="{99616939-C017-B54E-96C9-33C1EFCAB147}" type="presParOf" srcId="{CB073D83-5CF9-1D4D-8D05-16BC35281299}" destId="{CC5F8E54-D25D-BE46-A667-FCE7CBF8575D}" srcOrd="1" destOrd="0" presId="urn:microsoft.com/office/officeart/2008/layout/HalfCircleOrganizationChart"/>
    <dgm:cxn modelId="{11309FDA-185E-D54F-9CCD-59B91DBBAA43}" type="presParOf" srcId="{CB073D83-5CF9-1D4D-8D05-16BC35281299}" destId="{64CC4053-8DD0-E740-BE34-32893DF8CDFF}" srcOrd="2" destOrd="0" presId="urn:microsoft.com/office/officeart/2008/layout/HalfCircleOrganizationChart"/>
    <dgm:cxn modelId="{91D96B85-8493-6941-BCE8-26499C10C9E3}" type="presParOf" srcId="{CB073D83-5CF9-1D4D-8D05-16BC35281299}" destId="{872233C5-00FB-EE4E-A3D9-71C09D6D706E}" srcOrd="3" destOrd="0" presId="urn:microsoft.com/office/officeart/2008/layout/HalfCircleOrganizationChart"/>
    <dgm:cxn modelId="{9FAA445A-EEA4-604E-B08B-65277F49087B}" type="presParOf" srcId="{C0527A07-878F-DE40-A0F0-08E2D59D11E8}" destId="{441E1DC3-2F1C-5C4D-8ED1-93A83AAD4B34}" srcOrd="1" destOrd="0" presId="urn:microsoft.com/office/officeart/2008/layout/HalfCircleOrganizationChart"/>
    <dgm:cxn modelId="{AA8D7C85-E655-3440-93E1-AA0B95AAFBF3}" type="presParOf" srcId="{C0527A07-878F-DE40-A0F0-08E2D59D11E8}" destId="{B23F1D01-5DB3-2943-A723-7738AAB79CEE}" srcOrd="2" destOrd="0" presId="urn:microsoft.com/office/officeart/2008/layout/HalfCircleOrganizationChart"/>
    <dgm:cxn modelId="{6B4104FF-9B34-3B43-BEB5-A1807CF762FB}" type="presParOf" srcId="{DF1A7A1B-D305-3D44-8D45-432F47C54AF8}" destId="{E1A19351-B2AB-A041-98BE-DFB63A76093C}" srcOrd="8" destOrd="0" presId="urn:microsoft.com/office/officeart/2008/layout/HalfCircleOrganizationChart"/>
    <dgm:cxn modelId="{F3DF8C04-31F0-8C40-87D8-56843963B26D}" type="presParOf" srcId="{DF1A7A1B-D305-3D44-8D45-432F47C54AF8}" destId="{D51D15D8-7CC3-8343-B14C-7210F92B56D5}" srcOrd="9" destOrd="0" presId="urn:microsoft.com/office/officeart/2008/layout/HalfCircleOrganizationChart"/>
    <dgm:cxn modelId="{D07F8E7B-07D1-1A4C-A198-409AFA147BE2}" type="presParOf" srcId="{D51D15D8-7CC3-8343-B14C-7210F92B56D5}" destId="{50947BA9-9976-5840-9B25-7F1F9D907920}" srcOrd="0" destOrd="0" presId="urn:microsoft.com/office/officeart/2008/layout/HalfCircleOrganizationChart"/>
    <dgm:cxn modelId="{F78307BB-67EA-9E49-B014-34E4C5BEC825}" type="presParOf" srcId="{50947BA9-9976-5840-9B25-7F1F9D907920}" destId="{D7249765-5D87-2341-9630-7B6A325A2CB9}" srcOrd="0" destOrd="0" presId="urn:microsoft.com/office/officeart/2008/layout/HalfCircleOrganizationChart"/>
    <dgm:cxn modelId="{18C1698E-1853-374B-A221-05A9A857CDC4}" type="presParOf" srcId="{50947BA9-9976-5840-9B25-7F1F9D907920}" destId="{921B1487-0C30-B941-83F4-F9F9CC425D4A}" srcOrd="1" destOrd="0" presId="urn:microsoft.com/office/officeart/2008/layout/HalfCircleOrganizationChart"/>
    <dgm:cxn modelId="{638C5DD0-D669-D941-BE44-72A08243DC3D}" type="presParOf" srcId="{50947BA9-9976-5840-9B25-7F1F9D907920}" destId="{8F800680-B576-E247-9AA8-895FF40720CF}" srcOrd="2" destOrd="0" presId="urn:microsoft.com/office/officeart/2008/layout/HalfCircleOrganizationChart"/>
    <dgm:cxn modelId="{92857959-A889-2549-B212-11C8F1E22ABD}" type="presParOf" srcId="{50947BA9-9976-5840-9B25-7F1F9D907920}" destId="{4AC24800-562A-FA4B-BB36-C0A8D40FDF11}" srcOrd="3" destOrd="0" presId="urn:microsoft.com/office/officeart/2008/layout/HalfCircleOrganizationChart"/>
    <dgm:cxn modelId="{332C00F4-C2F9-3D4C-84CC-AD54A02AA34C}" type="presParOf" srcId="{D51D15D8-7CC3-8343-B14C-7210F92B56D5}" destId="{4DC786FE-6EA9-6743-BE41-1297B115D4E2}" srcOrd="1" destOrd="0" presId="urn:microsoft.com/office/officeart/2008/layout/HalfCircleOrganizationChart"/>
    <dgm:cxn modelId="{530FDAA7-3C6B-0B43-8000-F4DAA73BC57A}" type="presParOf" srcId="{D51D15D8-7CC3-8343-B14C-7210F92B56D5}" destId="{879BAF62-1A1F-8843-B5B5-0A402AFCFB5F}" srcOrd="2" destOrd="0" presId="urn:microsoft.com/office/officeart/2008/layout/HalfCircleOrganizationChart"/>
    <dgm:cxn modelId="{8CB7EE8B-517A-194D-87F4-40944470E9E3}" type="presParOf" srcId="{DF1A7A1B-D305-3D44-8D45-432F47C54AF8}" destId="{63E85C3A-1C68-5F4F-94FD-EC7948627104}" srcOrd="10" destOrd="0" presId="urn:microsoft.com/office/officeart/2008/layout/HalfCircleOrganizationChart"/>
    <dgm:cxn modelId="{FEA59CD0-6028-8B4F-8009-4F17BF151424}" type="presParOf" srcId="{DF1A7A1B-D305-3D44-8D45-432F47C54AF8}" destId="{485E4EAE-701E-024E-B6B2-274F5F24859D}" srcOrd="11" destOrd="0" presId="urn:microsoft.com/office/officeart/2008/layout/HalfCircleOrganizationChart"/>
    <dgm:cxn modelId="{C26D70C6-F291-BC45-8D93-59DCF617245C}" type="presParOf" srcId="{485E4EAE-701E-024E-B6B2-274F5F24859D}" destId="{C1F8E658-2E64-5240-9E9B-D49C0F8A5D12}" srcOrd="0" destOrd="0" presId="urn:microsoft.com/office/officeart/2008/layout/HalfCircleOrganizationChart"/>
    <dgm:cxn modelId="{B9086D39-BDA3-7045-906F-315FDED42831}" type="presParOf" srcId="{C1F8E658-2E64-5240-9E9B-D49C0F8A5D12}" destId="{F0DB32E5-9E27-D34C-94A2-D7B77C089343}" srcOrd="0" destOrd="0" presId="urn:microsoft.com/office/officeart/2008/layout/HalfCircleOrganizationChart"/>
    <dgm:cxn modelId="{CEB3964F-0080-8C49-BAB6-72280C089FC9}" type="presParOf" srcId="{C1F8E658-2E64-5240-9E9B-D49C0F8A5D12}" destId="{1D724EA7-F95E-D64F-BEBF-B40A6FF0A842}" srcOrd="1" destOrd="0" presId="urn:microsoft.com/office/officeart/2008/layout/HalfCircleOrganizationChart"/>
    <dgm:cxn modelId="{6660454B-407E-014E-828C-C246D3956931}" type="presParOf" srcId="{C1F8E658-2E64-5240-9E9B-D49C0F8A5D12}" destId="{5ECC484B-6B99-2E47-BDAD-0AD95714B300}" srcOrd="2" destOrd="0" presId="urn:microsoft.com/office/officeart/2008/layout/HalfCircleOrganizationChart"/>
    <dgm:cxn modelId="{2B90EAD1-415A-0240-9261-397EC04CA287}" type="presParOf" srcId="{C1F8E658-2E64-5240-9E9B-D49C0F8A5D12}" destId="{06E1BB5A-0A6F-7D46-B4AC-AA3A71E85665}" srcOrd="3" destOrd="0" presId="urn:microsoft.com/office/officeart/2008/layout/HalfCircleOrganizationChart"/>
    <dgm:cxn modelId="{5DBFF83A-4E26-6041-877E-0AA45FB9E2A9}" type="presParOf" srcId="{485E4EAE-701E-024E-B6B2-274F5F24859D}" destId="{7D320FB0-D6D0-564F-BFF8-107131A34AAB}" srcOrd="1" destOrd="0" presId="urn:microsoft.com/office/officeart/2008/layout/HalfCircleOrganizationChart"/>
    <dgm:cxn modelId="{79C32CFB-E334-2E43-8F51-E8C1A9BB8B60}" type="presParOf" srcId="{485E4EAE-701E-024E-B6B2-274F5F24859D}" destId="{966D9FBB-FF6D-B04F-B2DB-0EACB9C6D731}" srcOrd="2" destOrd="0" presId="urn:microsoft.com/office/officeart/2008/layout/HalfCircleOrganizationChart"/>
    <dgm:cxn modelId="{EABF1825-A7CA-7844-BA90-9AB48B74EB59}" type="presParOf" srcId="{DF1A7A1B-D305-3D44-8D45-432F47C54AF8}" destId="{97404AE6-3B86-064E-BE4C-2391539C3C73}" srcOrd="12" destOrd="0" presId="urn:microsoft.com/office/officeart/2008/layout/HalfCircleOrganizationChart"/>
    <dgm:cxn modelId="{26520C0A-50B7-264E-80F9-6A49D4B6E23D}" type="presParOf" srcId="{DF1A7A1B-D305-3D44-8D45-432F47C54AF8}" destId="{FDBD44C4-A66B-D742-A756-0525A0A555F7}" srcOrd="13" destOrd="0" presId="urn:microsoft.com/office/officeart/2008/layout/HalfCircleOrganizationChart"/>
    <dgm:cxn modelId="{96DE0E50-8B55-624D-A71C-9AF7065807E9}" type="presParOf" srcId="{FDBD44C4-A66B-D742-A756-0525A0A555F7}" destId="{C72046CB-450C-E746-A37A-58A11050304E}" srcOrd="0" destOrd="0" presId="urn:microsoft.com/office/officeart/2008/layout/HalfCircleOrganizationChart"/>
    <dgm:cxn modelId="{026A0331-8699-2441-B996-7F99C5C14386}" type="presParOf" srcId="{C72046CB-450C-E746-A37A-58A11050304E}" destId="{47659635-F56A-284C-AFAD-7FE5BBABB291}" srcOrd="0" destOrd="0" presId="urn:microsoft.com/office/officeart/2008/layout/HalfCircleOrganizationChart"/>
    <dgm:cxn modelId="{188EC29F-DAC9-3B4F-994A-9207D81AECE3}" type="presParOf" srcId="{C72046CB-450C-E746-A37A-58A11050304E}" destId="{A63005F4-4BD8-4141-99E2-A3B3DB35074D}" srcOrd="1" destOrd="0" presId="urn:microsoft.com/office/officeart/2008/layout/HalfCircleOrganizationChart"/>
    <dgm:cxn modelId="{E566243B-B962-E641-8F7E-2667FB9BFACF}" type="presParOf" srcId="{C72046CB-450C-E746-A37A-58A11050304E}" destId="{B187F2A5-9826-6C4D-9BA7-750042A9962B}" srcOrd="2" destOrd="0" presId="urn:microsoft.com/office/officeart/2008/layout/HalfCircleOrganizationChart"/>
    <dgm:cxn modelId="{2EA1D06E-ACED-5041-B473-F2DC35F5A1F2}" type="presParOf" srcId="{C72046CB-450C-E746-A37A-58A11050304E}" destId="{0931B37C-8E8F-794E-A2EB-271F7A88660A}" srcOrd="3" destOrd="0" presId="urn:microsoft.com/office/officeart/2008/layout/HalfCircleOrganizationChart"/>
    <dgm:cxn modelId="{11A6D21D-835C-FF40-95D0-F0923D01EC6A}" type="presParOf" srcId="{FDBD44C4-A66B-D742-A756-0525A0A555F7}" destId="{493697C4-F02A-6947-B61E-3DB8C810A1D2}" srcOrd="1" destOrd="0" presId="urn:microsoft.com/office/officeart/2008/layout/HalfCircleOrganizationChart"/>
    <dgm:cxn modelId="{A411B91B-1118-1A45-9791-8B3C31DC03D8}" type="presParOf" srcId="{FDBD44C4-A66B-D742-A756-0525A0A555F7}" destId="{B5E806CC-4FC3-3249-8896-032B28B5D19D}" srcOrd="2" destOrd="0" presId="urn:microsoft.com/office/officeart/2008/layout/HalfCircleOrganizationChart"/>
    <dgm:cxn modelId="{076A3999-ADD7-6B43-9F82-ACBA480E0C74}" type="presParOf" srcId="{DF1A7A1B-D305-3D44-8D45-432F47C54AF8}" destId="{88FDA1D4-1E42-764B-A276-65849299257F}" srcOrd="14" destOrd="0" presId="urn:microsoft.com/office/officeart/2008/layout/HalfCircleOrganizationChart"/>
    <dgm:cxn modelId="{1535D561-9B1B-6746-83FC-1623004ED494}" type="presParOf" srcId="{DF1A7A1B-D305-3D44-8D45-432F47C54AF8}" destId="{68A48211-9D46-2A46-9863-5B45DF8BD426}" srcOrd="15" destOrd="0" presId="urn:microsoft.com/office/officeart/2008/layout/HalfCircleOrganizationChart"/>
    <dgm:cxn modelId="{FFF76999-37A8-EB41-A3FA-85649E8D3E3B}" type="presParOf" srcId="{68A48211-9D46-2A46-9863-5B45DF8BD426}" destId="{88B2B912-B2D1-3C4C-8E4A-FAADD8574071}" srcOrd="0" destOrd="0" presId="urn:microsoft.com/office/officeart/2008/layout/HalfCircleOrganizationChart"/>
    <dgm:cxn modelId="{4B41791A-6108-8345-960B-94ABB1B3AEF8}" type="presParOf" srcId="{88B2B912-B2D1-3C4C-8E4A-FAADD8574071}" destId="{686CC5BF-4374-E047-8130-EF90337A60BC}" srcOrd="0" destOrd="0" presId="urn:microsoft.com/office/officeart/2008/layout/HalfCircleOrganizationChart"/>
    <dgm:cxn modelId="{9ECE184C-3E9D-CF46-A8FD-3D938EDEAA22}" type="presParOf" srcId="{88B2B912-B2D1-3C4C-8E4A-FAADD8574071}" destId="{7D3D046B-7ED7-0A4F-8CF7-21F8CACE7814}" srcOrd="1" destOrd="0" presId="urn:microsoft.com/office/officeart/2008/layout/HalfCircleOrganizationChart"/>
    <dgm:cxn modelId="{AA263ED2-9FD8-8A44-AEBB-34BA3C2ACF34}" type="presParOf" srcId="{88B2B912-B2D1-3C4C-8E4A-FAADD8574071}" destId="{4C30B598-AB6E-E64B-A059-3261BF6FAC02}" srcOrd="2" destOrd="0" presId="urn:microsoft.com/office/officeart/2008/layout/HalfCircleOrganizationChart"/>
    <dgm:cxn modelId="{D8B1163E-DC0D-C744-9D26-BA41FBE9D871}" type="presParOf" srcId="{88B2B912-B2D1-3C4C-8E4A-FAADD8574071}" destId="{15389932-CCD0-7348-9164-B8B3FEE79A61}" srcOrd="3" destOrd="0" presId="urn:microsoft.com/office/officeart/2008/layout/HalfCircleOrganizationChart"/>
    <dgm:cxn modelId="{F627CA26-2A56-F643-83BD-9A73C46D4400}" type="presParOf" srcId="{68A48211-9D46-2A46-9863-5B45DF8BD426}" destId="{908CB88B-A15E-B644-A89F-07EFCBC13731}" srcOrd="1" destOrd="0" presId="urn:microsoft.com/office/officeart/2008/layout/HalfCircleOrganizationChart"/>
    <dgm:cxn modelId="{ECB95A11-C0CA-1442-8F8E-BB9EFA838BE7}" type="presParOf" srcId="{908CB88B-A15E-B644-A89F-07EFCBC13731}" destId="{5B05F418-9B9A-5D48-8CE1-A5B2BD5DD126}" srcOrd="0" destOrd="0" presId="urn:microsoft.com/office/officeart/2008/layout/HalfCircleOrganizationChart"/>
    <dgm:cxn modelId="{01A1405B-3119-F14E-AC3E-2581311D5CF4}" type="presParOf" srcId="{908CB88B-A15E-B644-A89F-07EFCBC13731}" destId="{CC07AD2A-DF49-2F40-9A52-0142A646F425}" srcOrd="1" destOrd="0" presId="urn:microsoft.com/office/officeart/2008/layout/HalfCircleOrganizationChart"/>
    <dgm:cxn modelId="{20D62CDC-1658-584D-BBD2-6BDFE02295CE}" type="presParOf" srcId="{CC07AD2A-DF49-2F40-9A52-0142A646F425}" destId="{FC4A2B23-7DE4-6642-8237-E5E03C97FA9B}" srcOrd="0" destOrd="0" presId="urn:microsoft.com/office/officeart/2008/layout/HalfCircleOrganizationChart"/>
    <dgm:cxn modelId="{E0DDB3DF-466A-3046-B7EA-5810FA283A5E}" type="presParOf" srcId="{FC4A2B23-7DE4-6642-8237-E5E03C97FA9B}" destId="{5CFC7636-A925-5F41-BDBB-1E8F94DB780B}" srcOrd="0" destOrd="0" presId="urn:microsoft.com/office/officeart/2008/layout/HalfCircleOrganizationChart"/>
    <dgm:cxn modelId="{774B34F4-3E2D-B84F-9EB9-C25D176B221C}" type="presParOf" srcId="{FC4A2B23-7DE4-6642-8237-E5E03C97FA9B}" destId="{85B7231A-FE7D-284E-86BB-A514877A66B9}" srcOrd="1" destOrd="0" presId="urn:microsoft.com/office/officeart/2008/layout/HalfCircleOrganizationChart"/>
    <dgm:cxn modelId="{1A7F342C-FD18-214A-B00D-13FD55927290}" type="presParOf" srcId="{FC4A2B23-7DE4-6642-8237-E5E03C97FA9B}" destId="{BC217814-11F5-6543-A84F-66B557FEC956}" srcOrd="2" destOrd="0" presId="urn:microsoft.com/office/officeart/2008/layout/HalfCircleOrganizationChart"/>
    <dgm:cxn modelId="{1D0100A3-48D6-F547-B41D-B4EBD253CC96}" type="presParOf" srcId="{FC4A2B23-7DE4-6642-8237-E5E03C97FA9B}" destId="{BFBA327F-EF51-E145-9DA5-EE4438F91A44}" srcOrd="3" destOrd="0" presId="urn:microsoft.com/office/officeart/2008/layout/HalfCircleOrganizationChart"/>
    <dgm:cxn modelId="{0A8F455C-89B4-E24E-8838-8381E4AAA336}" type="presParOf" srcId="{CC07AD2A-DF49-2F40-9A52-0142A646F425}" destId="{92240FCF-67E7-CB4A-A116-2CE77972F020}" srcOrd="1" destOrd="0" presId="urn:microsoft.com/office/officeart/2008/layout/HalfCircleOrganizationChart"/>
    <dgm:cxn modelId="{A2314096-F0DE-C64D-B2AA-2971D9F6C57E}" type="presParOf" srcId="{CC07AD2A-DF49-2F40-9A52-0142A646F425}" destId="{88201BD2-901F-0D45-B503-80617A777352}" srcOrd="2" destOrd="0" presId="urn:microsoft.com/office/officeart/2008/layout/HalfCircleOrganizationChart"/>
    <dgm:cxn modelId="{25CAC7D4-7EFD-C041-9570-51A78AA08DD5}" type="presParOf" srcId="{908CB88B-A15E-B644-A89F-07EFCBC13731}" destId="{7AC205E6-5027-664D-AA36-AFE4A7613A60}" srcOrd="2" destOrd="0" presId="urn:microsoft.com/office/officeart/2008/layout/HalfCircleOrganizationChart"/>
    <dgm:cxn modelId="{834CAC08-7A7F-6C43-8A8C-6AF97A199D2B}" type="presParOf" srcId="{908CB88B-A15E-B644-A89F-07EFCBC13731}" destId="{73FA3165-7D1F-1247-AFDF-50EF5B07D104}" srcOrd="3" destOrd="0" presId="urn:microsoft.com/office/officeart/2008/layout/HalfCircleOrganizationChart"/>
    <dgm:cxn modelId="{8B9FBD02-486B-B64C-9F79-8528DFD83B24}" type="presParOf" srcId="{73FA3165-7D1F-1247-AFDF-50EF5B07D104}" destId="{36799912-CB1F-E948-B87F-845987024E6A}" srcOrd="0" destOrd="0" presId="urn:microsoft.com/office/officeart/2008/layout/HalfCircleOrganizationChart"/>
    <dgm:cxn modelId="{2C92E08F-B922-6F40-A236-0176628C7A05}" type="presParOf" srcId="{36799912-CB1F-E948-B87F-845987024E6A}" destId="{625A5F76-FCC6-DF42-AF64-DF7B11997207}" srcOrd="0" destOrd="0" presId="urn:microsoft.com/office/officeart/2008/layout/HalfCircleOrganizationChart"/>
    <dgm:cxn modelId="{E366A375-F0F2-9644-983B-53D5753332C1}" type="presParOf" srcId="{36799912-CB1F-E948-B87F-845987024E6A}" destId="{8B672F63-48F8-EE46-8F44-11E18E5218E4}" srcOrd="1" destOrd="0" presId="urn:microsoft.com/office/officeart/2008/layout/HalfCircleOrganizationChart"/>
    <dgm:cxn modelId="{BEE6D1AC-5CA4-5E41-98EA-BCC3DDF0100D}" type="presParOf" srcId="{36799912-CB1F-E948-B87F-845987024E6A}" destId="{8645C583-4F4A-CB40-8CB4-CC287909930E}" srcOrd="2" destOrd="0" presId="urn:microsoft.com/office/officeart/2008/layout/HalfCircleOrganizationChart"/>
    <dgm:cxn modelId="{D5F84E35-E688-AF4F-854C-EE7BE48FCA35}" type="presParOf" srcId="{36799912-CB1F-E948-B87F-845987024E6A}" destId="{1516F0CC-42D8-8F43-BCFC-9F5E5529C9BB}" srcOrd="3" destOrd="0" presId="urn:microsoft.com/office/officeart/2008/layout/HalfCircleOrganizationChart"/>
    <dgm:cxn modelId="{CCA4A557-000A-144A-8ADA-8FFFE87BE7E0}" type="presParOf" srcId="{73FA3165-7D1F-1247-AFDF-50EF5B07D104}" destId="{4629CD8A-E23F-5943-9D7F-5F3C087FF48F}" srcOrd="1" destOrd="0" presId="urn:microsoft.com/office/officeart/2008/layout/HalfCircleOrganizationChart"/>
    <dgm:cxn modelId="{A926DF72-6D98-CC4B-A728-289095B4B673}" type="presParOf" srcId="{73FA3165-7D1F-1247-AFDF-50EF5B07D104}" destId="{25BFEE60-85D9-154D-A5E5-261A3593EFD0}" srcOrd="2" destOrd="0" presId="urn:microsoft.com/office/officeart/2008/layout/HalfCircleOrganizationChart"/>
    <dgm:cxn modelId="{31272800-CD33-F84D-93AB-D56060365F17}" type="presParOf" srcId="{68A48211-9D46-2A46-9863-5B45DF8BD426}" destId="{7C6A4378-412C-CC47-9C98-75C4087B584A}" srcOrd="2" destOrd="0" presId="urn:microsoft.com/office/officeart/2008/layout/HalfCircleOrganizationChart"/>
    <dgm:cxn modelId="{AEA085FC-152B-1346-B253-8A72639F02A4}" type="presParOf" srcId="{DF1A7A1B-D305-3D44-8D45-432F47C54AF8}" destId="{31C5AEE3-BD8A-5640-81BF-465C27ADD967}" srcOrd="16" destOrd="0" presId="urn:microsoft.com/office/officeart/2008/layout/HalfCircleOrganizationChart"/>
    <dgm:cxn modelId="{2AE92D86-AB17-E843-9BFF-BA5AB10D3A79}" type="presParOf" srcId="{DF1A7A1B-D305-3D44-8D45-432F47C54AF8}" destId="{AF3ABA1E-73E0-784C-A2A8-C209C7FE2D5A}" srcOrd="17" destOrd="0" presId="urn:microsoft.com/office/officeart/2008/layout/HalfCircleOrganizationChart"/>
    <dgm:cxn modelId="{465CFE26-2296-9049-BB05-446728976931}" type="presParOf" srcId="{AF3ABA1E-73E0-784C-A2A8-C209C7FE2D5A}" destId="{381B0FFD-34D3-374B-980A-71A038547A33}" srcOrd="0" destOrd="0" presId="urn:microsoft.com/office/officeart/2008/layout/HalfCircleOrganizationChart"/>
    <dgm:cxn modelId="{0B919A83-606D-0048-B424-2DE13D09E369}" type="presParOf" srcId="{381B0FFD-34D3-374B-980A-71A038547A33}" destId="{B7817AA0-4DD5-0044-B9AE-F006B0E364FD}" srcOrd="0" destOrd="0" presId="urn:microsoft.com/office/officeart/2008/layout/HalfCircleOrganizationChart"/>
    <dgm:cxn modelId="{BDC3522A-CFDF-474A-8BC7-77A3D36EDF0B}" type="presParOf" srcId="{381B0FFD-34D3-374B-980A-71A038547A33}" destId="{5C123F3A-3649-C84D-9525-E4E77FFEA7C6}" srcOrd="1" destOrd="0" presId="urn:microsoft.com/office/officeart/2008/layout/HalfCircleOrganizationChart"/>
    <dgm:cxn modelId="{F8AB100D-5094-A344-9B60-867453DBAFD3}" type="presParOf" srcId="{381B0FFD-34D3-374B-980A-71A038547A33}" destId="{FECF835F-CBA3-914F-A0E4-16301C5651E6}" srcOrd="2" destOrd="0" presId="urn:microsoft.com/office/officeart/2008/layout/HalfCircleOrganizationChart"/>
    <dgm:cxn modelId="{812C208B-E5FC-934B-82BA-0187167C9296}" type="presParOf" srcId="{381B0FFD-34D3-374B-980A-71A038547A33}" destId="{6CD53A48-80C8-3F44-A2C4-D30417126C0F}" srcOrd="3" destOrd="0" presId="urn:microsoft.com/office/officeart/2008/layout/HalfCircleOrganizationChart"/>
    <dgm:cxn modelId="{28A829A6-68EF-4E49-9E62-38AD7403BBA0}" type="presParOf" srcId="{AF3ABA1E-73E0-784C-A2A8-C209C7FE2D5A}" destId="{1BDD28C6-D9AA-FB42-A434-53A99E3E1A1E}" srcOrd="1" destOrd="0" presId="urn:microsoft.com/office/officeart/2008/layout/HalfCircleOrganizationChart"/>
    <dgm:cxn modelId="{061CBBA8-B3D4-4449-810B-68619E2A5934}" type="presParOf" srcId="{1BDD28C6-D9AA-FB42-A434-53A99E3E1A1E}" destId="{3CBDE81A-73AB-7E42-9E3A-3FE89BD62579}" srcOrd="0" destOrd="0" presId="urn:microsoft.com/office/officeart/2008/layout/HalfCircleOrganizationChart"/>
    <dgm:cxn modelId="{07EF83FA-0AB9-5E47-89E2-7A6911E82460}" type="presParOf" srcId="{1BDD28C6-D9AA-FB42-A434-53A99E3E1A1E}" destId="{6B11B87E-A6A5-194C-AE9D-BA978D00C026}" srcOrd="1" destOrd="0" presId="urn:microsoft.com/office/officeart/2008/layout/HalfCircleOrganizationChart"/>
    <dgm:cxn modelId="{AA3062F1-43B4-8049-9772-8F92145BEDC3}" type="presParOf" srcId="{6B11B87E-A6A5-194C-AE9D-BA978D00C026}" destId="{04AA4E25-9315-A142-84BC-4866B4696D56}" srcOrd="0" destOrd="0" presId="urn:microsoft.com/office/officeart/2008/layout/HalfCircleOrganizationChart"/>
    <dgm:cxn modelId="{2DFE8D05-953E-3945-9A43-9B85E85FE5B1}" type="presParOf" srcId="{04AA4E25-9315-A142-84BC-4866B4696D56}" destId="{F5746F55-7751-6D43-BD0C-BF0908A0A1D8}" srcOrd="0" destOrd="0" presId="urn:microsoft.com/office/officeart/2008/layout/HalfCircleOrganizationChart"/>
    <dgm:cxn modelId="{3B9B2A17-5C1E-F24B-9C69-CF5BB3E759DD}" type="presParOf" srcId="{04AA4E25-9315-A142-84BC-4866B4696D56}" destId="{361C192C-3FD8-004A-AF3D-5F36AA5688EF}" srcOrd="1" destOrd="0" presId="urn:microsoft.com/office/officeart/2008/layout/HalfCircleOrganizationChart"/>
    <dgm:cxn modelId="{A0D31D72-D549-0340-9678-056EBDD727FC}" type="presParOf" srcId="{04AA4E25-9315-A142-84BC-4866B4696D56}" destId="{22CD511E-028C-FC43-A194-89F837A4C5BC}" srcOrd="2" destOrd="0" presId="urn:microsoft.com/office/officeart/2008/layout/HalfCircleOrganizationChart"/>
    <dgm:cxn modelId="{61F5294A-EE3A-B740-AE6E-4D3343EE7380}" type="presParOf" srcId="{04AA4E25-9315-A142-84BC-4866B4696D56}" destId="{AD05A238-1272-D144-B154-C9E15ACCD581}" srcOrd="3" destOrd="0" presId="urn:microsoft.com/office/officeart/2008/layout/HalfCircleOrganizationChart"/>
    <dgm:cxn modelId="{FC9C5AA0-6AC0-1A4D-8914-328D34A8EA2F}" type="presParOf" srcId="{6B11B87E-A6A5-194C-AE9D-BA978D00C026}" destId="{7307D7C3-672C-2B4D-965B-3A891CBA178D}" srcOrd="1" destOrd="0" presId="urn:microsoft.com/office/officeart/2008/layout/HalfCircleOrganizationChart"/>
    <dgm:cxn modelId="{F76B586E-55DE-6B4E-A123-1F4ED4A94AFA}" type="presParOf" srcId="{6B11B87E-A6A5-194C-AE9D-BA978D00C026}" destId="{A8EDD02B-654B-9B4B-B994-FECDCC9434D9}" srcOrd="2" destOrd="0" presId="urn:microsoft.com/office/officeart/2008/layout/HalfCircleOrganizationChart"/>
    <dgm:cxn modelId="{6ADD23F4-5545-204A-95B5-339F6AB4E2A4}" type="presParOf" srcId="{1BDD28C6-D9AA-FB42-A434-53A99E3E1A1E}" destId="{E6DC9DB3-7376-A745-840E-581CC21A8636}" srcOrd="2" destOrd="0" presId="urn:microsoft.com/office/officeart/2008/layout/HalfCircleOrganizationChart"/>
    <dgm:cxn modelId="{DF419BC3-AA17-6140-B4A5-5569B7036A41}" type="presParOf" srcId="{1BDD28C6-D9AA-FB42-A434-53A99E3E1A1E}" destId="{496FA684-1929-0949-9335-ADE495FC7DDA}" srcOrd="3" destOrd="0" presId="urn:microsoft.com/office/officeart/2008/layout/HalfCircleOrganizationChart"/>
    <dgm:cxn modelId="{9717F512-939B-7C4C-B91A-A3307B5149C9}" type="presParOf" srcId="{496FA684-1929-0949-9335-ADE495FC7DDA}" destId="{55801E83-6912-2345-8E97-6924EB288979}" srcOrd="0" destOrd="0" presId="urn:microsoft.com/office/officeart/2008/layout/HalfCircleOrganizationChart"/>
    <dgm:cxn modelId="{B1BEA771-22E8-474F-9E15-E3F1A7C6F523}" type="presParOf" srcId="{55801E83-6912-2345-8E97-6924EB288979}" destId="{13E28739-DD79-BD47-92CC-83C374FC8F03}" srcOrd="0" destOrd="0" presId="urn:microsoft.com/office/officeart/2008/layout/HalfCircleOrganizationChart"/>
    <dgm:cxn modelId="{078FEBB5-36B3-294E-AD08-3E1FC0A8A014}" type="presParOf" srcId="{55801E83-6912-2345-8E97-6924EB288979}" destId="{2F6FAEBE-5BD2-F54C-A96F-B7FE51F560FE}" srcOrd="1" destOrd="0" presId="urn:microsoft.com/office/officeart/2008/layout/HalfCircleOrganizationChart"/>
    <dgm:cxn modelId="{813A3261-D78A-2B46-9714-F5EAADFD2C81}" type="presParOf" srcId="{55801E83-6912-2345-8E97-6924EB288979}" destId="{93557A5F-FE14-EF49-B5D1-08CE4D4F3F18}" srcOrd="2" destOrd="0" presId="urn:microsoft.com/office/officeart/2008/layout/HalfCircleOrganizationChart"/>
    <dgm:cxn modelId="{E713D3BA-8C3F-514A-B31A-7B9105619CAA}" type="presParOf" srcId="{55801E83-6912-2345-8E97-6924EB288979}" destId="{5CCD33DD-926F-B940-A0C2-21DCCCBCF0CB}" srcOrd="3" destOrd="0" presId="urn:microsoft.com/office/officeart/2008/layout/HalfCircleOrganizationChart"/>
    <dgm:cxn modelId="{BDD69A4B-55A0-9043-9BBE-9CC966C0B64D}" type="presParOf" srcId="{496FA684-1929-0949-9335-ADE495FC7DDA}" destId="{DF836FF9-5FCD-B34C-A736-86EFBAF2DDA5}" srcOrd="1" destOrd="0" presId="urn:microsoft.com/office/officeart/2008/layout/HalfCircleOrganizationChart"/>
    <dgm:cxn modelId="{5199C06C-A1CE-BA4B-8B0A-F8B9E96CA35D}" type="presParOf" srcId="{496FA684-1929-0949-9335-ADE495FC7DDA}" destId="{602D4488-D663-8444-A9CA-6BB0D1CE776A}" srcOrd="2" destOrd="0" presId="urn:microsoft.com/office/officeart/2008/layout/HalfCircleOrganizationChart"/>
    <dgm:cxn modelId="{96A11BC5-5A5A-4740-A7A6-2D565F4B25D3}" type="presParOf" srcId="{1BDD28C6-D9AA-FB42-A434-53A99E3E1A1E}" destId="{C93D3F07-E6E4-A548-BAF1-D81C4E21BAF9}" srcOrd="4" destOrd="0" presId="urn:microsoft.com/office/officeart/2008/layout/HalfCircleOrganizationChart"/>
    <dgm:cxn modelId="{5FC27F0C-64EC-6F49-847E-A9CC22497311}" type="presParOf" srcId="{1BDD28C6-D9AA-FB42-A434-53A99E3E1A1E}" destId="{1D9AB4C0-1F93-2A4F-B7A6-49C07C2443A1}" srcOrd="5" destOrd="0" presId="urn:microsoft.com/office/officeart/2008/layout/HalfCircleOrganizationChart"/>
    <dgm:cxn modelId="{5718F122-5AFA-A843-9BEB-15AB68F569B5}" type="presParOf" srcId="{1D9AB4C0-1F93-2A4F-B7A6-49C07C2443A1}" destId="{FED60DC8-0F50-3E4B-9C98-774031D5CDAE}" srcOrd="0" destOrd="0" presId="urn:microsoft.com/office/officeart/2008/layout/HalfCircleOrganizationChart"/>
    <dgm:cxn modelId="{B9BA950E-E87E-C447-9884-67CE1A3D0BAA}" type="presParOf" srcId="{FED60DC8-0F50-3E4B-9C98-774031D5CDAE}" destId="{7A97299D-20AF-D04D-91A1-86BA1F43B91B}" srcOrd="0" destOrd="0" presId="urn:microsoft.com/office/officeart/2008/layout/HalfCircleOrganizationChart"/>
    <dgm:cxn modelId="{2D89886B-D42B-E445-BF86-6FCEAF9E85A4}" type="presParOf" srcId="{FED60DC8-0F50-3E4B-9C98-774031D5CDAE}" destId="{65E7171B-D682-4644-956E-95B5ECBCE01E}" srcOrd="1" destOrd="0" presId="urn:microsoft.com/office/officeart/2008/layout/HalfCircleOrganizationChart"/>
    <dgm:cxn modelId="{027E2D3E-37B6-9E4A-8E58-55BA13922A50}" type="presParOf" srcId="{FED60DC8-0F50-3E4B-9C98-774031D5CDAE}" destId="{1BF5B1B3-8E49-D345-AB7A-E13FE3B177A0}" srcOrd="2" destOrd="0" presId="urn:microsoft.com/office/officeart/2008/layout/HalfCircleOrganizationChart"/>
    <dgm:cxn modelId="{09257FD5-0427-C34B-859A-568CF0896597}" type="presParOf" srcId="{FED60DC8-0F50-3E4B-9C98-774031D5CDAE}" destId="{ACDA57DB-8A83-A643-A98E-69D71CEEF369}" srcOrd="3" destOrd="0" presId="urn:microsoft.com/office/officeart/2008/layout/HalfCircleOrganizationChart"/>
    <dgm:cxn modelId="{8E85C927-94F1-A14F-B887-5ABE7D1DE763}" type="presParOf" srcId="{1D9AB4C0-1F93-2A4F-B7A6-49C07C2443A1}" destId="{677F8649-FE6B-474C-8CFC-660BB5F88674}" srcOrd="1" destOrd="0" presId="urn:microsoft.com/office/officeart/2008/layout/HalfCircleOrganizationChart"/>
    <dgm:cxn modelId="{4AED5238-9610-744C-B654-08BC6E9BA88A}" type="presParOf" srcId="{1D9AB4C0-1F93-2A4F-B7A6-49C07C2443A1}" destId="{78BE5C86-0EB3-8847-B8C9-865EC402FDD2}" srcOrd="2" destOrd="0" presId="urn:microsoft.com/office/officeart/2008/layout/HalfCircleOrganizationChart"/>
    <dgm:cxn modelId="{605FF3A0-6176-D047-97AD-C3BD6F06C9A5}" type="presParOf" srcId="{1BDD28C6-D9AA-FB42-A434-53A99E3E1A1E}" destId="{94E6F24D-CCA0-9D46-B191-531BFDFC67B9}" srcOrd="6" destOrd="0" presId="urn:microsoft.com/office/officeart/2008/layout/HalfCircleOrganizationChart"/>
    <dgm:cxn modelId="{A58103AF-C6FC-6243-A6DA-74AAB0460BFC}" type="presParOf" srcId="{1BDD28C6-D9AA-FB42-A434-53A99E3E1A1E}" destId="{E4D66B5B-5255-CE46-98A2-A6A0F1C35158}" srcOrd="7" destOrd="0" presId="urn:microsoft.com/office/officeart/2008/layout/HalfCircleOrganizationChart"/>
    <dgm:cxn modelId="{F551761E-A0F8-E44B-9311-0E387E4C9E88}" type="presParOf" srcId="{E4D66B5B-5255-CE46-98A2-A6A0F1C35158}" destId="{60D88976-540F-6B49-8BFB-2CADAD88964E}" srcOrd="0" destOrd="0" presId="urn:microsoft.com/office/officeart/2008/layout/HalfCircleOrganizationChart"/>
    <dgm:cxn modelId="{3F1A5934-60D4-9B42-8DAD-2A837352737E}" type="presParOf" srcId="{60D88976-540F-6B49-8BFB-2CADAD88964E}" destId="{3B2EA53B-BB64-164E-A358-A81CE014626B}" srcOrd="0" destOrd="0" presId="urn:microsoft.com/office/officeart/2008/layout/HalfCircleOrganizationChart"/>
    <dgm:cxn modelId="{CC9BA2AC-0B23-DB45-807C-4DB78E0B069E}" type="presParOf" srcId="{60D88976-540F-6B49-8BFB-2CADAD88964E}" destId="{441F2240-2B8F-AA49-B966-F6729AE63050}" srcOrd="1" destOrd="0" presId="urn:microsoft.com/office/officeart/2008/layout/HalfCircleOrganizationChart"/>
    <dgm:cxn modelId="{AC50C26E-DA60-854E-8AA4-6B5046BD84CB}" type="presParOf" srcId="{60D88976-540F-6B49-8BFB-2CADAD88964E}" destId="{C6C666AE-7D0E-BF4E-9861-220AE7CFC30F}" srcOrd="2" destOrd="0" presId="urn:microsoft.com/office/officeart/2008/layout/HalfCircleOrganizationChart"/>
    <dgm:cxn modelId="{07A8552D-D853-F541-BA08-80A430358501}" type="presParOf" srcId="{60D88976-540F-6B49-8BFB-2CADAD88964E}" destId="{609B7472-90E1-1941-BBA6-FFCACE29B388}" srcOrd="3" destOrd="0" presId="urn:microsoft.com/office/officeart/2008/layout/HalfCircleOrganizationChart"/>
    <dgm:cxn modelId="{6BF7CA0F-9215-7A4D-A004-CFD4B7DD2D19}" type="presParOf" srcId="{E4D66B5B-5255-CE46-98A2-A6A0F1C35158}" destId="{263B2876-6387-AD46-A0B0-2A3E865503AF}" srcOrd="1" destOrd="0" presId="urn:microsoft.com/office/officeart/2008/layout/HalfCircleOrganizationChart"/>
    <dgm:cxn modelId="{C314187A-A6E2-CE45-9A04-B0EDE18C67C0}" type="presParOf" srcId="{E4D66B5B-5255-CE46-98A2-A6A0F1C35158}" destId="{985644F7-CA89-8A46-A7E7-88ED7E190EB6}" srcOrd="2" destOrd="0" presId="urn:microsoft.com/office/officeart/2008/layout/HalfCircleOrganizationChart"/>
    <dgm:cxn modelId="{7DEA05FE-7F07-794F-85B5-BE823F30B861}" type="presParOf" srcId="{AF3ABA1E-73E0-784C-A2A8-C209C7FE2D5A}" destId="{BF71567C-1FA2-A14F-8686-E1728E2368AB}" srcOrd="2" destOrd="0" presId="urn:microsoft.com/office/officeart/2008/layout/HalfCircleOrganizationChart"/>
    <dgm:cxn modelId="{03416CCC-6881-6641-9487-55E59F424D10}" type="presParOf" srcId="{D53AD4B7-4979-CE41-A8BF-25AFC75B34C0}" destId="{71E9ED9B-FD1F-D44C-A5CC-BA582805CAE9}" srcOrd="2" destOrd="0" presId="urn:microsoft.com/office/officeart/2008/layout/HalfCircleOrganizationChart"/>
    <dgm:cxn modelId="{B3C23F7A-9760-654C-98F7-B6D6E89F45D0}" type="presParOf" srcId="{E37D5045-D9DB-1B41-BEA1-FBCD64BAB8B8}" destId="{93BDD461-4BFE-E041-91AC-AEB8F1D513B5}" srcOrd="4" destOrd="0" presId="urn:microsoft.com/office/officeart/2008/layout/HalfCircleOrganizationChart"/>
    <dgm:cxn modelId="{F515096D-8C16-744F-A616-C90846072AAA}" type="presParOf" srcId="{E37D5045-D9DB-1B41-BEA1-FBCD64BAB8B8}" destId="{7FE6C010-6C68-9A49-8321-82C78B02D9CE}" srcOrd="5" destOrd="0" presId="urn:microsoft.com/office/officeart/2008/layout/HalfCircleOrganizationChart"/>
    <dgm:cxn modelId="{28606118-AEF8-7E4B-98E2-1AA3E376CCAE}" type="presParOf" srcId="{7FE6C010-6C68-9A49-8321-82C78B02D9CE}" destId="{B1175142-5C9F-6542-9057-6C09563E876C}" srcOrd="0" destOrd="0" presId="urn:microsoft.com/office/officeart/2008/layout/HalfCircleOrganizationChart"/>
    <dgm:cxn modelId="{BA836F57-A9E7-024A-BCAB-7B2FF7245CCC}" type="presParOf" srcId="{B1175142-5C9F-6542-9057-6C09563E876C}" destId="{D279E227-A4AC-2040-8E00-881E7248AE3A}" srcOrd="0" destOrd="0" presId="urn:microsoft.com/office/officeart/2008/layout/HalfCircleOrganizationChart"/>
    <dgm:cxn modelId="{1BDFE355-A25D-2D45-B26E-95D2EB948C4F}" type="presParOf" srcId="{B1175142-5C9F-6542-9057-6C09563E876C}" destId="{03D7F695-FF3B-D440-9CC9-64018DFC2AD7}" srcOrd="1" destOrd="0" presId="urn:microsoft.com/office/officeart/2008/layout/HalfCircleOrganizationChart"/>
    <dgm:cxn modelId="{7136DF2D-4B57-124B-9968-854E8C233F5C}" type="presParOf" srcId="{B1175142-5C9F-6542-9057-6C09563E876C}" destId="{F79DACE5-36DC-4347-BFA8-F88D96B98747}" srcOrd="2" destOrd="0" presId="urn:microsoft.com/office/officeart/2008/layout/HalfCircleOrganizationChart"/>
    <dgm:cxn modelId="{C8793B59-F77B-1A42-85D5-611B4B2770B1}" type="presParOf" srcId="{B1175142-5C9F-6542-9057-6C09563E876C}" destId="{9DB328BB-7467-8846-9926-AF157930DD1F}" srcOrd="3" destOrd="0" presId="urn:microsoft.com/office/officeart/2008/layout/HalfCircleOrganizationChart"/>
    <dgm:cxn modelId="{A403D597-D446-734C-AE54-F3FB8CF536C9}" type="presParOf" srcId="{7FE6C010-6C68-9A49-8321-82C78B02D9CE}" destId="{E92F7D23-2E01-8148-AE6C-30E9D139E367}" srcOrd="1" destOrd="0" presId="urn:microsoft.com/office/officeart/2008/layout/HalfCircleOrganizationChart"/>
    <dgm:cxn modelId="{82F90826-3E55-5D4F-9325-7D83E47E144D}" type="presParOf" srcId="{7FE6C010-6C68-9A49-8321-82C78B02D9CE}" destId="{0C43F019-86F2-0A49-BB2D-4B8A05AC04E8}" srcOrd="2" destOrd="0" presId="urn:microsoft.com/office/officeart/2008/layout/HalfCircleOrganizationChart"/>
    <dgm:cxn modelId="{628722E3-DD18-A842-A224-E3244B0E90F6}" type="presParOf" srcId="{DC5049B6-5049-6E41-9D3D-F256F5593CC6}" destId="{B9AA5B01-F982-B34B-8FA0-ACF5E494D0E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4BF599-32C1-784D-AF2F-FEDBF8611EBE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291C93-053E-5648-ACCF-ED0615A71E91}">
      <dgm:prSet phldrT="[文本]" custT="1"/>
      <dgm:spPr/>
      <dgm:t>
        <a:bodyPr/>
        <a:lstStyle/>
        <a:p>
          <a:r>
            <a:rPr lang="en-US" altLang="zh-CN" sz="800" b="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B65DE41-5BBF-3A41-B561-1B3E9652F3CB}" type="par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E8D002-7F9E-3549-B3D9-910FFECBADA1}" type="sib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8F6FF2-7057-2347-AC9A-272F744A212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DAFA29-4CDF-1B42-AFA3-D63AE2575E30}" type="par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86D731-856F-934C-9E41-C36F3E691028}" type="sib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1A68AE-B38A-B643-A11A-4FD059A12E0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21D18F-8ABE-9C40-9362-CF6DD75E0E83}" type="par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9CE19D-C01C-C543-9452-C9200DE97615}" type="sib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DC26-7C3D-EB42-A28A-8B512F1C0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0F8BE-F731-E64E-BAB8-045085FA311F}" type="par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A83DE2-49FB-1F44-87A1-23AC5ED52B9F}" type="sib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BF4F76-80D4-7B45-9733-C5E1F1F582E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B3A81C-3EBB-1844-97C4-AAFEB85EE3F5}" type="par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80F01-9BCF-7E47-9D7B-E709A530C860}" type="sib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AC7CC8-6125-C848-B7F7-89263BBFBA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125087-CC94-2B46-84C9-42E4854219AB}" type="par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46665-BB9D-DB4E-988A-8B094D62966A}" type="sib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5668F9-3497-2C4D-AC71-0BE437A896F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F27AB2-1AA1-A649-B1CA-5EC4983E1A9F}" type="par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A579C3-6924-7143-AD4B-F4D8118447E7}" type="sib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910EE-7E6C-E044-854A-BC554C03E90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46F76-FF61-704B-B0A2-2970985F061B}" type="par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8DF999-A0CD-164C-A0DC-61FC9C9036AB}" type="sib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3EFE18-8D61-BE49-9583-A7540637F00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860BCC-D3A7-A84B-A2DE-71648A0F79C1}" type="par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778D83-2356-4745-93F4-7CB0B1B89C3A}" type="sib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3AA711-D824-1545-A7CD-A9C977B0552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592096-3CA5-D14A-B6AD-FB261485AAE3}" type="par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11D1A1-75BB-4347-B2F6-E466386E5C35}" type="sib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35C321-564E-244E-9B01-6B694417C5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8554E-A355-AB49-84A2-600F57761067}" type="par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67C7EB-0BF4-614E-AA37-B558B953BD8E}" type="sib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F471C4-EAA8-6C4B-8DDA-9AD737E6514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B1407F-DE7E-1F4C-83F2-6E4513E2F4F0}" type="par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9CE0CD-451D-2042-9169-17F54FEDC19C}" type="sib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B29805-B80F-B84E-80D5-249DA2BB0DF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61ADCA-31A0-9746-A62D-2657C1F8C0DA}" type="par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7F3C32F-E097-4E43-B844-E1F050480612}" type="sib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2F6B5A-5D28-8345-BEDF-7AB668200AB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19D8E5-D840-A84E-9084-29D6F02C0169}" type="par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83CA8E-B4DB-C343-9D17-7D33BD3321E5}" type="sib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76C3B0-3984-4E41-8191-C72BEB0D8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8DBE56-FB1B-FF4F-83D7-382D149B9B42}" type="par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3B6C5-8626-2443-9DE1-091BDE662C56}" type="sib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5A29AB-228E-BC47-A616-A402BCBF934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39B3CF-4013-6E44-86F7-5417523B4CA6}" type="par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C7B782-F8CA-E641-91BD-80F51603175F}" type="sib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CAC06E-BA2F-B348-B3A6-FA91F6DB2DB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49C5A-6E92-8A49-9FFD-3C9A20D06708}" type="par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758611-CD6B-FF40-88EE-3DE08C08D051}" type="sib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24F08-DF62-5E49-9B79-93496DA5E33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4BF015-4C58-F143-AB32-365DD5933D25}" type="par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6C66A7-FBAF-3446-A66E-A2D0ED583FCD}" type="sib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EB16FA-674E-EE4E-B873-516D7EB5F3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F42B62-1F19-5545-BB29-4F8421C795FD}" type="par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964046-3ADE-BA4E-9206-F2AF89BC7C3C}" type="sib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3B640C-B415-2744-82E6-5C60973ECAE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A51215-925D-ED41-BAB9-345259960EAF}" type="par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3AE0A6-7BB5-F84B-BD39-C624B098A590}" type="sib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1CB905-6FCB-C749-B8D8-F7E3E8890832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C77DD9-8856-0F49-A10A-9917B2B3623A}" type="par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CDE278-D335-3D4D-A468-615C16CE7024}" type="sib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D98C1D-258A-834E-9094-FB74843BAE8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0EF6AD-AF2A-4C40-A71D-5062C62AAE51}" type="par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85AB2C-E58A-EB4C-B742-3ABADFDE7242}" type="sib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214F2-BD36-6F42-8B6F-D77A94B4BA3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7B44FA-3E55-D34A-B306-CAEE00150AD4}" type="par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54240A-2FE6-0A42-8AB1-15985CCF9A19}" type="sib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D1CE99-9381-304D-BABA-FB38061967F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2FF53A-DC09-7644-B15C-DE815DED88AB}" type="par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32FF7-4F5B-3541-82B5-41C23DAB12CE}" type="sib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8AD2CA-E6EA-6D41-9F77-2FD5A74FAA8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02AC3-7D32-5047-AFF3-65150F2A6239}" type="par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98752C-D47E-094D-8D44-EC402F45EAAA}" type="sib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397A5C-65F6-9149-BA47-74C0BE6E845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9CE1E0-6632-B940-A4DE-C15F15E8EA99}" type="par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1F6D91-209C-8F4C-9B6A-C28A26B7F2BA}" type="sib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EB527-6ACF-0A48-9611-99C3B11B40B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EFB7A1-6CE6-014D-BDAC-D70421B7572F}" type="par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9EFA03-308B-724F-9C81-49EB71E03745}" type="sib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C1984E-2807-BD42-B666-9C3B0DE2CA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D59D7F-7B6B-F441-8DF1-533D4CB80923}" type="par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631183-4C8E-DF42-9787-73AC15806CD5}" type="sib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F8DA69-C542-FC41-B64B-D453DE68B5E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F316E-829D-F04B-9F95-5F9D817D79AF}" type="par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82227D-D999-9D4E-9711-18FAE0FB8EF8}" type="sib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EA96A-858B-3448-8A86-180A7581B4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0FC3C-3E18-AD4E-9A1E-2AB5007B1E6F}" type="par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AC23CB-AA85-B944-B44F-2CF0808193F8}" type="sib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05C6A0-A790-2646-B636-BE6865D454A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72D817-EECC-4443-82F9-C8E21062B97E}" type="par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631B6F5C-40A5-B047-88FF-3CC1556D60F7}" type="sib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F24584BC-89BA-624B-9EB3-36A2A29AAF1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75CDE-3709-C84B-8FB9-C7174AB219CC}" type="par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A8BBF8A2-629B-1040-8D55-32636C919CFF}" type="sib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912DE6F0-AF2F-974D-B26E-A6F93C45F16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4CB9A1-A89B-5840-8274-74CED91ABC4E}" type="par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4CA0868-B382-BA4D-BC5A-9EA42E351AE6}" type="sib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D53E813-7B11-EB4F-B076-ADEC87DC85A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ED9134-DA53-9B4C-BA84-52BBAED467BB}" type="par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89BACCD-7E3C-3B42-9B9C-8C3AB9682364}" type="sib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51A1599-5BFF-5044-AFEF-66D1590AF1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D091C28-9511-284D-B4BF-B2F1EB1DC710}" type="par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19221E10-95FC-094B-A093-C22AEDDA23F5}" type="sib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CD53BE94-63D7-5D42-881B-BD9F6CC2A99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6C8D00-9AB1-9842-9494-5E08969B74BD}" type="par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D09C8122-5574-B94F-B150-40179915CE14}" type="sib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7141269C-31FE-7D4F-8143-774B7236DB10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5C7AC8-CF78-1A4A-8A66-05B8F2A7B4FD}" type="par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74E52390-BC7B-F74D-A9D8-47C2EBE04CF5}" type="sib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9723EC5E-5B40-B148-B7F4-0E5AF3970E0C}">
      <dgm:prSet phldrT="[文本]" custT="1"/>
      <dgm:spPr/>
      <dgm:t>
        <a:bodyPr/>
        <a:lstStyle/>
        <a:p>
          <a:r>
            <a:rPr lang="zh-CN" altLang="en-US" sz="800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073376-F670-7B49-9A33-C61942BC2F72}" type="par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B82FFD9D-2863-294F-B95B-AF6A1F1BDB91}" type="sib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397D7F41-72A8-FA46-98DE-D7052A8298A2}" type="pres">
      <dgm:prSet presAssocID="{774BF599-32C1-784D-AF2F-FEDBF8611EB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C5049B6-5049-6E41-9D3D-F256F5593CC6}" type="pres">
      <dgm:prSet presAssocID="{0A291C93-053E-5648-ACCF-ED0615A71E91}" presName="hierRoot1" presStyleCnt="0">
        <dgm:presLayoutVars>
          <dgm:hierBranch val="init"/>
        </dgm:presLayoutVars>
      </dgm:prSet>
      <dgm:spPr/>
    </dgm:pt>
    <dgm:pt modelId="{37820E78-60B8-3244-A850-FB01963B444A}" type="pres">
      <dgm:prSet presAssocID="{0A291C93-053E-5648-ACCF-ED0615A71E91}" presName="rootComposite1" presStyleCnt="0"/>
      <dgm:spPr/>
    </dgm:pt>
    <dgm:pt modelId="{655C4266-0161-B747-B412-509287925401}" type="pres">
      <dgm:prSet presAssocID="{0A291C93-053E-5648-ACCF-ED0615A71E9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40B9D6-B86A-1248-94C0-CC89E905B510}" type="pres">
      <dgm:prSet presAssocID="{0A291C93-053E-5648-ACCF-ED0615A71E91}" presName="topArc1" presStyleLbl="parChTrans1D1" presStyleIdx="0" presStyleCnt="76"/>
      <dgm:spPr/>
    </dgm:pt>
    <dgm:pt modelId="{1221D53B-C6D8-8D42-9B14-773224F166C1}" type="pres">
      <dgm:prSet presAssocID="{0A291C93-053E-5648-ACCF-ED0615A71E91}" presName="bottomArc1" presStyleLbl="parChTrans1D1" presStyleIdx="1" presStyleCnt="76"/>
      <dgm:spPr/>
    </dgm:pt>
    <dgm:pt modelId="{C0C33D14-B545-E640-B43B-AD287F590995}" type="pres">
      <dgm:prSet presAssocID="{0A291C93-053E-5648-ACCF-ED0615A71E9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E37D5045-D9DB-1B41-BEA1-FBCD64BAB8B8}" type="pres">
      <dgm:prSet presAssocID="{0A291C93-053E-5648-ACCF-ED0615A71E91}" presName="hierChild2" presStyleCnt="0"/>
      <dgm:spPr/>
    </dgm:pt>
    <dgm:pt modelId="{2A01172D-CF11-D641-9127-13BEA5460786}" type="pres">
      <dgm:prSet presAssocID="{13DAFA29-4CDF-1B42-AFA3-D63AE2575E3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FD5153BF-36C1-C64D-B0EE-984E590C5C70}" type="pres">
      <dgm:prSet presAssocID="{098F6FF2-7057-2347-AC9A-272F744A2124}" presName="hierRoot2" presStyleCnt="0">
        <dgm:presLayoutVars>
          <dgm:hierBranch val="init"/>
        </dgm:presLayoutVars>
      </dgm:prSet>
      <dgm:spPr/>
    </dgm:pt>
    <dgm:pt modelId="{147C5645-1B71-A14C-9359-8609D5143624}" type="pres">
      <dgm:prSet presAssocID="{098F6FF2-7057-2347-AC9A-272F744A2124}" presName="rootComposite2" presStyleCnt="0"/>
      <dgm:spPr/>
    </dgm:pt>
    <dgm:pt modelId="{6AE0CAA3-455B-0841-B93F-00738EB9AAB5}" type="pres">
      <dgm:prSet presAssocID="{098F6FF2-7057-2347-AC9A-272F744A212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89DCEB-2DE7-8247-A6CD-EC4F81B9F15F}" type="pres">
      <dgm:prSet presAssocID="{098F6FF2-7057-2347-AC9A-272F744A2124}" presName="topArc2" presStyleLbl="parChTrans1D1" presStyleIdx="2" presStyleCnt="76"/>
      <dgm:spPr/>
    </dgm:pt>
    <dgm:pt modelId="{F8E873D9-47ED-6D43-87E2-DEA465C0EEDF}" type="pres">
      <dgm:prSet presAssocID="{098F6FF2-7057-2347-AC9A-272F744A2124}" presName="bottomArc2" presStyleLbl="parChTrans1D1" presStyleIdx="3" presStyleCnt="76"/>
      <dgm:spPr/>
    </dgm:pt>
    <dgm:pt modelId="{157E8241-FFB4-1145-88F8-A9D788E26735}" type="pres">
      <dgm:prSet presAssocID="{098F6FF2-7057-2347-AC9A-272F744A212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3A9E299-7199-A84E-8173-4D1CBEB8B6B9}" type="pres">
      <dgm:prSet presAssocID="{098F6FF2-7057-2347-AC9A-272F744A2124}" presName="hierChild4" presStyleCnt="0"/>
      <dgm:spPr/>
    </dgm:pt>
    <dgm:pt modelId="{F59E2C65-7AC5-F24D-B77F-2E7C6391D994}" type="pres">
      <dgm:prSet presAssocID="{58B3A81C-3EBB-1844-97C4-AAFEB85EE3F5}" presName="Name28" presStyleLbl="parChTrans1D3" presStyleIdx="0" presStyleCnt="16"/>
      <dgm:spPr/>
      <dgm:t>
        <a:bodyPr/>
        <a:lstStyle/>
        <a:p>
          <a:endParaRPr lang="zh-CN" altLang="en-US"/>
        </a:p>
      </dgm:t>
    </dgm:pt>
    <dgm:pt modelId="{9F9FCC70-8148-414F-B86B-000E4CC3E919}" type="pres">
      <dgm:prSet presAssocID="{63BF4F76-80D4-7B45-9733-C5E1F1F582EE}" presName="hierRoot2" presStyleCnt="0">
        <dgm:presLayoutVars>
          <dgm:hierBranch val="init"/>
        </dgm:presLayoutVars>
      </dgm:prSet>
      <dgm:spPr/>
    </dgm:pt>
    <dgm:pt modelId="{24DC9A2C-DB9A-DF49-837D-F3373C8706B2}" type="pres">
      <dgm:prSet presAssocID="{63BF4F76-80D4-7B45-9733-C5E1F1F582EE}" presName="rootComposite2" presStyleCnt="0"/>
      <dgm:spPr/>
    </dgm:pt>
    <dgm:pt modelId="{91D2D362-CA92-D84A-A67C-58DA2A030236}" type="pres">
      <dgm:prSet presAssocID="{63BF4F76-80D4-7B45-9733-C5E1F1F582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38E62B-D08A-084B-A80C-8003CAAE0614}" type="pres">
      <dgm:prSet presAssocID="{63BF4F76-80D4-7B45-9733-C5E1F1F582EE}" presName="topArc2" presStyleLbl="parChTrans1D1" presStyleIdx="4" presStyleCnt="76"/>
      <dgm:spPr/>
    </dgm:pt>
    <dgm:pt modelId="{41E59F4C-A283-C941-9569-575AA857DDD4}" type="pres">
      <dgm:prSet presAssocID="{63BF4F76-80D4-7B45-9733-C5E1F1F582EE}" presName="bottomArc2" presStyleLbl="parChTrans1D1" presStyleIdx="5" presStyleCnt="76"/>
      <dgm:spPr/>
    </dgm:pt>
    <dgm:pt modelId="{3D842CB1-9335-A44E-B09A-39EE7080F171}" type="pres">
      <dgm:prSet presAssocID="{63BF4F76-80D4-7B45-9733-C5E1F1F582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70B9DC0-8EE0-E644-BB9B-F414F528571F}" type="pres">
      <dgm:prSet presAssocID="{63BF4F76-80D4-7B45-9733-C5E1F1F582EE}" presName="hierChild4" presStyleCnt="0"/>
      <dgm:spPr/>
    </dgm:pt>
    <dgm:pt modelId="{B16A4B0D-774C-9C4B-941F-135CCF55BDF6}" type="pres">
      <dgm:prSet presAssocID="{63BF4F76-80D4-7B45-9733-C5E1F1F582EE}" presName="hierChild5" presStyleCnt="0"/>
      <dgm:spPr/>
    </dgm:pt>
    <dgm:pt modelId="{85CDAD6A-E18B-0A41-8032-0B0CC1CDB1B2}" type="pres">
      <dgm:prSet presAssocID="{EB125087-CC94-2B46-84C9-42E4854219AB}" presName="Name28" presStyleLbl="parChTrans1D3" presStyleIdx="1" presStyleCnt="16"/>
      <dgm:spPr/>
      <dgm:t>
        <a:bodyPr/>
        <a:lstStyle/>
        <a:p>
          <a:endParaRPr lang="zh-CN" altLang="en-US"/>
        </a:p>
      </dgm:t>
    </dgm:pt>
    <dgm:pt modelId="{B9642071-79AC-9A4B-B18F-5E1532083845}" type="pres">
      <dgm:prSet presAssocID="{15AC7CC8-6125-C848-B7F7-89263BBFBA75}" presName="hierRoot2" presStyleCnt="0">
        <dgm:presLayoutVars>
          <dgm:hierBranch val="init"/>
        </dgm:presLayoutVars>
      </dgm:prSet>
      <dgm:spPr/>
    </dgm:pt>
    <dgm:pt modelId="{AA7894D7-0ADC-4740-92D3-68E7D22A2409}" type="pres">
      <dgm:prSet presAssocID="{15AC7CC8-6125-C848-B7F7-89263BBFBA75}" presName="rootComposite2" presStyleCnt="0"/>
      <dgm:spPr/>
    </dgm:pt>
    <dgm:pt modelId="{382F2D21-B080-E54D-860D-E93AE85E8E35}" type="pres">
      <dgm:prSet presAssocID="{15AC7CC8-6125-C848-B7F7-89263BBFBA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E5C14-6045-EA47-B38A-2FC927F32379}" type="pres">
      <dgm:prSet presAssocID="{15AC7CC8-6125-C848-B7F7-89263BBFBA75}" presName="topArc2" presStyleLbl="parChTrans1D1" presStyleIdx="6" presStyleCnt="76"/>
      <dgm:spPr/>
    </dgm:pt>
    <dgm:pt modelId="{A321957C-6891-7F49-9A2C-B51907E28277}" type="pres">
      <dgm:prSet presAssocID="{15AC7CC8-6125-C848-B7F7-89263BBFBA75}" presName="bottomArc2" presStyleLbl="parChTrans1D1" presStyleIdx="7" presStyleCnt="76"/>
      <dgm:spPr/>
    </dgm:pt>
    <dgm:pt modelId="{BF9BBBB8-CF5B-494A-8267-CF4B3E34034B}" type="pres">
      <dgm:prSet presAssocID="{15AC7CC8-6125-C848-B7F7-89263BBFBA7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2FAE77C-43DC-ED49-8DF0-1185DBE650A6}" type="pres">
      <dgm:prSet presAssocID="{15AC7CC8-6125-C848-B7F7-89263BBFBA75}" presName="hierChild4" presStyleCnt="0"/>
      <dgm:spPr/>
    </dgm:pt>
    <dgm:pt modelId="{675FFDE0-3D1B-DB42-B08A-D6B5962A945D}" type="pres">
      <dgm:prSet presAssocID="{15AC7CC8-6125-C848-B7F7-89263BBFBA75}" presName="hierChild5" presStyleCnt="0"/>
      <dgm:spPr/>
    </dgm:pt>
    <dgm:pt modelId="{5DBD3A10-5E97-1947-81ED-25EF241CE2DE}" type="pres">
      <dgm:prSet presAssocID="{FFF27AB2-1AA1-A649-B1CA-5EC4983E1A9F}" presName="Name28" presStyleLbl="parChTrans1D3" presStyleIdx="2" presStyleCnt="16"/>
      <dgm:spPr/>
      <dgm:t>
        <a:bodyPr/>
        <a:lstStyle/>
        <a:p>
          <a:endParaRPr lang="zh-CN" altLang="en-US"/>
        </a:p>
      </dgm:t>
    </dgm:pt>
    <dgm:pt modelId="{C495B776-FEF7-3A41-9D7F-2CB28FD3C7AA}" type="pres">
      <dgm:prSet presAssocID="{ED5668F9-3497-2C4D-AC71-0BE437A896F7}" presName="hierRoot2" presStyleCnt="0">
        <dgm:presLayoutVars>
          <dgm:hierBranch val="init"/>
        </dgm:presLayoutVars>
      </dgm:prSet>
      <dgm:spPr/>
    </dgm:pt>
    <dgm:pt modelId="{E02CB186-88E6-D145-A4A8-B79A7EDE2066}" type="pres">
      <dgm:prSet presAssocID="{ED5668F9-3497-2C4D-AC71-0BE437A896F7}" presName="rootComposite2" presStyleCnt="0"/>
      <dgm:spPr/>
    </dgm:pt>
    <dgm:pt modelId="{6CB4C0AA-8E5D-AD4F-B2E9-223E26A7C867}" type="pres">
      <dgm:prSet presAssocID="{ED5668F9-3497-2C4D-AC71-0BE437A896F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A1C9C-6B55-4E4F-B667-A9376D1A056B}" type="pres">
      <dgm:prSet presAssocID="{ED5668F9-3497-2C4D-AC71-0BE437A896F7}" presName="topArc2" presStyleLbl="parChTrans1D1" presStyleIdx="8" presStyleCnt="76"/>
      <dgm:spPr/>
    </dgm:pt>
    <dgm:pt modelId="{F21EDE39-D826-8D4A-BEF5-200545EC8F72}" type="pres">
      <dgm:prSet presAssocID="{ED5668F9-3497-2C4D-AC71-0BE437A896F7}" presName="bottomArc2" presStyleLbl="parChTrans1D1" presStyleIdx="9" presStyleCnt="76"/>
      <dgm:spPr/>
    </dgm:pt>
    <dgm:pt modelId="{B35364EF-F4D3-BE4F-B1A4-EA091CE00CB2}" type="pres">
      <dgm:prSet presAssocID="{ED5668F9-3497-2C4D-AC71-0BE437A896F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6A4134-93D1-C148-B643-F04F7726C47C}" type="pres">
      <dgm:prSet presAssocID="{ED5668F9-3497-2C4D-AC71-0BE437A896F7}" presName="hierChild4" presStyleCnt="0"/>
      <dgm:spPr/>
    </dgm:pt>
    <dgm:pt modelId="{93372B78-F224-EF46-8C32-FDE413F1E4EE}" type="pres">
      <dgm:prSet presAssocID="{0F046F76-FF61-704B-B0A2-2970985F061B}" presName="Name28" presStyleLbl="parChTrans1D4" presStyleIdx="0" presStyleCnt="18"/>
      <dgm:spPr/>
      <dgm:t>
        <a:bodyPr/>
        <a:lstStyle/>
        <a:p>
          <a:endParaRPr lang="zh-CN" altLang="en-US"/>
        </a:p>
      </dgm:t>
    </dgm:pt>
    <dgm:pt modelId="{6A130B6B-9967-7245-858F-72B5A8A9E826}" type="pres">
      <dgm:prSet presAssocID="{F04910EE-7E6C-E044-854A-BC554C03E904}" presName="hierRoot2" presStyleCnt="0">
        <dgm:presLayoutVars>
          <dgm:hierBranch val="init"/>
        </dgm:presLayoutVars>
      </dgm:prSet>
      <dgm:spPr/>
    </dgm:pt>
    <dgm:pt modelId="{F73F4EC6-E7B5-1643-AB25-5D7ECBAEC089}" type="pres">
      <dgm:prSet presAssocID="{F04910EE-7E6C-E044-854A-BC554C03E904}" presName="rootComposite2" presStyleCnt="0"/>
      <dgm:spPr/>
    </dgm:pt>
    <dgm:pt modelId="{E25FC613-E380-A74D-8DA0-7AA0F90E1163}" type="pres">
      <dgm:prSet presAssocID="{F04910EE-7E6C-E044-854A-BC554C03E90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B67D0-E3CA-CE4B-9743-58CF3075A208}" type="pres">
      <dgm:prSet presAssocID="{F04910EE-7E6C-E044-854A-BC554C03E904}" presName="topArc2" presStyleLbl="parChTrans1D1" presStyleIdx="10" presStyleCnt="76"/>
      <dgm:spPr/>
    </dgm:pt>
    <dgm:pt modelId="{094F4B2F-78E1-8849-87DD-2B81CD91AA49}" type="pres">
      <dgm:prSet presAssocID="{F04910EE-7E6C-E044-854A-BC554C03E904}" presName="bottomArc2" presStyleLbl="parChTrans1D1" presStyleIdx="11" presStyleCnt="76"/>
      <dgm:spPr/>
    </dgm:pt>
    <dgm:pt modelId="{93B0F6A2-E32C-7C42-9D36-571779487A47}" type="pres">
      <dgm:prSet presAssocID="{F04910EE-7E6C-E044-854A-BC554C03E90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F678D4-45A0-BB4A-8F9B-9E2C50189F5B}" type="pres">
      <dgm:prSet presAssocID="{F04910EE-7E6C-E044-854A-BC554C03E904}" presName="hierChild4" presStyleCnt="0"/>
      <dgm:spPr/>
    </dgm:pt>
    <dgm:pt modelId="{898832CA-57BD-9C44-A2E9-830148EE0A0A}" type="pres">
      <dgm:prSet presAssocID="{F04910EE-7E6C-E044-854A-BC554C03E904}" presName="hierChild5" presStyleCnt="0"/>
      <dgm:spPr/>
    </dgm:pt>
    <dgm:pt modelId="{1B1CE2D4-0DC3-2B4F-83F4-7712E9E3179D}" type="pres">
      <dgm:prSet presAssocID="{6C860BCC-D3A7-A84B-A2DE-71648A0F79C1}" presName="Name28" presStyleLbl="parChTrans1D4" presStyleIdx="1" presStyleCnt="18"/>
      <dgm:spPr/>
      <dgm:t>
        <a:bodyPr/>
        <a:lstStyle/>
        <a:p>
          <a:endParaRPr lang="zh-CN" altLang="en-US"/>
        </a:p>
      </dgm:t>
    </dgm:pt>
    <dgm:pt modelId="{C897D95B-761E-B848-8235-FA5BF02D1E8B}" type="pres">
      <dgm:prSet presAssocID="{CE3EFE18-8D61-BE49-9583-A7540637F005}" presName="hierRoot2" presStyleCnt="0">
        <dgm:presLayoutVars>
          <dgm:hierBranch val="init"/>
        </dgm:presLayoutVars>
      </dgm:prSet>
      <dgm:spPr/>
    </dgm:pt>
    <dgm:pt modelId="{388064FF-44B1-0B44-9421-18624FA1E033}" type="pres">
      <dgm:prSet presAssocID="{CE3EFE18-8D61-BE49-9583-A7540637F005}" presName="rootComposite2" presStyleCnt="0"/>
      <dgm:spPr/>
    </dgm:pt>
    <dgm:pt modelId="{7B72488E-EDD6-9945-A696-9488D906A8F0}" type="pres">
      <dgm:prSet presAssocID="{CE3EFE18-8D61-BE49-9583-A7540637F00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5FFEA-B27D-1249-AC9F-A1E9A7D6CAFA}" type="pres">
      <dgm:prSet presAssocID="{CE3EFE18-8D61-BE49-9583-A7540637F005}" presName="topArc2" presStyleLbl="parChTrans1D1" presStyleIdx="12" presStyleCnt="76"/>
      <dgm:spPr/>
    </dgm:pt>
    <dgm:pt modelId="{DDC32A0D-7ACC-024B-A21C-F2B42B1D975B}" type="pres">
      <dgm:prSet presAssocID="{CE3EFE18-8D61-BE49-9583-A7540637F005}" presName="bottomArc2" presStyleLbl="parChTrans1D1" presStyleIdx="13" presStyleCnt="76"/>
      <dgm:spPr/>
    </dgm:pt>
    <dgm:pt modelId="{0AF0AC11-D25A-4F41-B195-988E90C52973}" type="pres">
      <dgm:prSet presAssocID="{CE3EFE18-8D61-BE49-9583-A7540637F00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0F3CA8B-70A6-D942-8B49-B80947A8A854}" type="pres">
      <dgm:prSet presAssocID="{CE3EFE18-8D61-BE49-9583-A7540637F005}" presName="hierChild4" presStyleCnt="0"/>
      <dgm:spPr/>
    </dgm:pt>
    <dgm:pt modelId="{D8F66295-A05A-394F-8B2F-E680B884932C}" type="pres">
      <dgm:prSet presAssocID="{CE3EFE18-8D61-BE49-9583-A7540637F005}" presName="hierChild5" presStyleCnt="0"/>
      <dgm:spPr/>
    </dgm:pt>
    <dgm:pt modelId="{93766E7A-25FD-3A46-9406-C81D5FEA5127}" type="pres">
      <dgm:prSet presAssocID="{ED5668F9-3497-2C4D-AC71-0BE437A896F7}" presName="hierChild5" presStyleCnt="0"/>
      <dgm:spPr/>
    </dgm:pt>
    <dgm:pt modelId="{586F0D8D-E5D8-1241-80A7-5E923A449BA0}" type="pres">
      <dgm:prSet presAssocID="{34592096-3CA5-D14A-B6AD-FB261485AAE3}" presName="Name28" presStyleLbl="parChTrans1D3" presStyleIdx="3" presStyleCnt="16"/>
      <dgm:spPr/>
      <dgm:t>
        <a:bodyPr/>
        <a:lstStyle/>
        <a:p>
          <a:endParaRPr lang="zh-CN" altLang="en-US"/>
        </a:p>
      </dgm:t>
    </dgm:pt>
    <dgm:pt modelId="{6D56D48F-452F-7F49-990E-08CDEF5A760D}" type="pres">
      <dgm:prSet presAssocID="{153AA711-D824-1545-A7CD-A9C977B05523}" presName="hierRoot2" presStyleCnt="0">
        <dgm:presLayoutVars>
          <dgm:hierBranch val="init"/>
        </dgm:presLayoutVars>
      </dgm:prSet>
      <dgm:spPr/>
    </dgm:pt>
    <dgm:pt modelId="{DF068C77-6646-C641-B2B8-2016DF1140B6}" type="pres">
      <dgm:prSet presAssocID="{153AA711-D824-1545-A7CD-A9C977B05523}" presName="rootComposite2" presStyleCnt="0"/>
      <dgm:spPr/>
    </dgm:pt>
    <dgm:pt modelId="{733C6884-6293-5F49-B903-15819E5560DE}" type="pres">
      <dgm:prSet presAssocID="{153AA711-D824-1545-A7CD-A9C977B055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33D46B-D686-A54E-B5F0-659E67C35499}" type="pres">
      <dgm:prSet presAssocID="{153AA711-D824-1545-A7CD-A9C977B05523}" presName="topArc2" presStyleLbl="parChTrans1D1" presStyleIdx="14" presStyleCnt="76"/>
      <dgm:spPr/>
    </dgm:pt>
    <dgm:pt modelId="{ED92D4E4-7506-324B-AD20-184132B649B2}" type="pres">
      <dgm:prSet presAssocID="{153AA711-D824-1545-A7CD-A9C977B05523}" presName="bottomArc2" presStyleLbl="parChTrans1D1" presStyleIdx="15" presStyleCnt="76"/>
      <dgm:spPr/>
    </dgm:pt>
    <dgm:pt modelId="{695A7A5D-8D91-E84D-94ED-FC9FBBE3E435}" type="pres">
      <dgm:prSet presAssocID="{153AA711-D824-1545-A7CD-A9C977B055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272CEB-62A4-4545-A725-D60E979E60ED}" type="pres">
      <dgm:prSet presAssocID="{153AA711-D824-1545-A7CD-A9C977B05523}" presName="hierChild4" presStyleCnt="0"/>
      <dgm:spPr/>
    </dgm:pt>
    <dgm:pt modelId="{953298EC-94E5-B54B-9743-E11E79607C37}" type="pres">
      <dgm:prSet presAssocID="{153AA711-D824-1545-A7CD-A9C977B05523}" presName="hierChild5" presStyleCnt="0"/>
      <dgm:spPr/>
    </dgm:pt>
    <dgm:pt modelId="{18C54D4B-9B52-3A43-8D24-5CB7082E70F5}" type="pres">
      <dgm:prSet presAssocID="{C9B8554E-A355-AB49-84A2-600F57761067}" presName="Name28" presStyleLbl="parChTrans1D3" presStyleIdx="4" presStyleCnt="16"/>
      <dgm:spPr/>
      <dgm:t>
        <a:bodyPr/>
        <a:lstStyle/>
        <a:p>
          <a:endParaRPr lang="zh-CN" altLang="en-US"/>
        </a:p>
      </dgm:t>
    </dgm:pt>
    <dgm:pt modelId="{79644A41-EE85-6D40-8D90-F8E60BEF6FA0}" type="pres">
      <dgm:prSet presAssocID="{FB35C321-564E-244E-9B01-6B694417C567}" presName="hierRoot2" presStyleCnt="0">
        <dgm:presLayoutVars>
          <dgm:hierBranch val="init"/>
        </dgm:presLayoutVars>
      </dgm:prSet>
      <dgm:spPr/>
    </dgm:pt>
    <dgm:pt modelId="{DF17CE8D-F615-5047-8737-83F9027894F4}" type="pres">
      <dgm:prSet presAssocID="{FB35C321-564E-244E-9B01-6B694417C567}" presName="rootComposite2" presStyleCnt="0"/>
      <dgm:spPr/>
    </dgm:pt>
    <dgm:pt modelId="{3728571E-BDB7-B24E-AF1A-074E20B827AE}" type="pres">
      <dgm:prSet presAssocID="{FB35C321-564E-244E-9B01-6B694417C5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F86816-132C-F74A-B9F7-740FC5418119}" type="pres">
      <dgm:prSet presAssocID="{FB35C321-564E-244E-9B01-6B694417C567}" presName="topArc2" presStyleLbl="parChTrans1D1" presStyleIdx="16" presStyleCnt="76"/>
      <dgm:spPr/>
    </dgm:pt>
    <dgm:pt modelId="{04EA7D5C-2FA5-514B-AA77-209AD250FDB1}" type="pres">
      <dgm:prSet presAssocID="{FB35C321-564E-244E-9B01-6B694417C567}" presName="bottomArc2" presStyleLbl="parChTrans1D1" presStyleIdx="17" presStyleCnt="76"/>
      <dgm:spPr/>
    </dgm:pt>
    <dgm:pt modelId="{528CA2C2-E744-8F46-B8C8-6C91541A1864}" type="pres">
      <dgm:prSet presAssocID="{FB35C321-564E-244E-9B01-6B694417C56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F6A8232-4298-0542-A228-47584602F0EE}" type="pres">
      <dgm:prSet presAssocID="{FB35C321-564E-244E-9B01-6B694417C567}" presName="hierChild4" presStyleCnt="0"/>
      <dgm:spPr/>
    </dgm:pt>
    <dgm:pt modelId="{F5AE1F46-42BB-C147-963D-FA16485FE14F}" type="pres">
      <dgm:prSet presAssocID="{38249C5A-6E92-8A49-9FFD-3C9A20D06708}" presName="Name28" presStyleLbl="parChTrans1D4" presStyleIdx="2" presStyleCnt="18"/>
      <dgm:spPr/>
      <dgm:t>
        <a:bodyPr/>
        <a:lstStyle/>
        <a:p>
          <a:endParaRPr lang="zh-CN" altLang="en-US"/>
        </a:p>
      </dgm:t>
    </dgm:pt>
    <dgm:pt modelId="{1945674A-4800-A84C-A683-70CE45286668}" type="pres">
      <dgm:prSet presAssocID="{26CAC06E-BA2F-B348-B3A6-FA91F6DB2DB6}" presName="hierRoot2" presStyleCnt="0">
        <dgm:presLayoutVars>
          <dgm:hierBranch val="init"/>
        </dgm:presLayoutVars>
      </dgm:prSet>
      <dgm:spPr/>
    </dgm:pt>
    <dgm:pt modelId="{514C5E09-3413-2440-A765-FDF2EA184F24}" type="pres">
      <dgm:prSet presAssocID="{26CAC06E-BA2F-B348-B3A6-FA91F6DB2DB6}" presName="rootComposite2" presStyleCnt="0"/>
      <dgm:spPr/>
    </dgm:pt>
    <dgm:pt modelId="{A2895AEF-9277-F448-81BC-383AA9988F95}" type="pres">
      <dgm:prSet presAssocID="{26CAC06E-BA2F-B348-B3A6-FA91F6DB2D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34D0FA-DFDA-3E42-A384-CCB487CD81A8}" type="pres">
      <dgm:prSet presAssocID="{26CAC06E-BA2F-B348-B3A6-FA91F6DB2DB6}" presName="topArc2" presStyleLbl="parChTrans1D1" presStyleIdx="18" presStyleCnt="76"/>
      <dgm:spPr/>
    </dgm:pt>
    <dgm:pt modelId="{AA6EFCE9-B7EC-5D4B-A9E7-0302A921E374}" type="pres">
      <dgm:prSet presAssocID="{26CAC06E-BA2F-B348-B3A6-FA91F6DB2DB6}" presName="bottomArc2" presStyleLbl="parChTrans1D1" presStyleIdx="19" presStyleCnt="76"/>
      <dgm:spPr/>
    </dgm:pt>
    <dgm:pt modelId="{381A192C-46E2-EA42-AD6D-178F2D72A56A}" type="pres">
      <dgm:prSet presAssocID="{26CAC06E-BA2F-B348-B3A6-FA91F6DB2DB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CB0DFDA-6A27-BE42-A113-A1A8D22A2658}" type="pres">
      <dgm:prSet presAssocID="{26CAC06E-BA2F-B348-B3A6-FA91F6DB2DB6}" presName="hierChild4" presStyleCnt="0"/>
      <dgm:spPr/>
    </dgm:pt>
    <dgm:pt modelId="{416160FC-1938-6545-B52C-7E6AB27BBFB7}" type="pres">
      <dgm:prSet presAssocID="{26CAC06E-BA2F-B348-B3A6-FA91F6DB2DB6}" presName="hierChild5" presStyleCnt="0"/>
      <dgm:spPr/>
    </dgm:pt>
    <dgm:pt modelId="{59BD2A03-A741-E14F-82DA-BC06983456B3}" type="pres">
      <dgm:prSet presAssocID="{D14BF015-4C58-F143-AB32-365DD5933D25}" presName="Name28" presStyleLbl="parChTrans1D4" presStyleIdx="3" presStyleCnt="18"/>
      <dgm:spPr/>
      <dgm:t>
        <a:bodyPr/>
        <a:lstStyle/>
        <a:p>
          <a:endParaRPr lang="zh-CN" altLang="en-US"/>
        </a:p>
      </dgm:t>
    </dgm:pt>
    <dgm:pt modelId="{4648EB82-581A-5247-8962-B23E77A65774}" type="pres">
      <dgm:prSet presAssocID="{80E24F08-DF62-5E49-9B79-93496DA5E335}" presName="hierRoot2" presStyleCnt="0">
        <dgm:presLayoutVars>
          <dgm:hierBranch val="init"/>
        </dgm:presLayoutVars>
      </dgm:prSet>
      <dgm:spPr/>
    </dgm:pt>
    <dgm:pt modelId="{4F7374B4-0663-274F-8109-2F2225739B46}" type="pres">
      <dgm:prSet presAssocID="{80E24F08-DF62-5E49-9B79-93496DA5E335}" presName="rootComposite2" presStyleCnt="0"/>
      <dgm:spPr/>
    </dgm:pt>
    <dgm:pt modelId="{CC4AB2F0-FCB3-7C4B-9EA6-03845F2DB6F6}" type="pres">
      <dgm:prSet presAssocID="{80E24F08-DF62-5E49-9B79-93496DA5E3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6C7D6C-4997-4043-B17B-15C17B197B4B}" type="pres">
      <dgm:prSet presAssocID="{80E24F08-DF62-5E49-9B79-93496DA5E335}" presName="topArc2" presStyleLbl="parChTrans1D1" presStyleIdx="20" presStyleCnt="76"/>
      <dgm:spPr/>
    </dgm:pt>
    <dgm:pt modelId="{243E9541-E76E-3C4A-ABBE-64A466CA1D40}" type="pres">
      <dgm:prSet presAssocID="{80E24F08-DF62-5E49-9B79-93496DA5E335}" presName="bottomArc2" presStyleLbl="parChTrans1D1" presStyleIdx="21" presStyleCnt="76"/>
      <dgm:spPr/>
    </dgm:pt>
    <dgm:pt modelId="{C62681DF-40E2-A848-B759-C9BA66994052}" type="pres">
      <dgm:prSet presAssocID="{80E24F08-DF62-5E49-9B79-93496DA5E33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B66CF7D-81BE-014B-997E-E1610963A357}" type="pres">
      <dgm:prSet presAssocID="{80E24F08-DF62-5E49-9B79-93496DA5E335}" presName="hierChild4" presStyleCnt="0"/>
      <dgm:spPr/>
    </dgm:pt>
    <dgm:pt modelId="{2FF1F4FD-5564-EC4A-A8BF-710D37629356}" type="pres">
      <dgm:prSet presAssocID="{80E24F08-DF62-5E49-9B79-93496DA5E335}" presName="hierChild5" presStyleCnt="0"/>
      <dgm:spPr/>
    </dgm:pt>
    <dgm:pt modelId="{89AEF218-E9C0-A04F-9CC8-6A1184B10479}" type="pres">
      <dgm:prSet presAssocID="{26F42B62-1F19-5545-BB29-4F8421C795FD}" presName="Name28" presStyleLbl="parChTrans1D4" presStyleIdx="4" presStyleCnt="18"/>
      <dgm:spPr/>
      <dgm:t>
        <a:bodyPr/>
        <a:lstStyle/>
        <a:p>
          <a:endParaRPr lang="zh-CN" altLang="en-US"/>
        </a:p>
      </dgm:t>
    </dgm:pt>
    <dgm:pt modelId="{64AC3CBA-2ECB-B04C-9ED4-E003142C82FE}" type="pres">
      <dgm:prSet presAssocID="{D0EB16FA-674E-EE4E-B873-516D7EB5F375}" presName="hierRoot2" presStyleCnt="0">
        <dgm:presLayoutVars>
          <dgm:hierBranch val="init"/>
        </dgm:presLayoutVars>
      </dgm:prSet>
      <dgm:spPr/>
    </dgm:pt>
    <dgm:pt modelId="{2A0EA271-631B-0F47-A3E3-44E59D540DE9}" type="pres">
      <dgm:prSet presAssocID="{D0EB16FA-674E-EE4E-B873-516D7EB5F375}" presName="rootComposite2" presStyleCnt="0"/>
      <dgm:spPr/>
    </dgm:pt>
    <dgm:pt modelId="{8E0DDF9A-0D9E-A449-88AA-2B7A978D6AC2}" type="pres">
      <dgm:prSet presAssocID="{D0EB16FA-674E-EE4E-B873-516D7EB5F3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BA586B-71EF-4E42-B2AD-F3FC8E5378D1}" type="pres">
      <dgm:prSet presAssocID="{D0EB16FA-674E-EE4E-B873-516D7EB5F375}" presName="topArc2" presStyleLbl="parChTrans1D1" presStyleIdx="22" presStyleCnt="76"/>
      <dgm:spPr/>
    </dgm:pt>
    <dgm:pt modelId="{5746AFB6-9BE7-D14B-B35F-3FB7C84B9886}" type="pres">
      <dgm:prSet presAssocID="{D0EB16FA-674E-EE4E-B873-516D7EB5F375}" presName="bottomArc2" presStyleLbl="parChTrans1D1" presStyleIdx="23" presStyleCnt="76"/>
      <dgm:spPr/>
    </dgm:pt>
    <dgm:pt modelId="{D55AE1AA-18B4-6A4A-838F-04C61141B579}" type="pres">
      <dgm:prSet presAssocID="{D0EB16FA-674E-EE4E-B873-516D7EB5F37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F9FC6E2-B488-4C47-9C68-A26EAFAB17C1}" type="pres">
      <dgm:prSet presAssocID="{D0EB16FA-674E-EE4E-B873-516D7EB5F375}" presName="hierChild4" presStyleCnt="0"/>
      <dgm:spPr/>
    </dgm:pt>
    <dgm:pt modelId="{DBC12097-63C9-1549-A7C0-286099EAAF58}" type="pres">
      <dgm:prSet presAssocID="{D0EB16FA-674E-EE4E-B873-516D7EB5F375}" presName="hierChild5" presStyleCnt="0"/>
      <dgm:spPr/>
    </dgm:pt>
    <dgm:pt modelId="{7823B8E7-3F4D-104B-97F9-34A76134A28A}" type="pres">
      <dgm:prSet presAssocID="{FB35C321-564E-244E-9B01-6B694417C567}" presName="hierChild5" presStyleCnt="0"/>
      <dgm:spPr/>
    </dgm:pt>
    <dgm:pt modelId="{B4D7D9B6-C59D-D641-827E-883025175671}" type="pres">
      <dgm:prSet presAssocID="{A3B1407F-DE7E-1F4C-83F2-6E4513E2F4F0}" presName="Name28" presStyleLbl="parChTrans1D3" presStyleIdx="5" presStyleCnt="16"/>
      <dgm:spPr/>
      <dgm:t>
        <a:bodyPr/>
        <a:lstStyle/>
        <a:p>
          <a:endParaRPr lang="zh-CN" altLang="en-US"/>
        </a:p>
      </dgm:t>
    </dgm:pt>
    <dgm:pt modelId="{1F11489B-9AA1-C846-87D3-B40DB780441C}" type="pres">
      <dgm:prSet presAssocID="{EFF471C4-EAA8-6C4B-8DDA-9AD737E6514A}" presName="hierRoot2" presStyleCnt="0">
        <dgm:presLayoutVars>
          <dgm:hierBranch val="init"/>
        </dgm:presLayoutVars>
      </dgm:prSet>
      <dgm:spPr/>
    </dgm:pt>
    <dgm:pt modelId="{9635AA83-8506-494D-A0EC-6ADFF1F6FAD0}" type="pres">
      <dgm:prSet presAssocID="{EFF471C4-EAA8-6C4B-8DDA-9AD737E6514A}" presName="rootComposite2" presStyleCnt="0"/>
      <dgm:spPr/>
    </dgm:pt>
    <dgm:pt modelId="{68167851-92B2-4940-8A39-CBDA506A4F9A}" type="pres">
      <dgm:prSet presAssocID="{EFF471C4-EAA8-6C4B-8DDA-9AD737E6514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76C02-C405-B545-8B6C-38E2F8604B42}" type="pres">
      <dgm:prSet presAssocID="{EFF471C4-EAA8-6C4B-8DDA-9AD737E6514A}" presName="topArc2" presStyleLbl="parChTrans1D1" presStyleIdx="24" presStyleCnt="76"/>
      <dgm:spPr/>
    </dgm:pt>
    <dgm:pt modelId="{EC32C6F7-7B6C-E244-B209-BCF0DD1AE37D}" type="pres">
      <dgm:prSet presAssocID="{EFF471C4-EAA8-6C4B-8DDA-9AD737E6514A}" presName="bottomArc2" presStyleLbl="parChTrans1D1" presStyleIdx="25" presStyleCnt="76"/>
      <dgm:spPr/>
    </dgm:pt>
    <dgm:pt modelId="{B83247B6-3138-CE4C-9C77-BDF1BCFAC69F}" type="pres">
      <dgm:prSet presAssocID="{EFF471C4-EAA8-6C4B-8DDA-9AD737E6514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E3DED76-1264-8A46-81CA-E05A0C789EF8}" type="pres">
      <dgm:prSet presAssocID="{EFF471C4-EAA8-6C4B-8DDA-9AD737E6514A}" presName="hierChild4" presStyleCnt="0"/>
      <dgm:spPr/>
    </dgm:pt>
    <dgm:pt modelId="{2E45EE7A-5712-8749-96EB-30197E37D9D5}" type="pres">
      <dgm:prSet presAssocID="{EFF471C4-EAA8-6C4B-8DDA-9AD737E6514A}" presName="hierChild5" presStyleCnt="0"/>
      <dgm:spPr/>
    </dgm:pt>
    <dgm:pt modelId="{339B4D52-3E2B-7F4E-BBC4-CCBB2CAE208D}" type="pres">
      <dgm:prSet presAssocID="{8761ADCA-31A0-9746-A62D-2657C1F8C0DA}" presName="Name28" presStyleLbl="parChTrans1D3" presStyleIdx="6" presStyleCnt="16"/>
      <dgm:spPr/>
      <dgm:t>
        <a:bodyPr/>
        <a:lstStyle/>
        <a:p>
          <a:endParaRPr lang="zh-CN" altLang="en-US"/>
        </a:p>
      </dgm:t>
    </dgm:pt>
    <dgm:pt modelId="{7B74209C-D05F-4541-9E72-989E67A8E178}" type="pres">
      <dgm:prSet presAssocID="{F5B29805-B80F-B84E-80D5-249DA2BB0DF1}" presName="hierRoot2" presStyleCnt="0">
        <dgm:presLayoutVars>
          <dgm:hierBranch val="init"/>
        </dgm:presLayoutVars>
      </dgm:prSet>
      <dgm:spPr/>
    </dgm:pt>
    <dgm:pt modelId="{1F3C9919-11E7-BE4A-AF48-79F91E8ECF42}" type="pres">
      <dgm:prSet presAssocID="{F5B29805-B80F-B84E-80D5-249DA2BB0DF1}" presName="rootComposite2" presStyleCnt="0"/>
      <dgm:spPr/>
    </dgm:pt>
    <dgm:pt modelId="{AAB8430A-240F-564B-A763-F877155C9BCF}" type="pres">
      <dgm:prSet presAssocID="{F5B29805-B80F-B84E-80D5-249DA2BB0D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B1F751-8962-0C40-B802-75C90A359CA1}" type="pres">
      <dgm:prSet presAssocID="{F5B29805-B80F-B84E-80D5-249DA2BB0DF1}" presName="topArc2" presStyleLbl="parChTrans1D1" presStyleIdx="26" presStyleCnt="76"/>
      <dgm:spPr/>
    </dgm:pt>
    <dgm:pt modelId="{B47C0D09-5EE9-6C48-981B-5C523AEE428E}" type="pres">
      <dgm:prSet presAssocID="{F5B29805-B80F-B84E-80D5-249DA2BB0DF1}" presName="bottomArc2" presStyleLbl="parChTrans1D1" presStyleIdx="27" presStyleCnt="76"/>
      <dgm:spPr/>
    </dgm:pt>
    <dgm:pt modelId="{0FBB2E86-D616-A449-B86F-0B2A9A77AC1F}" type="pres">
      <dgm:prSet presAssocID="{F5B29805-B80F-B84E-80D5-249DA2BB0DF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030BF3-8E82-AB4E-8670-F489D7323259}" type="pres">
      <dgm:prSet presAssocID="{F5B29805-B80F-B84E-80D5-249DA2BB0DF1}" presName="hierChild4" presStyleCnt="0"/>
      <dgm:spPr/>
    </dgm:pt>
    <dgm:pt modelId="{C67DC490-CC36-E848-BB49-CE019EE1CAED}" type="pres">
      <dgm:prSet presAssocID="{A519D8E5-D840-A84E-9084-29D6F02C0169}" presName="Name28" presStyleLbl="parChTrans1D4" presStyleIdx="5" presStyleCnt="18"/>
      <dgm:spPr/>
      <dgm:t>
        <a:bodyPr/>
        <a:lstStyle/>
        <a:p>
          <a:endParaRPr lang="zh-CN" altLang="en-US"/>
        </a:p>
      </dgm:t>
    </dgm:pt>
    <dgm:pt modelId="{B5A31C84-4A54-9F44-A421-1408B4B5927A}" type="pres">
      <dgm:prSet presAssocID="{0C2F6B5A-5D28-8345-BEDF-7AB668200AB9}" presName="hierRoot2" presStyleCnt="0">
        <dgm:presLayoutVars>
          <dgm:hierBranch val="init"/>
        </dgm:presLayoutVars>
      </dgm:prSet>
      <dgm:spPr/>
    </dgm:pt>
    <dgm:pt modelId="{B8628E85-70AF-AC4E-B567-27F684DFBD6C}" type="pres">
      <dgm:prSet presAssocID="{0C2F6B5A-5D28-8345-BEDF-7AB668200AB9}" presName="rootComposite2" presStyleCnt="0"/>
      <dgm:spPr/>
    </dgm:pt>
    <dgm:pt modelId="{062AE6D6-E957-F44F-97FC-5DEF3E19E871}" type="pres">
      <dgm:prSet presAssocID="{0C2F6B5A-5D28-8345-BEDF-7AB668200A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6F273-436C-5E43-835E-AA171770073B}" type="pres">
      <dgm:prSet presAssocID="{0C2F6B5A-5D28-8345-BEDF-7AB668200AB9}" presName="topArc2" presStyleLbl="parChTrans1D1" presStyleIdx="28" presStyleCnt="76"/>
      <dgm:spPr/>
    </dgm:pt>
    <dgm:pt modelId="{EAC72270-0B29-2B48-8C47-C1C474E25941}" type="pres">
      <dgm:prSet presAssocID="{0C2F6B5A-5D28-8345-BEDF-7AB668200AB9}" presName="bottomArc2" presStyleLbl="parChTrans1D1" presStyleIdx="29" presStyleCnt="76"/>
      <dgm:spPr/>
    </dgm:pt>
    <dgm:pt modelId="{B7687A1C-6A8C-1C48-AD57-2DDAC3F10F93}" type="pres">
      <dgm:prSet presAssocID="{0C2F6B5A-5D28-8345-BEDF-7AB668200AB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3406E92-F9AA-C148-86CB-098E28E2CB01}" type="pres">
      <dgm:prSet presAssocID="{0C2F6B5A-5D28-8345-BEDF-7AB668200AB9}" presName="hierChild4" presStyleCnt="0"/>
      <dgm:spPr/>
    </dgm:pt>
    <dgm:pt modelId="{64A33538-FA8B-EB47-82A4-9D6AE006CF56}" type="pres">
      <dgm:prSet presAssocID="{0C2F6B5A-5D28-8345-BEDF-7AB668200AB9}" presName="hierChild5" presStyleCnt="0"/>
      <dgm:spPr/>
    </dgm:pt>
    <dgm:pt modelId="{EEDACD02-A878-6F4B-B8C6-64B2897D492A}" type="pres">
      <dgm:prSet presAssocID="{BF8DBE56-FB1B-FF4F-83D7-382D149B9B42}" presName="Name28" presStyleLbl="parChTrans1D4" presStyleIdx="6" presStyleCnt="18"/>
      <dgm:spPr/>
      <dgm:t>
        <a:bodyPr/>
        <a:lstStyle/>
        <a:p>
          <a:endParaRPr lang="zh-CN" altLang="en-US"/>
        </a:p>
      </dgm:t>
    </dgm:pt>
    <dgm:pt modelId="{29EDC89B-52E9-2646-8EF3-6CB43B446796}" type="pres">
      <dgm:prSet presAssocID="{8B76C3B0-3984-4E41-8191-C72BEB0D8B38}" presName="hierRoot2" presStyleCnt="0">
        <dgm:presLayoutVars>
          <dgm:hierBranch val="init"/>
        </dgm:presLayoutVars>
      </dgm:prSet>
      <dgm:spPr/>
    </dgm:pt>
    <dgm:pt modelId="{FCB77BDD-B7DF-2A44-A542-B4678D280B36}" type="pres">
      <dgm:prSet presAssocID="{8B76C3B0-3984-4E41-8191-C72BEB0D8B38}" presName="rootComposite2" presStyleCnt="0"/>
      <dgm:spPr/>
    </dgm:pt>
    <dgm:pt modelId="{B64B7D45-E013-B043-B8F0-DE0867D7CBFD}" type="pres">
      <dgm:prSet presAssocID="{8B76C3B0-3984-4E41-8191-C72BEB0D8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AD107-E8B1-1A49-8D03-8FE21EC739A1}" type="pres">
      <dgm:prSet presAssocID="{8B76C3B0-3984-4E41-8191-C72BEB0D8B38}" presName="topArc2" presStyleLbl="parChTrans1D1" presStyleIdx="30" presStyleCnt="76"/>
      <dgm:spPr/>
    </dgm:pt>
    <dgm:pt modelId="{A18BC750-ADBC-1A4C-BAAE-A79AF8ED8020}" type="pres">
      <dgm:prSet presAssocID="{8B76C3B0-3984-4E41-8191-C72BEB0D8B38}" presName="bottomArc2" presStyleLbl="parChTrans1D1" presStyleIdx="31" presStyleCnt="76"/>
      <dgm:spPr/>
    </dgm:pt>
    <dgm:pt modelId="{C2E5F5CD-F7D7-BA4D-B2A0-D7828DA3C159}" type="pres">
      <dgm:prSet presAssocID="{8B76C3B0-3984-4E41-8191-C72BEB0D8B3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FD3772-8EAE-6041-B24C-B099D973770F}" type="pres">
      <dgm:prSet presAssocID="{8B76C3B0-3984-4E41-8191-C72BEB0D8B38}" presName="hierChild4" presStyleCnt="0"/>
      <dgm:spPr/>
    </dgm:pt>
    <dgm:pt modelId="{BF9F9529-F414-EF45-A741-3A415F821A78}" type="pres">
      <dgm:prSet presAssocID="{8B76C3B0-3984-4E41-8191-C72BEB0D8B38}" presName="hierChild5" presStyleCnt="0"/>
      <dgm:spPr/>
    </dgm:pt>
    <dgm:pt modelId="{25A26622-CE9B-D248-8607-2B4523B5EBD1}" type="pres">
      <dgm:prSet presAssocID="{E739B3CF-4013-6E44-86F7-5417523B4CA6}" presName="Name28" presStyleLbl="parChTrans1D4" presStyleIdx="7" presStyleCnt="18"/>
      <dgm:spPr/>
      <dgm:t>
        <a:bodyPr/>
        <a:lstStyle/>
        <a:p>
          <a:endParaRPr lang="zh-CN" altLang="en-US"/>
        </a:p>
      </dgm:t>
    </dgm:pt>
    <dgm:pt modelId="{C57226FF-AE66-524D-9B29-17F495F07F40}" type="pres">
      <dgm:prSet presAssocID="{7D5A29AB-228E-BC47-A616-A402BCBF934D}" presName="hierRoot2" presStyleCnt="0">
        <dgm:presLayoutVars>
          <dgm:hierBranch val="init"/>
        </dgm:presLayoutVars>
      </dgm:prSet>
      <dgm:spPr/>
    </dgm:pt>
    <dgm:pt modelId="{7A8A7070-A7A6-F045-9FA3-04D843F227D8}" type="pres">
      <dgm:prSet presAssocID="{7D5A29AB-228E-BC47-A616-A402BCBF934D}" presName="rootComposite2" presStyleCnt="0"/>
      <dgm:spPr/>
    </dgm:pt>
    <dgm:pt modelId="{1615638D-4F27-2048-A995-936A4A10F88E}" type="pres">
      <dgm:prSet presAssocID="{7D5A29AB-228E-BC47-A616-A402BCBF934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2AB8A-49BB-8147-8C50-22C0AA308254}" type="pres">
      <dgm:prSet presAssocID="{7D5A29AB-228E-BC47-A616-A402BCBF934D}" presName="topArc2" presStyleLbl="parChTrans1D1" presStyleIdx="32" presStyleCnt="76"/>
      <dgm:spPr/>
    </dgm:pt>
    <dgm:pt modelId="{6C40477E-9C81-CE46-BD77-2BD9C3695F75}" type="pres">
      <dgm:prSet presAssocID="{7D5A29AB-228E-BC47-A616-A402BCBF934D}" presName="bottomArc2" presStyleLbl="parChTrans1D1" presStyleIdx="33" presStyleCnt="76"/>
      <dgm:spPr/>
    </dgm:pt>
    <dgm:pt modelId="{10D910F5-4F9D-0A44-9491-C914386D8BFB}" type="pres">
      <dgm:prSet presAssocID="{7D5A29AB-228E-BC47-A616-A402BCBF934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7AA9E6-0CF3-434D-8CB8-430FB8E95F3A}" type="pres">
      <dgm:prSet presAssocID="{7D5A29AB-228E-BC47-A616-A402BCBF934D}" presName="hierChild4" presStyleCnt="0"/>
      <dgm:spPr/>
    </dgm:pt>
    <dgm:pt modelId="{F956BE61-4EA2-6E41-BA1B-57FEC283C956}" type="pres">
      <dgm:prSet presAssocID="{7D5A29AB-228E-BC47-A616-A402BCBF934D}" presName="hierChild5" presStyleCnt="0"/>
      <dgm:spPr/>
    </dgm:pt>
    <dgm:pt modelId="{EE294695-307F-D14A-A05E-FDE9FFF70AA6}" type="pres">
      <dgm:prSet presAssocID="{F5B29805-B80F-B84E-80D5-249DA2BB0DF1}" presName="hierChild5" presStyleCnt="0"/>
      <dgm:spPr/>
    </dgm:pt>
    <dgm:pt modelId="{71043B0A-4315-A146-A5D2-F723F0F46EA3}" type="pres">
      <dgm:prSet presAssocID="{098F6FF2-7057-2347-AC9A-272F744A2124}" presName="hierChild5" presStyleCnt="0"/>
      <dgm:spPr/>
    </dgm:pt>
    <dgm:pt modelId="{19A911C2-0EE3-284B-8E9E-CF22460B830B}" type="pres">
      <dgm:prSet presAssocID="{5121D18F-8ABE-9C40-9362-CF6DD75E0E83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D53AD4B7-4979-CE41-A8BF-25AFC75B34C0}" type="pres">
      <dgm:prSet presAssocID="{1C1A68AE-B38A-B643-A11A-4FD059A12E09}" presName="hierRoot2" presStyleCnt="0">
        <dgm:presLayoutVars>
          <dgm:hierBranch val="init"/>
        </dgm:presLayoutVars>
      </dgm:prSet>
      <dgm:spPr/>
    </dgm:pt>
    <dgm:pt modelId="{777BA384-BBAA-214F-9A8E-45D58B6A4459}" type="pres">
      <dgm:prSet presAssocID="{1C1A68AE-B38A-B643-A11A-4FD059A12E09}" presName="rootComposite2" presStyleCnt="0"/>
      <dgm:spPr/>
    </dgm:pt>
    <dgm:pt modelId="{6FACD9D3-9807-E04E-BAEC-A1BED2E4673F}" type="pres">
      <dgm:prSet presAssocID="{1C1A68AE-B38A-B643-A11A-4FD059A12E0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C6553-D336-7148-B60A-D4C358E601DE}" type="pres">
      <dgm:prSet presAssocID="{1C1A68AE-B38A-B643-A11A-4FD059A12E09}" presName="topArc2" presStyleLbl="parChTrans1D1" presStyleIdx="34" presStyleCnt="76"/>
      <dgm:spPr/>
    </dgm:pt>
    <dgm:pt modelId="{15DBF071-FCAD-7042-8A1F-F69BF74146E0}" type="pres">
      <dgm:prSet presAssocID="{1C1A68AE-B38A-B643-A11A-4FD059A12E09}" presName="bottomArc2" presStyleLbl="parChTrans1D1" presStyleIdx="35" presStyleCnt="76"/>
      <dgm:spPr/>
    </dgm:pt>
    <dgm:pt modelId="{B0761411-2563-5B45-972C-114F07518FE5}" type="pres">
      <dgm:prSet presAssocID="{1C1A68AE-B38A-B643-A11A-4FD059A12E0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F1A7A1B-D305-3D44-8D45-432F47C54AF8}" type="pres">
      <dgm:prSet presAssocID="{1C1A68AE-B38A-B643-A11A-4FD059A12E09}" presName="hierChild4" presStyleCnt="0"/>
      <dgm:spPr/>
    </dgm:pt>
    <dgm:pt modelId="{661BEA2E-1427-A240-A83E-9BDE4DC0AF38}" type="pres">
      <dgm:prSet presAssocID="{A6A51215-925D-ED41-BAB9-345259960EAF}" presName="Name28" presStyleLbl="parChTrans1D3" presStyleIdx="7" presStyleCnt="16"/>
      <dgm:spPr/>
      <dgm:t>
        <a:bodyPr/>
        <a:lstStyle/>
        <a:p>
          <a:endParaRPr lang="zh-CN" altLang="en-US"/>
        </a:p>
      </dgm:t>
    </dgm:pt>
    <dgm:pt modelId="{C1D6E614-B39C-E04D-AD3E-7842A7B05FBC}" type="pres">
      <dgm:prSet presAssocID="{313B640C-B415-2744-82E6-5C60973ECAEB}" presName="hierRoot2" presStyleCnt="0">
        <dgm:presLayoutVars>
          <dgm:hierBranch val="init"/>
        </dgm:presLayoutVars>
      </dgm:prSet>
      <dgm:spPr/>
    </dgm:pt>
    <dgm:pt modelId="{7BDCEF9D-67EE-C744-8BAB-662F5887D38C}" type="pres">
      <dgm:prSet presAssocID="{313B640C-B415-2744-82E6-5C60973ECAEB}" presName="rootComposite2" presStyleCnt="0"/>
      <dgm:spPr/>
    </dgm:pt>
    <dgm:pt modelId="{DE2B5197-2317-B943-8473-A9BAE75E557D}" type="pres">
      <dgm:prSet presAssocID="{313B640C-B415-2744-82E6-5C60973ECAE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1D8F88-FF9A-D449-B9F7-E0CD4A84497C}" type="pres">
      <dgm:prSet presAssocID="{313B640C-B415-2744-82E6-5C60973ECAEB}" presName="topArc2" presStyleLbl="parChTrans1D1" presStyleIdx="36" presStyleCnt="76"/>
      <dgm:spPr/>
    </dgm:pt>
    <dgm:pt modelId="{B3225B5B-5C9F-9C44-AD07-08EB174E73E7}" type="pres">
      <dgm:prSet presAssocID="{313B640C-B415-2744-82E6-5C60973ECAEB}" presName="bottomArc2" presStyleLbl="parChTrans1D1" presStyleIdx="37" presStyleCnt="76"/>
      <dgm:spPr/>
    </dgm:pt>
    <dgm:pt modelId="{BDB33263-85C3-114A-A112-058FA8128250}" type="pres">
      <dgm:prSet presAssocID="{313B640C-B415-2744-82E6-5C60973ECAE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BD0672-4F5A-8148-A4F5-AA1ADE66F550}" type="pres">
      <dgm:prSet presAssocID="{313B640C-B415-2744-82E6-5C60973ECAEB}" presName="hierChild4" presStyleCnt="0"/>
      <dgm:spPr/>
    </dgm:pt>
    <dgm:pt modelId="{61E38381-332D-354B-89A8-2E380916A287}" type="pres">
      <dgm:prSet presAssocID="{313B640C-B415-2744-82E6-5C60973ECAEB}" presName="hierChild5" presStyleCnt="0"/>
      <dgm:spPr/>
    </dgm:pt>
    <dgm:pt modelId="{45563FE1-EC3D-DB41-8A4B-BB3C82A7F64E}" type="pres">
      <dgm:prSet presAssocID="{97C77DD9-8856-0F49-A10A-9917B2B3623A}" presName="Name28" presStyleLbl="parChTrans1D3" presStyleIdx="8" presStyleCnt="16"/>
      <dgm:spPr/>
      <dgm:t>
        <a:bodyPr/>
        <a:lstStyle/>
        <a:p>
          <a:endParaRPr lang="zh-CN" altLang="en-US"/>
        </a:p>
      </dgm:t>
    </dgm:pt>
    <dgm:pt modelId="{E36FC40D-C1B2-A648-B138-7FCC0E00F9CE}" type="pres">
      <dgm:prSet presAssocID="{D21CB905-6FCB-C749-B8D8-F7E3E8890832}" presName="hierRoot2" presStyleCnt="0">
        <dgm:presLayoutVars>
          <dgm:hierBranch val="init"/>
        </dgm:presLayoutVars>
      </dgm:prSet>
      <dgm:spPr/>
    </dgm:pt>
    <dgm:pt modelId="{BB1B6CF0-3585-9547-9F37-D727ED3A6BFF}" type="pres">
      <dgm:prSet presAssocID="{D21CB905-6FCB-C749-B8D8-F7E3E8890832}" presName="rootComposite2" presStyleCnt="0"/>
      <dgm:spPr/>
    </dgm:pt>
    <dgm:pt modelId="{16FFD37C-C605-C64B-9FFD-843CBDAE8F4C}" type="pres">
      <dgm:prSet presAssocID="{D21CB905-6FCB-C749-B8D8-F7E3E88908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D719B6-0F1B-6C48-8B0F-AB1C29EB1BC4}" type="pres">
      <dgm:prSet presAssocID="{D21CB905-6FCB-C749-B8D8-F7E3E8890832}" presName="topArc2" presStyleLbl="parChTrans1D1" presStyleIdx="38" presStyleCnt="76"/>
      <dgm:spPr/>
    </dgm:pt>
    <dgm:pt modelId="{655D67C2-A569-4B4E-9AFE-21B87ECC28CA}" type="pres">
      <dgm:prSet presAssocID="{D21CB905-6FCB-C749-B8D8-F7E3E8890832}" presName="bottomArc2" presStyleLbl="parChTrans1D1" presStyleIdx="39" presStyleCnt="76"/>
      <dgm:spPr/>
    </dgm:pt>
    <dgm:pt modelId="{EC16CE5F-81E2-C545-BB50-B91B46F3177E}" type="pres">
      <dgm:prSet presAssocID="{D21CB905-6FCB-C749-B8D8-F7E3E889083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6F09CFD-629D-CB4A-945A-9C9607AB58AA}" type="pres">
      <dgm:prSet presAssocID="{D21CB905-6FCB-C749-B8D8-F7E3E8890832}" presName="hierChild4" presStyleCnt="0"/>
      <dgm:spPr/>
    </dgm:pt>
    <dgm:pt modelId="{FD326A6D-67C1-1043-8FB1-4A4AD3754D27}" type="pres">
      <dgm:prSet presAssocID="{AD091C28-9511-284D-B4BF-B2F1EB1DC710}" presName="Name28" presStyleLbl="parChTrans1D4" presStyleIdx="8" presStyleCnt="18"/>
      <dgm:spPr/>
      <dgm:t>
        <a:bodyPr/>
        <a:lstStyle/>
        <a:p>
          <a:endParaRPr lang="zh-CN" altLang="en-US"/>
        </a:p>
      </dgm:t>
    </dgm:pt>
    <dgm:pt modelId="{116C3BE5-BD94-3649-B91D-1A346C6B4094}" type="pres">
      <dgm:prSet presAssocID="{A51A1599-5BFF-5044-AFEF-66D1590AF125}" presName="hierRoot2" presStyleCnt="0">
        <dgm:presLayoutVars>
          <dgm:hierBranch val="init"/>
        </dgm:presLayoutVars>
      </dgm:prSet>
      <dgm:spPr/>
    </dgm:pt>
    <dgm:pt modelId="{A3075EFD-FB16-694D-86BC-21F54B2B5F34}" type="pres">
      <dgm:prSet presAssocID="{A51A1599-5BFF-5044-AFEF-66D1590AF125}" presName="rootComposite2" presStyleCnt="0"/>
      <dgm:spPr/>
    </dgm:pt>
    <dgm:pt modelId="{338B282D-FE67-4144-8FA3-8D62CD2F3E96}" type="pres">
      <dgm:prSet presAssocID="{A51A1599-5BFF-5044-AFEF-66D1590AF1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D1D32-83B2-C64B-8E30-17E7397D3B15}" type="pres">
      <dgm:prSet presAssocID="{A51A1599-5BFF-5044-AFEF-66D1590AF125}" presName="topArc2" presStyleLbl="parChTrans1D1" presStyleIdx="40" presStyleCnt="76"/>
      <dgm:spPr/>
    </dgm:pt>
    <dgm:pt modelId="{2292A6DB-5773-D24D-BC23-58BB679AF27F}" type="pres">
      <dgm:prSet presAssocID="{A51A1599-5BFF-5044-AFEF-66D1590AF125}" presName="bottomArc2" presStyleLbl="parChTrans1D1" presStyleIdx="41" presStyleCnt="76"/>
      <dgm:spPr/>
    </dgm:pt>
    <dgm:pt modelId="{2E5C290D-444E-6D4C-977C-FEC91B08DC59}" type="pres">
      <dgm:prSet presAssocID="{A51A1599-5BFF-5044-AFEF-66D1590AF12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A3C1780-63AB-9047-8E30-7AA8CAB8EA2E}" type="pres">
      <dgm:prSet presAssocID="{A51A1599-5BFF-5044-AFEF-66D1590AF125}" presName="hierChild4" presStyleCnt="0"/>
      <dgm:spPr/>
    </dgm:pt>
    <dgm:pt modelId="{EBF2D923-3597-9440-B0E1-9F27E50C82D8}" type="pres">
      <dgm:prSet presAssocID="{A51A1599-5BFF-5044-AFEF-66D1590AF125}" presName="hierChild5" presStyleCnt="0"/>
      <dgm:spPr/>
    </dgm:pt>
    <dgm:pt modelId="{DEC4A8FD-5276-5F4A-BF43-1E104C1A6612}" type="pres">
      <dgm:prSet presAssocID="{C06C8D00-9AB1-9842-9494-5E08969B74BD}" presName="Name28" presStyleLbl="parChTrans1D4" presStyleIdx="9" presStyleCnt="18"/>
      <dgm:spPr/>
      <dgm:t>
        <a:bodyPr/>
        <a:lstStyle/>
        <a:p>
          <a:endParaRPr lang="zh-CN" altLang="en-US"/>
        </a:p>
      </dgm:t>
    </dgm:pt>
    <dgm:pt modelId="{92B6FEB0-4B5F-A446-AC3C-E73A7D747F15}" type="pres">
      <dgm:prSet presAssocID="{CD53BE94-63D7-5D42-881B-BD9F6CC2A995}" presName="hierRoot2" presStyleCnt="0">
        <dgm:presLayoutVars>
          <dgm:hierBranch val="init"/>
        </dgm:presLayoutVars>
      </dgm:prSet>
      <dgm:spPr/>
    </dgm:pt>
    <dgm:pt modelId="{4A5AE98F-8661-3442-9161-D09E6C40EB50}" type="pres">
      <dgm:prSet presAssocID="{CD53BE94-63D7-5D42-881B-BD9F6CC2A995}" presName="rootComposite2" presStyleCnt="0"/>
      <dgm:spPr/>
    </dgm:pt>
    <dgm:pt modelId="{1E1F058E-031F-2E41-B9CF-CD60DF4FCB3E}" type="pres">
      <dgm:prSet presAssocID="{CD53BE94-63D7-5D42-881B-BD9F6CC2A99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4151B3-DFEB-2843-8D64-0B6F75A04F0E}" type="pres">
      <dgm:prSet presAssocID="{CD53BE94-63D7-5D42-881B-BD9F6CC2A995}" presName="topArc2" presStyleLbl="parChTrans1D1" presStyleIdx="42" presStyleCnt="76"/>
      <dgm:spPr/>
    </dgm:pt>
    <dgm:pt modelId="{9C095583-13FD-A84B-B1C0-7FFE252E17AD}" type="pres">
      <dgm:prSet presAssocID="{CD53BE94-63D7-5D42-881B-BD9F6CC2A995}" presName="bottomArc2" presStyleLbl="parChTrans1D1" presStyleIdx="43" presStyleCnt="76"/>
      <dgm:spPr/>
    </dgm:pt>
    <dgm:pt modelId="{E683D532-CD03-824E-B1E9-C686A034EA22}" type="pres">
      <dgm:prSet presAssocID="{CD53BE94-63D7-5D42-881B-BD9F6CC2A99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876107A-30CD-DA47-AC2E-26333AFF86AD}" type="pres">
      <dgm:prSet presAssocID="{CD53BE94-63D7-5D42-881B-BD9F6CC2A995}" presName="hierChild4" presStyleCnt="0"/>
      <dgm:spPr/>
    </dgm:pt>
    <dgm:pt modelId="{120E0C55-FD40-BA47-A3AB-EE7B69E01439}" type="pres">
      <dgm:prSet presAssocID="{605C7AC8-CF78-1A4A-8A66-05B8F2A7B4FD}" presName="Name28" presStyleLbl="parChTrans1D4" presStyleIdx="10" presStyleCnt="18"/>
      <dgm:spPr/>
      <dgm:t>
        <a:bodyPr/>
        <a:lstStyle/>
        <a:p>
          <a:endParaRPr lang="zh-CN" altLang="en-US"/>
        </a:p>
      </dgm:t>
    </dgm:pt>
    <dgm:pt modelId="{9989A4B8-C62B-FA46-B04D-1839692917D5}" type="pres">
      <dgm:prSet presAssocID="{7141269C-31FE-7D4F-8143-774B7236DB10}" presName="hierRoot2" presStyleCnt="0">
        <dgm:presLayoutVars>
          <dgm:hierBranch val="init"/>
        </dgm:presLayoutVars>
      </dgm:prSet>
      <dgm:spPr/>
    </dgm:pt>
    <dgm:pt modelId="{7B2222D3-BD20-014D-B086-C684E879A5D8}" type="pres">
      <dgm:prSet presAssocID="{7141269C-31FE-7D4F-8143-774B7236DB10}" presName="rootComposite2" presStyleCnt="0"/>
      <dgm:spPr/>
    </dgm:pt>
    <dgm:pt modelId="{D9AFA551-E2D4-9B44-BB75-AFC4C6D4A494}" type="pres">
      <dgm:prSet presAssocID="{7141269C-31FE-7D4F-8143-774B7236DB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C4C69F-AD4C-5C4B-81E4-B701AEC69E97}" type="pres">
      <dgm:prSet presAssocID="{7141269C-31FE-7D4F-8143-774B7236DB10}" presName="topArc2" presStyleLbl="parChTrans1D1" presStyleIdx="44" presStyleCnt="76"/>
      <dgm:spPr/>
    </dgm:pt>
    <dgm:pt modelId="{37F76207-4DA2-9645-A005-45AEF25EE231}" type="pres">
      <dgm:prSet presAssocID="{7141269C-31FE-7D4F-8143-774B7236DB10}" presName="bottomArc2" presStyleLbl="parChTrans1D1" presStyleIdx="45" presStyleCnt="76"/>
      <dgm:spPr/>
    </dgm:pt>
    <dgm:pt modelId="{31CB7CB9-056B-884A-9241-DFCBBEE734BA}" type="pres">
      <dgm:prSet presAssocID="{7141269C-31FE-7D4F-8143-774B7236DB10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5AA5C81-86E0-4B49-9808-2194B4AC5CE5}" type="pres">
      <dgm:prSet presAssocID="{7141269C-31FE-7D4F-8143-774B7236DB10}" presName="hierChild4" presStyleCnt="0"/>
      <dgm:spPr/>
    </dgm:pt>
    <dgm:pt modelId="{DADCE9B1-AFA4-4B41-8602-4DE97983994E}" type="pres">
      <dgm:prSet presAssocID="{7141269C-31FE-7D4F-8143-774B7236DB10}" presName="hierChild5" presStyleCnt="0"/>
      <dgm:spPr/>
    </dgm:pt>
    <dgm:pt modelId="{B8F58BBB-E15A-D84A-BC79-F7F899320545}" type="pres">
      <dgm:prSet presAssocID="{F5073376-F670-7B49-9A33-C61942BC2F72}" presName="Name28" presStyleLbl="parChTrans1D4" presStyleIdx="11" presStyleCnt="18"/>
      <dgm:spPr/>
      <dgm:t>
        <a:bodyPr/>
        <a:lstStyle/>
        <a:p>
          <a:endParaRPr lang="zh-CN" altLang="en-US"/>
        </a:p>
      </dgm:t>
    </dgm:pt>
    <dgm:pt modelId="{AB2A5CE8-4665-D046-8B86-64FC2626CF3A}" type="pres">
      <dgm:prSet presAssocID="{9723EC5E-5B40-B148-B7F4-0E5AF3970E0C}" presName="hierRoot2" presStyleCnt="0">
        <dgm:presLayoutVars>
          <dgm:hierBranch val="init"/>
        </dgm:presLayoutVars>
      </dgm:prSet>
      <dgm:spPr/>
    </dgm:pt>
    <dgm:pt modelId="{20CDE4BC-80AD-3E43-9EC2-ADA5E01A01C5}" type="pres">
      <dgm:prSet presAssocID="{9723EC5E-5B40-B148-B7F4-0E5AF3970E0C}" presName="rootComposite2" presStyleCnt="0"/>
      <dgm:spPr/>
    </dgm:pt>
    <dgm:pt modelId="{ABFA01CC-66CB-B446-8C14-C4A9DEF7BF6E}" type="pres">
      <dgm:prSet presAssocID="{9723EC5E-5B40-B148-B7F4-0E5AF3970E0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2E9359-943C-A241-AD2E-A9A505296DF1}" type="pres">
      <dgm:prSet presAssocID="{9723EC5E-5B40-B148-B7F4-0E5AF3970E0C}" presName="topArc2" presStyleLbl="parChTrans1D1" presStyleIdx="46" presStyleCnt="76"/>
      <dgm:spPr/>
    </dgm:pt>
    <dgm:pt modelId="{46A627B8-22BF-434B-A6DC-2DD5B1230850}" type="pres">
      <dgm:prSet presAssocID="{9723EC5E-5B40-B148-B7F4-0E5AF3970E0C}" presName="bottomArc2" presStyleLbl="parChTrans1D1" presStyleIdx="47" presStyleCnt="76"/>
      <dgm:spPr/>
    </dgm:pt>
    <dgm:pt modelId="{D72C10F2-B83B-EA40-A8C4-266F5CDD1E89}" type="pres">
      <dgm:prSet presAssocID="{9723EC5E-5B40-B148-B7F4-0E5AF3970E0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C65EE43-1593-514F-9253-BE2304CDD9F2}" type="pres">
      <dgm:prSet presAssocID="{9723EC5E-5B40-B148-B7F4-0E5AF3970E0C}" presName="hierChild4" presStyleCnt="0"/>
      <dgm:spPr/>
    </dgm:pt>
    <dgm:pt modelId="{FA248DA0-39FB-9844-A755-15D5D3DA514F}" type="pres">
      <dgm:prSet presAssocID="{9723EC5E-5B40-B148-B7F4-0E5AF3970E0C}" presName="hierChild5" presStyleCnt="0"/>
      <dgm:spPr/>
    </dgm:pt>
    <dgm:pt modelId="{ED267E3B-C815-C345-958F-9E43B7FBFFF8}" type="pres">
      <dgm:prSet presAssocID="{CD53BE94-63D7-5D42-881B-BD9F6CC2A995}" presName="hierChild5" presStyleCnt="0"/>
      <dgm:spPr/>
    </dgm:pt>
    <dgm:pt modelId="{1E64DEFC-0E5D-3742-AE35-76BD5340857D}" type="pres">
      <dgm:prSet presAssocID="{D21CB905-6FCB-C749-B8D8-F7E3E8890832}" presName="hierChild5" presStyleCnt="0"/>
      <dgm:spPr/>
    </dgm:pt>
    <dgm:pt modelId="{9A832F90-716F-0440-8213-879FF025AED4}" type="pres">
      <dgm:prSet presAssocID="{1D0EF6AD-AF2A-4C40-A71D-5062C62AAE51}" presName="Name28" presStyleLbl="parChTrans1D3" presStyleIdx="9" presStyleCnt="16"/>
      <dgm:spPr/>
      <dgm:t>
        <a:bodyPr/>
        <a:lstStyle/>
        <a:p>
          <a:endParaRPr lang="zh-CN" altLang="en-US"/>
        </a:p>
      </dgm:t>
    </dgm:pt>
    <dgm:pt modelId="{681AAA64-2324-5C46-8308-1A32CD69D0D2}" type="pres">
      <dgm:prSet presAssocID="{AFD98C1D-258A-834E-9094-FB74843BAE85}" presName="hierRoot2" presStyleCnt="0">
        <dgm:presLayoutVars>
          <dgm:hierBranch val="init"/>
        </dgm:presLayoutVars>
      </dgm:prSet>
      <dgm:spPr/>
    </dgm:pt>
    <dgm:pt modelId="{98E8B52D-5AA1-274E-AB38-76DF55CD043B}" type="pres">
      <dgm:prSet presAssocID="{AFD98C1D-258A-834E-9094-FB74843BAE85}" presName="rootComposite2" presStyleCnt="0"/>
      <dgm:spPr/>
    </dgm:pt>
    <dgm:pt modelId="{37A32D9B-A98F-0640-B4A4-2464CCE811C1}" type="pres">
      <dgm:prSet presAssocID="{AFD98C1D-258A-834E-9094-FB74843BAE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9F5971-F139-8C44-AC6F-FE0F61DB985F}" type="pres">
      <dgm:prSet presAssocID="{AFD98C1D-258A-834E-9094-FB74843BAE85}" presName="topArc2" presStyleLbl="parChTrans1D1" presStyleIdx="48" presStyleCnt="76"/>
      <dgm:spPr/>
    </dgm:pt>
    <dgm:pt modelId="{FB5A9D33-33C7-874A-8B93-16AD211F168A}" type="pres">
      <dgm:prSet presAssocID="{AFD98C1D-258A-834E-9094-FB74843BAE85}" presName="bottomArc2" presStyleLbl="parChTrans1D1" presStyleIdx="49" presStyleCnt="76"/>
      <dgm:spPr/>
    </dgm:pt>
    <dgm:pt modelId="{CEF60013-96E6-8A47-97A3-CB4558DD9FC2}" type="pres">
      <dgm:prSet presAssocID="{AFD98C1D-258A-834E-9094-FB74843BAE8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A59EF1-9B6F-E740-8EBC-FDC177A22E5A}" type="pres">
      <dgm:prSet presAssocID="{AFD98C1D-258A-834E-9094-FB74843BAE85}" presName="hierChild4" presStyleCnt="0"/>
      <dgm:spPr/>
    </dgm:pt>
    <dgm:pt modelId="{99CC5204-341A-FE4F-B768-B37103DF8826}" type="pres">
      <dgm:prSet presAssocID="{AFD98C1D-258A-834E-9094-FB74843BAE85}" presName="hierChild5" presStyleCnt="0"/>
      <dgm:spPr/>
    </dgm:pt>
    <dgm:pt modelId="{4D91E484-25E5-6749-ADC1-D45512464A2D}" type="pres">
      <dgm:prSet presAssocID="{057B44FA-3E55-D34A-B306-CAEE00150AD4}" presName="Name28" presStyleLbl="parChTrans1D3" presStyleIdx="10" presStyleCnt="16"/>
      <dgm:spPr/>
      <dgm:t>
        <a:bodyPr/>
        <a:lstStyle/>
        <a:p>
          <a:endParaRPr lang="zh-CN" altLang="en-US"/>
        </a:p>
      </dgm:t>
    </dgm:pt>
    <dgm:pt modelId="{C0527A07-878F-DE40-A0F0-08E2D59D11E8}" type="pres">
      <dgm:prSet presAssocID="{E0E214F2-BD36-6F42-8B6F-D77A94B4BA33}" presName="hierRoot2" presStyleCnt="0">
        <dgm:presLayoutVars>
          <dgm:hierBranch val="init"/>
        </dgm:presLayoutVars>
      </dgm:prSet>
      <dgm:spPr/>
    </dgm:pt>
    <dgm:pt modelId="{CB073D83-5CF9-1D4D-8D05-16BC35281299}" type="pres">
      <dgm:prSet presAssocID="{E0E214F2-BD36-6F42-8B6F-D77A94B4BA33}" presName="rootComposite2" presStyleCnt="0"/>
      <dgm:spPr/>
    </dgm:pt>
    <dgm:pt modelId="{7992E425-0EBE-DA4B-B6CC-F0D32A320A9F}" type="pres">
      <dgm:prSet presAssocID="{E0E214F2-BD36-6F42-8B6F-D77A94B4BA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5F8E54-D25D-BE46-A667-FCE7CBF8575D}" type="pres">
      <dgm:prSet presAssocID="{E0E214F2-BD36-6F42-8B6F-D77A94B4BA33}" presName="topArc2" presStyleLbl="parChTrans1D1" presStyleIdx="50" presStyleCnt="76"/>
      <dgm:spPr/>
    </dgm:pt>
    <dgm:pt modelId="{64CC4053-8DD0-E740-BE34-32893DF8CDFF}" type="pres">
      <dgm:prSet presAssocID="{E0E214F2-BD36-6F42-8B6F-D77A94B4BA33}" presName="bottomArc2" presStyleLbl="parChTrans1D1" presStyleIdx="51" presStyleCnt="76"/>
      <dgm:spPr/>
    </dgm:pt>
    <dgm:pt modelId="{872233C5-00FB-EE4E-A3D9-71C09D6D706E}" type="pres">
      <dgm:prSet presAssocID="{E0E214F2-BD36-6F42-8B6F-D77A94B4BA3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41E1DC3-2F1C-5C4D-8ED1-93A83AAD4B34}" type="pres">
      <dgm:prSet presAssocID="{E0E214F2-BD36-6F42-8B6F-D77A94B4BA33}" presName="hierChild4" presStyleCnt="0"/>
      <dgm:spPr/>
    </dgm:pt>
    <dgm:pt modelId="{B23F1D01-5DB3-2943-A723-7738AAB79CEE}" type="pres">
      <dgm:prSet presAssocID="{E0E214F2-BD36-6F42-8B6F-D77A94B4BA33}" presName="hierChild5" presStyleCnt="0"/>
      <dgm:spPr/>
    </dgm:pt>
    <dgm:pt modelId="{E1A19351-B2AB-A041-98BE-DFB63A76093C}" type="pres">
      <dgm:prSet presAssocID="{8A2FF53A-DC09-7644-B15C-DE815DED88AB}" presName="Name28" presStyleLbl="parChTrans1D3" presStyleIdx="11" presStyleCnt="16"/>
      <dgm:spPr/>
      <dgm:t>
        <a:bodyPr/>
        <a:lstStyle/>
        <a:p>
          <a:endParaRPr lang="zh-CN" altLang="en-US"/>
        </a:p>
      </dgm:t>
    </dgm:pt>
    <dgm:pt modelId="{D51D15D8-7CC3-8343-B14C-7210F92B56D5}" type="pres">
      <dgm:prSet presAssocID="{FDD1CE99-9381-304D-BABA-FB38061967FB}" presName="hierRoot2" presStyleCnt="0">
        <dgm:presLayoutVars>
          <dgm:hierBranch val="init"/>
        </dgm:presLayoutVars>
      </dgm:prSet>
      <dgm:spPr/>
    </dgm:pt>
    <dgm:pt modelId="{50947BA9-9976-5840-9B25-7F1F9D907920}" type="pres">
      <dgm:prSet presAssocID="{FDD1CE99-9381-304D-BABA-FB38061967FB}" presName="rootComposite2" presStyleCnt="0"/>
      <dgm:spPr/>
    </dgm:pt>
    <dgm:pt modelId="{D7249765-5D87-2341-9630-7B6A325A2CB9}" type="pres">
      <dgm:prSet presAssocID="{FDD1CE99-9381-304D-BABA-FB38061967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B1487-0C30-B941-83F4-F9F9CC425D4A}" type="pres">
      <dgm:prSet presAssocID="{FDD1CE99-9381-304D-BABA-FB38061967FB}" presName="topArc2" presStyleLbl="parChTrans1D1" presStyleIdx="52" presStyleCnt="76"/>
      <dgm:spPr/>
    </dgm:pt>
    <dgm:pt modelId="{8F800680-B576-E247-9AA8-895FF40720CF}" type="pres">
      <dgm:prSet presAssocID="{FDD1CE99-9381-304D-BABA-FB38061967FB}" presName="bottomArc2" presStyleLbl="parChTrans1D1" presStyleIdx="53" presStyleCnt="76"/>
      <dgm:spPr/>
    </dgm:pt>
    <dgm:pt modelId="{4AC24800-562A-FA4B-BB36-C0A8D40FDF11}" type="pres">
      <dgm:prSet presAssocID="{FDD1CE99-9381-304D-BABA-FB38061967F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DC786FE-6EA9-6743-BE41-1297B115D4E2}" type="pres">
      <dgm:prSet presAssocID="{FDD1CE99-9381-304D-BABA-FB38061967FB}" presName="hierChild4" presStyleCnt="0"/>
      <dgm:spPr/>
    </dgm:pt>
    <dgm:pt modelId="{879BAF62-1A1F-8843-B5B5-0A402AFCFB5F}" type="pres">
      <dgm:prSet presAssocID="{FDD1CE99-9381-304D-BABA-FB38061967FB}" presName="hierChild5" presStyleCnt="0"/>
      <dgm:spPr/>
    </dgm:pt>
    <dgm:pt modelId="{63E85C3A-1C68-5F4F-94FD-EC7948627104}" type="pres">
      <dgm:prSet presAssocID="{FCC02AC3-7D32-5047-AFF3-65150F2A6239}" presName="Name28" presStyleLbl="parChTrans1D3" presStyleIdx="12" presStyleCnt="16"/>
      <dgm:spPr/>
      <dgm:t>
        <a:bodyPr/>
        <a:lstStyle/>
        <a:p>
          <a:endParaRPr lang="zh-CN" altLang="en-US"/>
        </a:p>
      </dgm:t>
    </dgm:pt>
    <dgm:pt modelId="{485E4EAE-701E-024E-B6B2-274F5F24859D}" type="pres">
      <dgm:prSet presAssocID="{298AD2CA-E6EA-6D41-9F77-2FD5A74FAA87}" presName="hierRoot2" presStyleCnt="0">
        <dgm:presLayoutVars>
          <dgm:hierBranch val="init"/>
        </dgm:presLayoutVars>
      </dgm:prSet>
      <dgm:spPr/>
    </dgm:pt>
    <dgm:pt modelId="{C1F8E658-2E64-5240-9E9B-D49C0F8A5D12}" type="pres">
      <dgm:prSet presAssocID="{298AD2CA-E6EA-6D41-9F77-2FD5A74FAA87}" presName="rootComposite2" presStyleCnt="0"/>
      <dgm:spPr/>
    </dgm:pt>
    <dgm:pt modelId="{F0DB32E5-9E27-D34C-94A2-D7B77C089343}" type="pres">
      <dgm:prSet presAssocID="{298AD2CA-E6EA-6D41-9F77-2FD5A74FAA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724EA7-F95E-D64F-BEBF-B40A6FF0A842}" type="pres">
      <dgm:prSet presAssocID="{298AD2CA-E6EA-6D41-9F77-2FD5A74FAA87}" presName="topArc2" presStyleLbl="parChTrans1D1" presStyleIdx="54" presStyleCnt="76"/>
      <dgm:spPr/>
    </dgm:pt>
    <dgm:pt modelId="{5ECC484B-6B99-2E47-BDAD-0AD95714B300}" type="pres">
      <dgm:prSet presAssocID="{298AD2CA-E6EA-6D41-9F77-2FD5A74FAA87}" presName="bottomArc2" presStyleLbl="parChTrans1D1" presStyleIdx="55" presStyleCnt="76"/>
      <dgm:spPr/>
    </dgm:pt>
    <dgm:pt modelId="{06E1BB5A-0A6F-7D46-B4AC-AA3A71E85665}" type="pres">
      <dgm:prSet presAssocID="{298AD2CA-E6EA-6D41-9F77-2FD5A74FAA8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D320FB0-D6D0-564F-BFF8-107131A34AAB}" type="pres">
      <dgm:prSet presAssocID="{298AD2CA-E6EA-6D41-9F77-2FD5A74FAA87}" presName="hierChild4" presStyleCnt="0"/>
      <dgm:spPr/>
    </dgm:pt>
    <dgm:pt modelId="{966D9FBB-FF6D-B04F-B2DB-0EACB9C6D731}" type="pres">
      <dgm:prSet presAssocID="{298AD2CA-E6EA-6D41-9F77-2FD5A74FAA87}" presName="hierChild5" presStyleCnt="0"/>
      <dgm:spPr/>
    </dgm:pt>
    <dgm:pt modelId="{97404AE6-3B86-064E-BE4C-2391539C3C73}" type="pres">
      <dgm:prSet presAssocID="{409CE1E0-6632-B940-A4DE-C15F15E8EA99}" presName="Name28" presStyleLbl="parChTrans1D3" presStyleIdx="13" presStyleCnt="16"/>
      <dgm:spPr/>
      <dgm:t>
        <a:bodyPr/>
        <a:lstStyle/>
        <a:p>
          <a:endParaRPr lang="zh-CN" altLang="en-US"/>
        </a:p>
      </dgm:t>
    </dgm:pt>
    <dgm:pt modelId="{FDBD44C4-A66B-D742-A756-0525A0A555F7}" type="pres">
      <dgm:prSet presAssocID="{9F397A5C-65F6-9149-BA47-74C0BE6E8451}" presName="hierRoot2" presStyleCnt="0">
        <dgm:presLayoutVars>
          <dgm:hierBranch val="init"/>
        </dgm:presLayoutVars>
      </dgm:prSet>
      <dgm:spPr/>
    </dgm:pt>
    <dgm:pt modelId="{C72046CB-450C-E746-A37A-58A11050304E}" type="pres">
      <dgm:prSet presAssocID="{9F397A5C-65F6-9149-BA47-74C0BE6E8451}" presName="rootComposite2" presStyleCnt="0"/>
      <dgm:spPr/>
    </dgm:pt>
    <dgm:pt modelId="{47659635-F56A-284C-AFAD-7FE5BBABB291}" type="pres">
      <dgm:prSet presAssocID="{9F397A5C-65F6-9149-BA47-74C0BE6E8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005F4-4BD8-4141-99E2-A3B3DB35074D}" type="pres">
      <dgm:prSet presAssocID="{9F397A5C-65F6-9149-BA47-74C0BE6E8451}" presName="topArc2" presStyleLbl="parChTrans1D1" presStyleIdx="56" presStyleCnt="76"/>
      <dgm:spPr/>
    </dgm:pt>
    <dgm:pt modelId="{B187F2A5-9826-6C4D-9BA7-750042A9962B}" type="pres">
      <dgm:prSet presAssocID="{9F397A5C-65F6-9149-BA47-74C0BE6E8451}" presName="bottomArc2" presStyleLbl="parChTrans1D1" presStyleIdx="57" presStyleCnt="76"/>
      <dgm:spPr/>
    </dgm:pt>
    <dgm:pt modelId="{0931B37C-8E8F-794E-A2EB-271F7A88660A}" type="pres">
      <dgm:prSet presAssocID="{9F397A5C-65F6-9149-BA47-74C0BE6E845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93697C4-F02A-6947-B61E-3DB8C810A1D2}" type="pres">
      <dgm:prSet presAssocID="{9F397A5C-65F6-9149-BA47-74C0BE6E8451}" presName="hierChild4" presStyleCnt="0"/>
      <dgm:spPr/>
    </dgm:pt>
    <dgm:pt modelId="{B5E806CC-4FC3-3249-8896-032B28B5D19D}" type="pres">
      <dgm:prSet presAssocID="{9F397A5C-65F6-9149-BA47-74C0BE6E8451}" presName="hierChild5" presStyleCnt="0"/>
      <dgm:spPr/>
    </dgm:pt>
    <dgm:pt modelId="{88FDA1D4-1E42-764B-A276-65849299257F}" type="pres">
      <dgm:prSet presAssocID="{E5EFB7A1-6CE6-014D-BDAC-D70421B7572F}" presName="Name28" presStyleLbl="parChTrans1D3" presStyleIdx="14" presStyleCnt="16"/>
      <dgm:spPr/>
      <dgm:t>
        <a:bodyPr/>
        <a:lstStyle/>
        <a:p>
          <a:endParaRPr lang="zh-CN" altLang="en-US"/>
        </a:p>
      </dgm:t>
    </dgm:pt>
    <dgm:pt modelId="{68A48211-9D46-2A46-9863-5B45DF8BD426}" type="pres">
      <dgm:prSet presAssocID="{6A3EB527-6ACF-0A48-9611-99C3B11B40BE}" presName="hierRoot2" presStyleCnt="0">
        <dgm:presLayoutVars>
          <dgm:hierBranch val="init"/>
        </dgm:presLayoutVars>
      </dgm:prSet>
      <dgm:spPr/>
    </dgm:pt>
    <dgm:pt modelId="{88B2B912-B2D1-3C4C-8E4A-FAADD8574071}" type="pres">
      <dgm:prSet presAssocID="{6A3EB527-6ACF-0A48-9611-99C3B11B40BE}" presName="rootComposite2" presStyleCnt="0"/>
      <dgm:spPr/>
    </dgm:pt>
    <dgm:pt modelId="{686CC5BF-4374-E047-8130-EF90337A60BC}" type="pres">
      <dgm:prSet presAssocID="{6A3EB527-6ACF-0A48-9611-99C3B11B40B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3D046B-7ED7-0A4F-8CF7-21F8CACE7814}" type="pres">
      <dgm:prSet presAssocID="{6A3EB527-6ACF-0A48-9611-99C3B11B40BE}" presName="topArc2" presStyleLbl="parChTrans1D1" presStyleIdx="58" presStyleCnt="76"/>
      <dgm:spPr/>
    </dgm:pt>
    <dgm:pt modelId="{4C30B598-AB6E-E64B-A059-3261BF6FAC02}" type="pres">
      <dgm:prSet presAssocID="{6A3EB527-6ACF-0A48-9611-99C3B11B40BE}" presName="bottomArc2" presStyleLbl="parChTrans1D1" presStyleIdx="59" presStyleCnt="76"/>
      <dgm:spPr/>
    </dgm:pt>
    <dgm:pt modelId="{15389932-CCD0-7348-9164-B8B3FEE79A61}" type="pres">
      <dgm:prSet presAssocID="{6A3EB527-6ACF-0A48-9611-99C3B11B40B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08CB88B-A15E-B644-A89F-07EFCBC13731}" type="pres">
      <dgm:prSet presAssocID="{6A3EB527-6ACF-0A48-9611-99C3B11B40BE}" presName="hierChild4" presStyleCnt="0"/>
      <dgm:spPr/>
    </dgm:pt>
    <dgm:pt modelId="{5B05F418-9B9A-5D48-8CE1-A5B2BD5DD126}" type="pres">
      <dgm:prSet presAssocID="{20BF316E-829D-F04B-9F95-5F9D817D79AF}" presName="Name28" presStyleLbl="parChTrans1D4" presStyleIdx="12" presStyleCnt="18"/>
      <dgm:spPr/>
      <dgm:t>
        <a:bodyPr/>
        <a:lstStyle/>
        <a:p>
          <a:endParaRPr lang="zh-CN" altLang="en-US"/>
        </a:p>
      </dgm:t>
    </dgm:pt>
    <dgm:pt modelId="{CC07AD2A-DF49-2F40-9A52-0142A646F425}" type="pres">
      <dgm:prSet presAssocID="{F2F8DA69-C542-FC41-B64B-D453DE68B5EA}" presName="hierRoot2" presStyleCnt="0">
        <dgm:presLayoutVars>
          <dgm:hierBranch val="init"/>
        </dgm:presLayoutVars>
      </dgm:prSet>
      <dgm:spPr/>
    </dgm:pt>
    <dgm:pt modelId="{FC4A2B23-7DE4-6642-8237-E5E03C97FA9B}" type="pres">
      <dgm:prSet presAssocID="{F2F8DA69-C542-FC41-B64B-D453DE68B5EA}" presName="rootComposite2" presStyleCnt="0"/>
      <dgm:spPr/>
    </dgm:pt>
    <dgm:pt modelId="{5CFC7636-A925-5F41-BDBB-1E8F94DB780B}" type="pres">
      <dgm:prSet presAssocID="{F2F8DA69-C542-FC41-B64B-D453DE68B5E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B7231A-FE7D-284E-86BB-A514877A66B9}" type="pres">
      <dgm:prSet presAssocID="{F2F8DA69-C542-FC41-B64B-D453DE68B5EA}" presName="topArc2" presStyleLbl="parChTrans1D1" presStyleIdx="60" presStyleCnt="76"/>
      <dgm:spPr/>
    </dgm:pt>
    <dgm:pt modelId="{BC217814-11F5-6543-A84F-66B557FEC956}" type="pres">
      <dgm:prSet presAssocID="{F2F8DA69-C542-FC41-B64B-D453DE68B5EA}" presName="bottomArc2" presStyleLbl="parChTrans1D1" presStyleIdx="61" presStyleCnt="76"/>
      <dgm:spPr/>
    </dgm:pt>
    <dgm:pt modelId="{BFBA327F-EF51-E145-9DA5-EE4438F91A44}" type="pres">
      <dgm:prSet presAssocID="{F2F8DA69-C542-FC41-B64B-D453DE68B5E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240FCF-67E7-CB4A-A116-2CE77972F020}" type="pres">
      <dgm:prSet presAssocID="{F2F8DA69-C542-FC41-B64B-D453DE68B5EA}" presName="hierChild4" presStyleCnt="0"/>
      <dgm:spPr/>
    </dgm:pt>
    <dgm:pt modelId="{88201BD2-901F-0D45-B503-80617A777352}" type="pres">
      <dgm:prSet presAssocID="{F2F8DA69-C542-FC41-B64B-D453DE68B5EA}" presName="hierChild5" presStyleCnt="0"/>
      <dgm:spPr/>
    </dgm:pt>
    <dgm:pt modelId="{7AC205E6-5027-664D-AA36-AFE4A7613A60}" type="pres">
      <dgm:prSet presAssocID="{5F40FC3C-3E18-AD4E-9A1E-2AB5007B1E6F}" presName="Name28" presStyleLbl="parChTrans1D4" presStyleIdx="13" presStyleCnt="18"/>
      <dgm:spPr/>
      <dgm:t>
        <a:bodyPr/>
        <a:lstStyle/>
        <a:p>
          <a:endParaRPr lang="zh-CN" altLang="en-US"/>
        </a:p>
      </dgm:t>
    </dgm:pt>
    <dgm:pt modelId="{73FA3165-7D1F-1247-AFDF-50EF5B07D104}" type="pres">
      <dgm:prSet presAssocID="{848EA96A-858B-3448-8A86-180A7581B467}" presName="hierRoot2" presStyleCnt="0">
        <dgm:presLayoutVars>
          <dgm:hierBranch val="init"/>
        </dgm:presLayoutVars>
      </dgm:prSet>
      <dgm:spPr/>
    </dgm:pt>
    <dgm:pt modelId="{36799912-CB1F-E948-B87F-845987024E6A}" type="pres">
      <dgm:prSet presAssocID="{848EA96A-858B-3448-8A86-180A7581B467}" presName="rootComposite2" presStyleCnt="0"/>
      <dgm:spPr/>
    </dgm:pt>
    <dgm:pt modelId="{625A5F76-FCC6-DF42-AF64-DF7B11997207}" type="pres">
      <dgm:prSet presAssocID="{848EA96A-858B-3448-8A86-180A7581B4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672F63-48F8-EE46-8F44-11E18E5218E4}" type="pres">
      <dgm:prSet presAssocID="{848EA96A-858B-3448-8A86-180A7581B467}" presName="topArc2" presStyleLbl="parChTrans1D1" presStyleIdx="62" presStyleCnt="76"/>
      <dgm:spPr/>
    </dgm:pt>
    <dgm:pt modelId="{8645C583-4F4A-CB40-8CB4-CC287909930E}" type="pres">
      <dgm:prSet presAssocID="{848EA96A-858B-3448-8A86-180A7581B467}" presName="bottomArc2" presStyleLbl="parChTrans1D1" presStyleIdx="63" presStyleCnt="76"/>
      <dgm:spPr/>
    </dgm:pt>
    <dgm:pt modelId="{1516F0CC-42D8-8F43-BCFC-9F5E5529C9BB}" type="pres">
      <dgm:prSet presAssocID="{848EA96A-858B-3448-8A86-180A7581B4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629CD8A-E23F-5943-9D7F-5F3C087FF48F}" type="pres">
      <dgm:prSet presAssocID="{848EA96A-858B-3448-8A86-180A7581B467}" presName="hierChild4" presStyleCnt="0"/>
      <dgm:spPr/>
    </dgm:pt>
    <dgm:pt modelId="{25BFEE60-85D9-154D-A5E5-261A3593EFD0}" type="pres">
      <dgm:prSet presAssocID="{848EA96A-858B-3448-8A86-180A7581B467}" presName="hierChild5" presStyleCnt="0"/>
      <dgm:spPr/>
    </dgm:pt>
    <dgm:pt modelId="{7C6A4378-412C-CC47-9C98-75C4087B584A}" type="pres">
      <dgm:prSet presAssocID="{6A3EB527-6ACF-0A48-9611-99C3B11B40BE}" presName="hierChild5" presStyleCnt="0"/>
      <dgm:spPr/>
    </dgm:pt>
    <dgm:pt modelId="{31C5AEE3-BD8A-5640-81BF-465C27ADD967}" type="pres">
      <dgm:prSet presAssocID="{96D59D7F-7B6B-F441-8DF1-533D4CB80923}" presName="Name28" presStyleLbl="parChTrans1D3" presStyleIdx="15" presStyleCnt="16"/>
      <dgm:spPr/>
      <dgm:t>
        <a:bodyPr/>
        <a:lstStyle/>
        <a:p>
          <a:endParaRPr lang="zh-CN" altLang="en-US"/>
        </a:p>
      </dgm:t>
    </dgm:pt>
    <dgm:pt modelId="{AF3ABA1E-73E0-784C-A2A8-C209C7FE2D5A}" type="pres">
      <dgm:prSet presAssocID="{49C1984E-2807-BD42-B666-9C3B0DE2CA25}" presName="hierRoot2" presStyleCnt="0">
        <dgm:presLayoutVars>
          <dgm:hierBranch val="init"/>
        </dgm:presLayoutVars>
      </dgm:prSet>
      <dgm:spPr/>
    </dgm:pt>
    <dgm:pt modelId="{381B0FFD-34D3-374B-980A-71A038547A33}" type="pres">
      <dgm:prSet presAssocID="{49C1984E-2807-BD42-B666-9C3B0DE2CA25}" presName="rootComposite2" presStyleCnt="0"/>
      <dgm:spPr/>
    </dgm:pt>
    <dgm:pt modelId="{B7817AA0-4DD5-0044-B9AE-F006B0E364FD}" type="pres">
      <dgm:prSet presAssocID="{49C1984E-2807-BD42-B666-9C3B0DE2CA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23F3A-3649-C84D-9525-E4E77FFEA7C6}" type="pres">
      <dgm:prSet presAssocID="{49C1984E-2807-BD42-B666-9C3B0DE2CA25}" presName="topArc2" presStyleLbl="parChTrans1D1" presStyleIdx="64" presStyleCnt="76"/>
      <dgm:spPr/>
    </dgm:pt>
    <dgm:pt modelId="{FECF835F-CBA3-914F-A0E4-16301C5651E6}" type="pres">
      <dgm:prSet presAssocID="{49C1984E-2807-BD42-B666-9C3B0DE2CA25}" presName="bottomArc2" presStyleLbl="parChTrans1D1" presStyleIdx="65" presStyleCnt="76"/>
      <dgm:spPr/>
    </dgm:pt>
    <dgm:pt modelId="{6CD53A48-80C8-3F44-A2C4-D30417126C0F}" type="pres">
      <dgm:prSet presAssocID="{49C1984E-2807-BD42-B666-9C3B0DE2CA2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DD28C6-D9AA-FB42-A434-53A99E3E1A1E}" type="pres">
      <dgm:prSet presAssocID="{49C1984E-2807-BD42-B666-9C3B0DE2CA25}" presName="hierChild4" presStyleCnt="0"/>
      <dgm:spPr/>
    </dgm:pt>
    <dgm:pt modelId="{3CBDE81A-73AB-7E42-9E3A-3FE89BD62579}" type="pres">
      <dgm:prSet presAssocID="{4572D817-EECC-4443-82F9-C8E21062B97E}" presName="Name28" presStyleLbl="parChTrans1D4" presStyleIdx="14" presStyleCnt="18"/>
      <dgm:spPr/>
      <dgm:t>
        <a:bodyPr/>
        <a:lstStyle/>
        <a:p>
          <a:endParaRPr lang="zh-CN" altLang="en-US"/>
        </a:p>
      </dgm:t>
    </dgm:pt>
    <dgm:pt modelId="{6B11B87E-A6A5-194C-AE9D-BA978D00C026}" type="pres">
      <dgm:prSet presAssocID="{2905C6A0-A790-2646-B636-BE6865D454AA}" presName="hierRoot2" presStyleCnt="0">
        <dgm:presLayoutVars>
          <dgm:hierBranch val="init"/>
        </dgm:presLayoutVars>
      </dgm:prSet>
      <dgm:spPr/>
    </dgm:pt>
    <dgm:pt modelId="{04AA4E25-9315-A142-84BC-4866B4696D56}" type="pres">
      <dgm:prSet presAssocID="{2905C6A0-A790-2646-B636-BE6865D454AA}" presName="rootComposite2" presStyleCnt="0"/>
      <dgm:spPr/>
    </dgm:pt>
    <dgm:pt modelId="{F5746F55-7751-6D43-BD0C-BF0908A0A1D8}" type="pres">
      <dgm:prSet presAssocID="{2905C6A0-A790-2646-B636-BE6865D454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C192C-3FD8-004A-AF3D-5F36AA5688EF}" type="pres">
      <dgm:prSet presAssocID="{2905C6A0-A790-2646-B636-BE6865D454AA}" presName="topArc2" presStyleLbl="parChTrans1D1" presStyleIdx="66" presStyleCnt="76"/>
      <dgm:spPr/>
    </dgm:pt>
    <dgm:pt modelId="{22CD511E-028C-FC43-A194-89F837A4C5BC}" type="pres">
      <dgm:prSet presAssocID="{2905C6A0-A790-2646-B636-BE6865D454AA}" presName="bottomArc2" presStyleLbl="parChTrans1D1" presStyleIdx="67" presStyleCnt="76"/>
      <dgm:spPr/>
    </dgm:pt>
    <dgm:pt modelId="{AD05A238-1272-D144-B154-C9E15ACCD581}" type="pres">
      <dgm:prSet presAssocID="{2905C6A0-A790-2646-B636-BE6865D454A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307D7C3-672C-2B4D-965B-3A891CBA178D}" type="pres">
      <dgm:prSet presAssocID="{2905C6A0-A790-2646-B636-BE6865D454AA}" presName="hierChild4" presStyleCnt="0"/>
      <dgm:spPr/>
    </dgm:pt>
    <dgm:pt modelId="{A8EDD02B-654B-9B4B-B994-FECDCC9434D9}" type="pres">
      <dgm:prSet presAssocID="{2905C6A0-A790-2646-B636-BE6865D454AA}" presName="hierChild5" presStyleCnt="0"/>
      <dgm:spPr/>
    </dgm:pt>
    <dgm:pt modelId="{E6DC9DB3-7376-A745-840E-581CC21A8636}" type="pres">
      <dgm:prSet presAssocID="{A4475CDE-3709-C84B-8FB9-C7174AB219CC}" presName="Name28" presStyleLbl="parChTrans1D4" presStyleIdx="15" presStyleCnt="18"/>
      <dgm:spPr/>
      <dgm:t>
        <a:bodyPr/>
        <a:lstStyle/>
        <a:p>
          <a:endParaRPr lang="zh-CN" altLang="en-US"/>
        </a:p>
      </dgm:t>
    </dgm:pt>
    <dgm:pt modelId="{496FA684-1929-0949-9335-ADE495FC7DDA}" type="pres">
      <dgm:prSet presAssocID="{F24584BC-89BA-624B-9EB3-36A2A29AAF11}" presName="hierRoot2" presStyleCnt="0">
        <dgm:presLayoutVars>
          <dgm:hierBranch val="init"/>
        </dgm:presLayoutVars>
      </dgm:prSet>
      <dgm:spPr/>
    </dgm:pt>
    <dgm:pt modelId="{55801E83-6912-2345-8E97-6924EB288979}" type="pres">
      <dgm:prSet presAssocID="{F24584BC-89BA-624B-9EB3-36A2A29AAF11}" presName="rootComposite2" presStyleCnt="0"/>
      <dgm:spPr/>
    </dgm:pt>
    <dgm:pt modelId="{13E28739-DD79-BD47-92CC-83C374FC8F03}" type="pres">
      <dgm:prSet presAssocID="{F24584BC-89BA-624B-9EB3-36A2A29AAF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FAEBE-5BD2-F54C-A96F-B7FE51F560FE}" type="pres">
      <dgm:prSet presAssocID="{F24584BC-89BA-624B-9EB3-36A2A29AAF11}" presName="topArc2" presStyleLbl="parChTrans1D1" presStyleIdx="68" presStyleCnt="76"/>
      <dgm:spPr/>
    </dgm:pt>
    <dgm:pt modelId="{93557A5F-FE14-EF49-B5D1-08CE4D4F3F18}" type="pres">
      <dgm:prSet presAssocID="{F24584BC-89BA-624B-9EB3-36A2A29AAF11}" presName="bottomArc2" presStyleLbl="parChTrans1D1" presStyleIdx="69" presStyleCnt="76"/>
      <dgm:spPr/>
    </dgm:pt>
    <dgm:pt modelId="{5CCD33DD-926F-B940-A0C2-21DCCCBCF0CB}" type="pres">
      <dgm:prSet presAssocID="{F24584BC-89BA-624B-9EB3-36A2A29AAF1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836FF9-5FCD-B34C-A736-86EFBAF2DDA5}" type="pres">
      <dgm:prSet presAssocID="{F24584BC-89BA-624B-9EB3-36A2A29AAF11}" presName="hierChild4" presStyleCnt="0"/>
      <dgm:spPr/>
    </dgm:pt>
    <dgm:pt modelId="{602D4488-D663-8444-A9CA-6BB0D1CE776A}" type="pres">
      <dgm:prSet presAssocID="{F24584BC-89BA-624B-9EB3-36A2A29AAF11}" presName="hierChild5" presStyleCnt="0"/>
      <dgm:spPr/>
    </dgm:pt>
    <dgm:pt modelId="{C93D3F07-E6E4-A548-BAF1-D81C4E21BAF9}" type="pres">
      <dgm:prSet presAssocID="{7B4CB9A1-A89B-5840-8274-74CED91ABC4E}" presName="Name28" presStyleLbl="parChTrans1D4" presStyleIdx="16" presStyleCnt="18"/>
      <dgm:spPr/>
      <dgm:t>
        <a:bodyPr/>
        <a:lstStyle/>
        <a:p>
          <a:endParaRPr lang="zh-CN" altLang="en-US"/>
        </a:p>
      </dgm:t>
    </dgm:pt>
    <dgm:pt modelId="{1D9AB4C0-1F93-2A4F-B7A6-49C07C2443A1}" type="pres">
      <dgm:prSet presAssocID="{912DE6F0-AF2F-974D-B26E-A6F93C45F169}" presName="hierRoot2" presStyleCnt="0">
        <dgm:presLayoutVars>
          <dgm:hierBranch val="init"/>
        </dgm:presLayoutVars>
      </dgm:prSet>
      <dgm:spPr/>
    </dgm:pt>
    <dgm:pt modelId="{FED60DC8-0F50-3E4B-9C98-774031D5CDAE}" type="pres">
      <dgm:prSet presAssocID="{912DE6F0-AF2F-974D-B26E-A6F93C45F169}" presName="rootComposite2" presStyleCnt="0"/>
      <dgm:spPr/>
    </dgm:pt>
    <dgm:pt modelId="{7A97299D-20AF-D04D-91A1-86BA1F43B91B}" type="pres">
      <dgm:prSet presAssocID="{912DE6F0-AF2F-974D-B26E-A6F93C45F1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7171B-D682-4644-956E-95B5ECBCE01E}" type="pres">
      <dgm:prSet presAssocID="{912DE6F0-AF2F-974D-B26E-A6F93C45F169}" presName="topArc2" presStyleLbl="parChTrans1D1" presStyleIdx="70" presStyleCnt="76"/>
      <dgm:spPr/>
    </dgm:pt>
    <dgm:pt modelId="{1BF5B1B3-8E49-D345-AB7A-E13FE3B177A0}" type="pres">
      <dgm:prSet presAssocID="{912DE6F0-AF2F-974D-B26E-A6F93C45F169}" presName="bottomArc2" presStyleLbl="parChTrans1D1" presStyleIdx="71" presStyleCnt="76"/>
      <dgm:spPr/>
    </dgm:pt>
    <dgm:pt modelId="{ACDA57DB-8A83-A643-A98E-69D71CEEF369}" type="pres">
      <dgm:prSet presAssocID="{912DE6F0-AF2F-974D-B26E-A6F93C45F16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77F8649-FE6B-474C-8CFC-660BB5F88674}" type="pres">
      <dgm:prSet presAssocID="{912DE6F0-AF2F-974D-B26E-A6F93C45F169}" presName="hierChild4" presStyleCnt="0"/>
      <dgm:spPr/>
    </dgm:pt>
    <dgm:pt modelId="{78BE5C86-0EB3-8847-B8C9-865EC402FDD2}" type="pres">
      <dgm:prSet presAssocID="{912DE6F0-AF2F-974D-B26E-A6F93C45F169}" presName="hierChild5" presStyleCnt="0"/>
      <dgm:spPr/>
    </dgm:pt>
    <dgm:pt modelId="{94E6F24D-CCA0-9D46-B191-531BFDFC67B9}" type="pres">
      <dgm:prSet presAssocID="{85ED9134-DA53-9B4C-BA84-52BBAED467BB}" presName="Name28" presStyleLbl="parChTrans1D4" presStyleIdx="17" presStyleCnt="18"/>
      <dgm:spPr/>
      <dgm:t>
        <a:bodyPr/>
        <a:lstStyle/>
        <a:p>
          <a:endParaRPr lang="zh-CN" altLang="en-US"/>
        </a:p>
      </dgm:t>
    </dgm:pt>
    <dgm:pt modelId="{E4D66B5B-5255-CE46-98A2-A6A0F1C35158}" type="pres">
      <dgm:prSet presAssocID="{FD53E813-7B11-EB4F-B076-ADEC87DC85A6}" presName="hierRoot2" presStyleCnt="0">
        <dgm:presLayoutVars>
          <dgm:hierBranch val="init"/>
        </dgm:presLayoutVars>
      </dgm:prSet>
      <dgm:spPr/>
    </dgm:pt>
    <dgm:pt modelId="{60D88976-540F-6B49-8BFB-2CADAD88964E}" type="pres">
      <dgm:prSet presAssocID="{FD53E813-7B11-EB4F-B076-ADEC87DC85A6}" presName="rootComposite2" presStyleCnt="0"/>
      <dgm:spPr/>
    </dgm:pt>
    <dgm:pt modelId="{3B2EA53B-BB64-164E-A358-A81CE014626B}" type="pres">
      <dgm:prSet presAssocID="{FD53E813-7B11-EB4F-B076-ADEC87DC8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F2240-2B8F-AA49-B966-F6729AE63050}" type="pres">
      <dgm:prSet presAssocID="{FD53E813-7B11-EB4F-B076-ADEC87DC85A6}" presName="topArc2" presStyleLbl="parChTrans1D1" presStyleIdx="72" presStyleCnt="76"/>
      <dgm:spPr/>
    </dgm:pt>
    <dgm:pt modelId="{C6C666AE-7D0E-BF4E-9861-220AE7CFC30F}" type="pres">
      <dgm:prSet presAssocID="{FD53E813-7B11-EB4F-B076-ADEC87DC85A6}" presName="bottomArc2" presStyleLbl="parChTrans1D1" presStyleIdx="73" presStyleCnt="76"/>
      <dgm:spPr/>
    </dgm:pt>
    <dgm:pt modelId="{609B7472-90E1-1941-BBA6-FFCACE29B388}" type="pres">
      <dgm:prSet presAssocID="{FD53E813-7B11-EB4F-B076-ADEC87DC85A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263B2876-6387-AD46-A0B0-2A3E865503AF}" type="pres">
      <dgm:prSet presAssocID="{FD53E813-7B11-EB4F-B076-ADEC87DC85A6}" presName="hierChild4" presStyleCnt="0"/>
      <dgm:spPr/>
    </dgm:pt>
    <dgm:pt modelId="{985644F7-CA89-8A46-A7E7-88ED7E190EB6}" type="pres">
      <dgm:prSet presAssocID="{FD53E813-7B11-EB4F-B076-ADEC87DC85A6}" presName="hierChild5" presStyleCnt="0"/>
      <dgm:spPr/>
    </dgm:pt>
    <dgm:pt modelId="{BF71567C-1FA2-A14F-8686-E1728E2368AB}" type="pres">
      <dgm:prSet presAssocID="{49C1984E-2807-BD42-B666-9C3B0DE2CA25}" presName="hierChild5" presStyleCnt="0"/>
      <dgm:spPr/>
    </dgm:pt>
    <dgm:pt modelId="{71E9ED9B-FD1F-D44C-A5CC-BA582805CAE9}" type="pres">
      <dgm:prSet presAssocID="{1C1A68AE-B38A-B643-A11A-4FD059A12E09}" presName="hierChild5" presStyleCnt="0"/>
      <dgm:spPr/>
    </dgm:pt>
    <dgm:pt modelId="{93BDD461-4BFE-E041-91AC-AEB8F1D513B5}" type="pres">
      <dgm:prSet presAssocID="{D660F8BE-F731-E64E-BAB8-045085FA311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7FE6C010-6C68-9A49-8321-82C78B02D9CE}" type="pres">
      <dgm:prSet presAssocID="{CCC4DC26-7C3D-EB42-A28A-8B512F1C0B38}" presName="hierRoot2" presStyleCnt="0">
        <dgm:presLayoutVars>
          <dgm:hierBranch val="init"/>
        </dgm:presLayoutVars>
      </dgm:prSet>
      <dgm:spPr/>
    </dgm:pt>
    <dgm:pt modelId="{B1175142-5C9F-6542-9057-6C09563E876C}" type="pres">
      <dgm:prSet presAssocID="{CCC4DC26-7C3D-EB42-A28A-8B512F1C0B38}" presName="rootComposite2" presStyleCnt="0"/>
      <dgm:spPr/>
    </dgm:pt>
    <dgm:pt modelId="{D279E227-A4AC-2040-8E00-881E7248AE3A}" type="pres">
      <dgm:prSet presAssocID="{CCC4DC26-7C3D-EB42-A28A-8B512F1C0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D7F695-FF3B-D440-9CC9-64018DFC2AD7}" type="pres">
      <dgm:prSet presAssocID="{CCC4DC26-7C3D-EB42-A28A-8B512F1C0B38}" presName="topArc2" presStyleLbl="parChTrans1D1" presStyleIdx="74" presStyleCnt="76"/>
      <dgm:spPr/>
    </dgm:pt>
    <dgm:pt modelId="{F79DACE5-36DC-4347-BFA8-F88D96B98747}" type="pres">
      <dgm:prSet presAssocID="{CCC4DC26-7C3D-EB42-A28A-8B512F1C0B38}" presName="bottomArc2" presStyleLbl="parChTrans1D1" presStyleIdx="75" presStyleCnt="76"/>
      <dgm:spPr/>
    </dgm:pt>
    <dgm:pt modelId="{9DB328BB-7467-8846-9926-AF157930DD1F}" type="pres">
      <dgm:prSet presAssocID="{CCC4DC26-7C3D-EB42-A28A-8B512F1C0B38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92F7D23-2E01-8148-AE6C-30E9D139E367}" type="pres">
      <dgm:prSet presAssocID="{CCC4DC26-7C3D-EB42-A28A-8B512F1C0B38}" presName="hierChild4" presStyleCnt="0"/>
      <dgm:spPr/>
    </dgm:pt>
    <dgm:pt modelId="{0C43F019-86F2-0A49-BB2D-4B8A05AC04E8}" type="pres">
      <dgm:prSet presAssocID="{CCC4DC26-7C3D-EB42-A28A-8B512F1C0B38}" presName="hierChild5" presStyleCnt="0"/>
      <dgm:spPr/>
    </dgm:pt>
    <dgm:pt modelId="{B9AA5B01-F982-B34B-8FA0-ACF5E494D0E5}" type="pres">
      <dgm:prSet presAssocID="{0A291C93-053E-5648-ACCF-ED0615A71E91}" presName="hierChild3" presStyleCnt="0"/>
      <dgm:spPr/>
    </dgm:pt>
  </dgm:ptLst>
  <dgm:cxnLst>
    <dgm:cxn modelId="{01F1F938-7664-774F-9806-2716350ECB43}" type="presOf" srcId="{80E24F08-DF62-5E49-9B79-93496DA5E335}" destId="{CC4AB2F0-FCB3-7C4B-9EA6-03845F2DB6F6}" srcOrd="0" destOrd="0" presId="urn:microsoft.com/office/officeart/2008/layout/HalfCircleOrganizationChart"/>
    <dgm:cxn modelId="{94AE6521-2859-7D48-943D-2F9365D8434B}" type="presOf" srcId="{8A2FF53A-DC09-7644-B15C-DE815DED88AB}" destId="{E1A19351-B2AB-A041-98BE-DFB63A76093C}" srcOrd="0" destOrd="0" presId="urn:microsoft.com/office/officeart/2008/layout/HalfCircleOrganizationChart"/>
    <dgm:cxn modelId="{103EB570-01EF-894D-954D-D804CAAEF791}" srcId="{1C1A68AE-B38A-B643-A11A-4FD059A12E09}" destId="{D21CB905-6FCB-C749-B8D8-F7E3E8890832}" srcOrd="1" destOrd="0" parTransId="{97C77DD9-8856-0F49-A10A-9917B2B3623A}" sibTransId="{A8CDE278-D335-3D4D-A468-615C16CE7024}"/>
    <dgm:cxn modelId="{AC1062C8-48D6-5746-A93D-DED5101DE1BA}" type="presOf" srcId="{1C1A68AE-B38A-B643-A11A-4FD059A12E09}" destId="{B0761411-2563-5B45-972C-114F07518FE5}" srcOrd="1" destOrd="0" presId="urn:microsoft.com/office/officeart/2008/layout/HalfCircleOrganizationChart"/>
    <dgm:cxn modelId="{8D93F812-F173-C54B-B72B-9155354218B1}" type="presOf" srcId="{153AA711-D824-1545-A7CD-A9C977B05523}" destId="{733C6884-6293-5F49-B903-15819E5560DE}" srcOrd="0" destOrd="0" presId="urn:microsoft.com/office/officeart/2008/layout/HalfCircleOrganizationChart"/>
    <dgm:cxn modelId="{06F57493-1BFA-CF45-BBCD-CC75C7E15FAB}" type="presOf" srcId="{098F6FF2-7057-2347-AC9A-272F744A2124}" destId="{157E8241-FFB4-1145-88F8-A9D788E26735}" srcOrd="1" destOrd="0" presId="urn:microsoft.com/office/officeart/2008/layout/HalfCircleOrganizationChart"/>
    <dgm:cxn modelId="{B0AA328F-1EFE-BB49-9D4E-CC39B5EAE665}" srcId="{1C1A68AE-B38A-B643-A11A-4FD059A12E09}" destId="{6A3EB527-6ACF-0A48-9611-99C3B11B40BE}" srcOrd="7" destOrd="0" parTransId="{E5EFB7A1-6CE6-014D-BDAC-D70421B7572F}" sibTransId="{C59EFA03-308B-724F-9C81-49EB71E03745}"/>
    <dgm:cxn modelId="{37EAEA7A-BE51-F349-827B-45C444E225E0}" type="presOf" srcId="{FCC02AC3-7D32-5047-AFF3-65150F2A6239}" destId="{63E85C3A-1C68-5F4F-94FD-EC7948627104}" srcOrd="0" destOrd="0" presId="urn:microsoft.com/office/officeart/2008/layout/HalfCircleOrganizationChart"/>
    <dgm:cxn modelId="{64D09519-9388-6D4D-89E1-043A98CB1358}" srcId="{1C1A68AE-B38A-B643-A11A-4FD059A12E09}" destId="{9F397A5C-65F6-9149-BA47-74C0BE6E8451}" srcOrd="6" destOrd="0" parTransId="{409CE1E0-6632-B940-A4DE-C15F15E8EA99}" sibTransId="{2A1F6D91-209C-8F4C-9B6A-C28A26B7F2BA}"/>
    <dgm:cxn modelId="{D8388130-2A83-D148-A682-13E9D0FE0C19}" type="presOf" srcId="{D660F8BE-F731-E64E-BAB8-045085FA311F}" destId="{93BDD461-4BFE-E041-91AC-AEB8F1D513B5}" srcOrd="0" destOrd="0" presId="urn:microsoft.com/office/officeart/2008/layout/HalfCircleOrganizationChart"/>
    <dgm:cxn modelId="{B5C85DDC-FB2F-F442-8168-8859EC08037A}" type="presOf" srcId="{CE3EFE18-8D61-BE49-9583-A7540637F005}" destId="{0AF0AC11-D25A-4F41-B195-988E90C52973}" srcOrd="1" destOrd="0" presId="urn:microsoft.com/office/officeart/2008/layout/HalfCircleOrganizationChart"/>
    <dgm:cxn modelId="{FED78054-823F-4A45-88BF-C12010DB01D1}" srcId="{6A3EB527-6ACF-0A48-9611-99C3B11B40BE}" destId="{848EA96A-858B-3448-8A86-180A7581B467}" srcOrd="1" destOrd="0" parTransId="{5F40FC3C-3E18-AD4E-9A1E-2AB5007B1E6F}" sibTransId="{12AC23CB-AA85-B944-B44F-2CF0808193F8}"/>
    <dgm:cxn modelId="{BF3B1212-01A2-894B-AFA9-DE0BFB13F926}" type="presOf" srcId="{FDD1CE99-9381-304D-BABA-FB38061967FB}" destId="{D7249765-5D87-2341-9630-7B6A325A2CB9}" srcOrd="0" destOrd="0" presId="urn:microsoft.com/office/officeart/2008/layout/HalfCircleOrganizationChart"/>
    <dgm:cxn modelId="{ED4D6721-5A84-6040-8A79-7EF9835EF1F1}" type="presOf" srcId="{605C7AC8-CF78-1A4A-8A66-05B8F2A7B4FD}" destId="{120E0C55-FD40-BA47-A3AB-EE7B69E01439}" srcOrd="0" destOrd="0" presId="urn:microsoft.com/office/officeart/2008/layout/HalfCircleOrganizationChart"/>
    <dgm:cxn modelId="{282D7D0E-9714-4C4A-AF0A-F9A03763BAC9}" type="presOf" srcId="{13DAFA29-4CDF-1B42-AFA3-D63AE2575E30}" destId="{2A01172D-CF11-D641-9127-13BEA5460786}" srcOrd="0" destOrd="0" presId="urn:microsoft.com/office/officeart/2008/layout/HalfCircleOrganizationChart"/>
    <dgm:cxn modelId="{B4987004-83CD-2249-AB9E-EAD2AD4C5A16}" srcId="{1C1A68AE-B38A-B643-A11A-4FD059A12E09}" destId="{49C1984E-2807-BD42-B666-9C3B0DE2CA25}" srcOrd="8" destOrd="0" parTransId="{96D59D7F-7B6B-F441-8DF1-533D4CB80923}" sibTransId="{15631183-4C8E-DF42-9787-73AC15806CD5}"/>
    <dgm:cxn modelId="{F1B86268-84B4-444F-9720-56D56F7D8A78}" type="presOf" srcId="{A519D8E5-D840-A84E-9084-29D6F02C0169}" destId="{C67DC490-CC36-E848-BB49-CE019EE1CAED}" srcOrd="0" destOrd="0" presId="urn:microsoft.com/office/officeart/2008/layout/HalfCircleOrganizationChart"/>
    <dgm:cxn modelId="{DD10766B-061F-434A-837C-4F21764C5AEC}" type="presOf" srcId="{26CAC06E-BA2F-B348-B3A6-FA91F6DB2DB6}" destId="{381A192C-46E2-EA42-AD6D-178F2D72A56A}" srcOrd="1" destOrd="0" presId="urn:microsoft.com/office/officeart/2008/layout/HalfCircleOrganizationChart"/>
    <dgm:cxn modelId="{78A5CD77-DBFB-564B-B624-0F2DF5388CAB}" srcId="{49C1984E-2807-BD42-B666-9C3B0DE2CA25}" destId="{2905C6A0-A790-2646-B636-BE6865D454AA}" srcOrd="0" destOrd="0" parTransId="{4572D817-EECC-4443-82F9-C8E21062B97E}" sibTransId="{631B6F5C-40A5-B047-88FF-3CC1556D60F7}"/>
    <dgm:cxn modelId="{F733C36D-8D32-0C43-A9D3-50E6D5148473}" type="presOf" srcId="{EFF471C4-EAA8-6C4B-8DDA-9AD737E6514A}" destId="{68167851-92B2-4940-8A39-CBDA506A4F9A}" srcOrd="0" destOrd="0" presId="urn:microsoft.com/office/officeart/2008/layout/HalfCircleOrganizationChart"/>
    <dgm:cxn modelId="{65D41AC3-5154-B94D-8836-8143B65D365E}" srcId="{D21CB905-6FCB-C749-B8D8-F7E3E8890832}" destId="{A51A1599-5BFF-5044-AFEF-66D1590AF125}" srcOrd="0" destOrd="0" parTransId="{AD091C28-9511-284D-B4BF-B2F1EB1DC710}" sibTransId="{19221E10-95FC-094B-A093-C22AEDDA23F5}"/>
    <dgm:cxn modelId="{D1CA663E-27FA-4841-9689-B68C78FA3DFC}" srcId="{0A291C93-053E-5648-ACCF-ED0615A71E91}" destId="{1C1A68AE-B38A-B643-A11A-4FD059A12E09}" srcOrd="1" destOrd="0" parTransId="{5121D18F-8ABE-9C40-9362-CF6DD75E0E83}" sibTransId="{F59CE19D-C01C-C543-9452-C9200DE97615}"/>
    <dgm:cxn modelId="{313607AA-6742-434C-A85D-7E630DEBD33E}" type="presOf" srcId="{FFF27AB2-1AA1-A649-B1CA-5EC4983E1A9F}" destId="{5DBD3A10-5E97-1947-81ED-25EF241CE2DE}" srcOrd="0" destOrd="0" presId="urn:microsoft.com/office/officeart/2008/layout/HalfCircleOrganizationChart"/>
    <dgm:cxn modelId="{C6825491-1D1A-A044-9BD3-8C5F80186197}" type="presOf" srcId="{38249C5A-6E92-8A49-9FFD-3C9A20D06708}" destId="{F5AE1F46-42BB-C147-963D-FA16485FE14F}" srcOrd="0" destOrd="0" presId="urn:microsoft.com/office/officeart/2008/layout/HalfCircleOrganizationChart"/>
    <dgm:cxn modelId="{60343B03-9318-164D-90F9-72A69B5FEDFB}" type="presOf" srcId="{FB35C321-564E-244E-9B01-6B694417C567}" destId="{528CA2C2-E744-8F46-B8C8-6C91541A1864}" srcOrd="1" destOrd="0" presId="urn:microsoft.com/office/officeart/2008/layout/HalfCircleOrganizationChart"/>
    <dgm:cxn modelId="{76F4060D-E94C-224F-91F2-01F004824CED}" type="presOf" srcId="{A3B1407F-DE7E-1F4C-83F2-6E4513E2F4F0}" destId="{B4D7D9B6-C59D-D641-827E-883025175671}" srcOrd="0" destOrd="0" presId="urn:microsoft.com/office/officeart/2008/layout/HalfCircleOrganizationChart"/>
    <dgm:cxn modelId="{E7CDD5AA-5BF8-2E46-AD99-4F88F186C452}" type="presOf" srcId="{774BF599-32C1-784D-AF2F-FEDBF8611EBE}" destId="{397D7F41-72A8-FA46-98DE-D7052A8298A2}" srcOrd="0" destOrd="0" presId="urn:microsoft.com/office/officeart/2008/layout/HalfCircleOrganizationChart"/>
    <dgm:cxn modelId="{F83EF7F0-03CC-FD4D-89DE-438355A7AEC4}" type="presOf" srcId="{E739B3CF-4013-6E44-86F7-5417523B4CA6}" destId="{25A26622-CE9B-D248-8607-2B4523B5EBD1}" srcOrd="0" destOrd="0" presId="urn:microsoft.com/office/officeart/2008/layout/HalfCircleOrganizationChart"/>
    <dgm:cxn modelId="{EB09B603-B7FA-4542-AAE4-037D4156CBAC}" type="presOf" srcId="{0C2F6B5A-5D28-8345-BEDF-7AB668200AB9}" destId="{B7687A1C-6A8C-1C48-AD57-2DDAC3F10F93}" srcOrd="1" destOrd="0" presId="urn:microsoft.com/office/officeart/2008/layout/HalfCircleOrganizationChart"/>
    <dgm:cxn modelId="{4EBE1F4B-05E7-6A4E-A3DE-E7F9A103C054}" type="presOf" srcId="{5121D18F-8ABE-9C40-9362-CF6DD75E0E83}" destId="{19A911C2-0EE3-284B-8E9E-CF22460B830B}" srcOrd="0" destOrd="0" presId="urn:microsoft.com/office/officeart/2008/layout/HalfCircleOrganizationChart"/>
    <dgm:cxn modelId="{33F83BA1-8AE2-914F-A4FD-5F99A73B5399}" type="presOf" srcId="{D14BF015-4C58-F143-AB32-365DD5933D25}" destId="{59BD2A03-A741-E14F-82DA-BC06983456B3}" srcOrd="0" destOrd="0" presId="urn:microsoft.com/office/officeart/2008/layout/HalfCircleOrganizationChart"/>
    <dgm:cxn modelId="{B66D21DD-F592-BA42-BAB3-6826A1B5C617}" type="presOf" srcId="{FB35C321-564E-244E-9B01-6B694417C567}" destId="{3728571E-BDB7-B24E-AF1A-074E20B827AE}" srcOrd="0" destOrd="0" presId="urn:microsoft.com/office/officeart/2008/layout/HalfCircleOrganizationChart"/>
    <dgm:cxn modelId="{52711F6C-BBEE-7B4B-B8C1-4D0A176B4F21}" type="presOf" srcId="{848EA96A-858B-3448-8A86-180A7581B467}" destId="{625A5F76-FCC6-DF42-AF64-DF7B11997207}" srcOrd="0" destOrd="0" presId="urn:microsoft.com/office/officeart/2008/layout/HalfCircleOrganizationChart"/>
    <dgm:cxn modelId="{F37DA0B0-D68D-AE43-9238-0003147FB9B4}" type="presOf" srcId="{F5B29805-B80F-B84E-80D5-249DA2BB0DF1}" destId="{AAB8430A-240F-564B-A763-F877155C9BCF}" srcOrd="0" destOrd="0" presId="urn:microsoft.com/office/officeart/2008/layout/HalfCircleOrganizationChart"/>
    <dgm:cxn modelId="{C0A3A18F-AB77-2D46-9918-F45772FAF88B}" type="presOf" srcId="{5F40FC3C-3E18-AD4E-9A1E-2AB5007B1E6F}" destId="{7AC205E6-5027-664D-AA36-AFE4A7613A60}" srcOrd="0" destOrd="0" presId="urn:microsoft.com/office/officeart/2008/layout/HalfCircleOrganizationChart"/>
    <dgm:cxn modelId="{81D8C5B4-77DB-164D-8AB6-DA59127C9F90}" srcId="{098F6FF2-7057-2347-AC9A-272F744A2124}" destId="{153AA711-D824-1545-A7CD-A9C977B05523}" srcOrd="3" destOrd="0" parTransId="{34592096-3CA5-D14A-B6AD-FB261485AAE3}" sibTransId="{6D11D1A1-75BB-4347-B2F6-E466386E5C35}"/>
    <dgm:cxn modelId="{6FCEB822-EF71-FF46-9F3E-259F7E383855}" type="presOf" srcId="{AFD98C1D-258A-834E-9094-FB74843BAE85}" destId="{CEF60013-96E6-8A47-97A3-CB4558DD9FC2}" srcOrd="1" destOrd="0" presId="urn:microsoft.com/office/officeart/2008/layout/HalfCircleOrganizationChart"/>
    <dgm:cxn modelId="{7C8FE99A-3210-724B-9F94-16D27F7BD92C}" srcId="{774BF599-32C1-784D-AF2F-FEDBF8611EBE}" destId="{0A291C93-053E-5648-ACCF-ED0615A71E91}" srcOrd="0" destOrd="0" parTransId="{0B65DE41-5BBF-3A41-B561-1B3E9652F3CB}" sibTransId="{29E8D002-7F9E-3549-B3D9-910FFECBADA1}"/>
    <dgm:cxn modelId="{FA9D622C-0A6A-0447-82F3-9DA4CA8639EB}" type="presOf" srcId="{F24584BC-89BA-624B-9EB3-36A2A29AAF11}" destId="{5CCD33DD-926F-B940-A0C2-21DCCCBCF0CB}" srcOrd="1" destOrd="0" presId="urn:microsoft.com/office/officeart/2008/layout/HalfCircleOrganizationChart"/>
    <dgm:cxn modelId="{2CEC6F3F-13BC-2B49-8C03-3D2D2C7E459D}" srcId="{098F6FF2-7057-2347-AC9A-272F744A2124}" destId="{F5B29805-B80F-B84E-80D5-249DA2BB0DF1}" srcOrd="6" destOrd="0" parTransId="{8761ADCA-31A0-9746-A62D-2657C1F8C0DA}" sibTransId="{47F3C32F-E097-4E43-B844-E1F050480612}"/>
    <dgm:cxn modelId="{6D347D17-30BA-BD47-8B53-E3C53C7EB4DE}" type="presOf" srcId="{0A291C93-053E-5648-ACCF-ED0615A71E91}" destId="{655C4266-0161-B747-B412-509287925401}" srcOrd="0" destOrd="0" presId="urn:microsoft.com/office/officeart/2008/layout/HalfCircleOrganizationChart"/>
    <dgm:cxn modelId="{45DB2EB4-D3F1-2A45-9ED8-4F0ABD243745}" srcId="{098F6FF2-7057-2347-AC9A-272F744A2124}" destId="{15AC7CC8-6125-C848-B7F7-89263BBFBA75}" srcOrd="1" destOrd="0" parTransId="{EB125087-CC94-2B46-84C9-42E4854219AB}" sibTransId="{6DE46665-BB9D-DB4E-988A-8B094D62966A}"/>
    <dgm:cxn modelId="{B3719647-CA50-D94F-8594-C4C26B3F3B4B}" srcId="{F5B29805-B80F-B84E-80D5-249DA2BB0DF1}" destId="{7D5A29AB-228E-BC47-A616-A402BCBF934D}" srcOrd="2" destOrd="0" parTransId="{E739B3CF-4013-6E44-86F7-5417523B4CA6}" sibTransId="{1DC7B782-F8CA-E641-91BD-80F51603175F}"/>
    <dgm:cxn modelId="{ECA62ACD-B99E-5248-97E1-968723FC335C}" type="presOf" srcId="{D21CB905-6FCB-C749-B8D8-F7E3E8890832}" destId="{16FFD37C-C605-C64B-9FFD-843CBDAE8F4C}" srcOrd="0" destOrd="0" presId="urn:microsoft.com/office/officeart/2008/layout/HalfCircleOrganizationChart"/>
    <dgm:cxn modelId="{44E8BA3D-51B6-1641-8E3F-49036978C6A2}" type="presOf" srcId="{D0EB16FA-674E-EE4E-B873-516D7EB5F375}" destId="{8E0DDF9A-0D9E-A449-88AA-2B7A978D6AC2}" srcOrd="0" destOrd="0" presId="urn:microsoft.com/office/officeart/2008/layout/HalfCircleOrganizationChart"/>
    <dgm:cxn modelId="{F88CBCA7-2810-D64C-88F4-5F0517370151}" type="presOf" srcId="{6A3EB527-6ACF-0A48-9611-99C3B11B40BE}" destId="{15389932-CCD0-7348-9164-B8B3FEE79A61}" srcOrd="1" destOrd="0" presId="urn:microsoft.com/office/officeart/2008/layout/HalfCircleOrganizationChart"/>
    <dgm:cxn modelId="{50BB8FF1-4717-F14C-9237-E4760C2BA3E8}" type="presOf" srcId="{A51A1599-5BFF-5044-AFEF-66D1590AF125}" destId="{338B282D-FE67-4144-8FA3-8D62CD2F3E96}" srcOrd="0" destOrd="0" presId="urn:microsoft.com/office/officeart/2008/layout/HalfCircleOrganizationChart"/>
    <dgm:cxn modelId="{C1C8B319-6CDC-F24D-918B-D12B3A0C316D}" type="presOf" srcId="{F5B29805-B80F-B84E-80D5-249DA2BB0DF1}" destId="{0FBB2E86-D616-A449-B86F-0B2A9A77AC1F}" srcOrd="1" destOrd="0" presId="urn:microsoft.com/office/officeart/2008/layout/HalfCircleOrganizationChart"/>
    <dgm:cxn modelId="{071BD4ED-4AE5-D44F-84D9-3A77D5A22E12}" type="presOf" srcId="{F24584BC-89BA-624B-9EB3-36A2A29AAF11}" destId="{13E28739-DD79-BD47-92CC-83C374FC8F03}" srcOrd="0" destOrd="0" presId="urn:microsoft.com/office/officeart/2008/layout/HalfCircleOrganizationChart"/>
    <dgm:cxn modelId="{AB286335-C97C-B74C-BAFF-AB9A8CBB02E7}" srcId="{F5B29805-B80F-B84E-80D5-249DA2BB0DF1}" destId="{0C2F6B5A-5D28-8345-BEDF-7AB668200AB9}" srcOrd="0" destOrd="0" parTransId="{A519D8E5-D840-A84E-9084-29D6F02C0169}" sibTransId="{F083CA8E-B4DB-C343-9D17-7D33BD3321E5}"/>
    <dgm:cxn modelId="{0B1EDC30-2749-914D-AB9C-1E6A93BD0305}" srcId="{1C1A68AE-B38A-B643-A11A-4FD059A12E09}" destId="{FDD1CE99-9381-304D-BABA-FB38061967FB}" srcOrd="4" destOrd="0" parTransId="{8A2FF53A-DC09-7644-B15C-DE815DED88AB}" sibTransId="{71032FF7-4F5B-3541-82B5-41C23DAB12CE}"/>
    <dgm:cxn modelId="{9AB9818D-2A65-984A-BE95-FDAE02348571}" type="presOf" srcId="{FDD1CE99-9381-304D-BABA-FB38061967FB}" destId="{4AC24800-562A-FA4B-BB36-C0A8D40FDF11}" srcOrd="1" destOrd="0" presId="urn:microsoft.com/office/officeart/2008/layout/HalfCircleOrganizationChart"/>
    <dgm:cxn modelId="{78733362-1988-9E4A-82D9-83ABE7132FD2}" type="presOf" srcId="{8B76C3B0-3984-4E41-8191-C72BEB0D8B38}" destId="{C2E5F5CD-F7D7-BA4D-B2A0-D7828DA3C159}" srcOrd="1" destOrd="0" presId="urn:microsoft.com/office/officeart/2008/layout/HalfCircleOrganizationChart"/>
    <dgm:cxn modelId="{8341D9E1-35F8-3A4F-9D86-3019235C0F1A}" srcId="{098F6FF2-7057-2347-AC9A-272F744A2124}" destId="{EFF471C4-EAA8-6C4B-8DDA-9AD737E6514A}" srcOrd="5" destOrd="0" parTransId="{A3B1407F-DE7E-1F4C-83F2-6E4513E2F4F0}" sibTransId="{E69CE0CD-451D-2042-9169-17F54FEDC19C}"/>
    <dgm:cxn modelId="{9F65403D-81FF-BE4F-845D-024BBDF3A43F}" type="presOf" srcId="{7B4CB9A1-A89B-5840-8274-74CED91ABC4E}" destId="{C93D3F07-E6E4-A548-BAF1-D81C4E21BAF9}" srcOrd="0" destOrd="0" presId="urn:microsoft.com/office/officeart/2008/layout/HalfCircleOrganizationChart"/>
    <dgm:cxn modelId="{4DFCA40D-D188-B24A-9616-66AAD430A27A}" srcId="{CD53BE94-63D7-5D42-881B-BD9F6CC2A995}" destId="{7141269C-31FE-7D4F-8143-774B7236DB10}" srcOrd="0" destOrd="0" parTransId="{605C7AC8-CF78-1A4A-8A66-05B8F2A7B4FD}" sibTransId="{74E52390-BC7B-F74D-A9D8-47C2EBE04CF5}"/>
    <dgm:cxn modelId="{8341E6FC-9203-A745-B98B-ABC463EE50BD}" type="presOf" srcId="{20BF316E-829D-F04B-9F95-5F9D817D79AF}" destId="{5B05F418-9B9A-5D48-8CE1-A5B2BD5DD126}" srcOrd="0" destOrd="0" presId="urn:microsoft.com/office/officeart/2008/layout/HalfCircleOrganizationChart"/>
    <dgm:cxn modelId="{C62F7FEE-4F15-9C4B-BD23-CFC29D87437E}" type="presOf" srcId="{80E24F08-DF62-5E49-9B79-93496DA5E335}" destId="{C62681DF-40E2-A848-B759-C9BA66994052}" srcOrd="1" destOrd="0" presId="urn:microsoft.com/office/officeart/2008/layout/HalfCircleOrganizationChart"/>
    <dgm:cxn modelId="{F611967D-B35D-0941-94EC-AA3A239B761D}" type="presOf" srcId="{15AC7CC8-6125-C848-B7F7-89263BBFBA75}" destId="{BF9BBBB8-CF5B-494A-8267-CF4B3E34034B}" srcOrd="1" destOrd="0" presId="urn:microsoft.com/office/officeart/2008/layout/HalfCircleOrganizationChart"/>
    <dgm:cxn modelId="{6FB10CC9-C7E1-5241-8723-C1A81321E993}" type="presOf" srcId="{CCC4DC26-7C3D-EB42-A28A-8B512F1C0B38}" destId="{9DB328BB-7467-8846-9926-AF157930DD1F}" srcOrd="1" destOrd="0" presId="urn:microsoft.com/office/officeart/2008/layout/HalfCircleOrganizationChart"/>
    <dgm:cxn modelId="{B55A93DE-8457-6A48-9BE8-E297BE2274F7}" type="presOf" srcId="{F04910EE-7E6C-E044-854A-BC554C03E904}" destId="{93B0F6A2-E32C-7C42-9D36-571779487A47}" srcOrd="1" destOrd="0" presId="urn:microsoft.com/office/officeart/2008/layout/HalfCircleOrganizationChart"/>
    <dgm:cxn modelId="{56076A23-F434-1D44-9676-2E7779438E11}" type="presOf" srcId="{9723EC5E-5B40-B148-B7F4-0E5AF3970E0C}" destId="{D72C10F2-B83B-EA40-A8C4-266F5CDD1E89}" srcOrd="1" destOrd="0" presId="urn:microsoft.com/office/officeart/2008/layout/HalfCircleOrganizationChart"/>
    <dgm:cxn modelId="{BC01F7C7-2FEB-8F40-96B9-A26F723154EB}" type="presOf" srcId="{E0E214F2-BD36-6F42-8B6F-D77A94B4BA33}" destId="{7992E425-0EBE-DA4B-B6CC-F0D32A320A9F}" srcOrd="0" destOrd="0" presId="urn:microsoft.com/office/officeart/2008/layout/HalfCircleOrganizationChart"/>
    <dgm:cxn modelId="{0587AE5A-147C-8747-AC6B-6A227753521D}" type="presOf" srcId="{F2F8DA69-C542-FC41-B64B-D453DE68B5EA}" destId="{5CFC7636-A925-5F41-BDBB-1E8F94DB780B}" srcOrd="0" destOrd="0" presId="urn:microsoft.com/office/officeart/2008/layout/HalfCircleOrganizationChart"/>
    <dgm:cxn modelId="{D9D331EF-FB99-A64C-AE80-F624D056FD71}" type="presOf" srcId="{96D59D7F-7B6B-F441-8DF1-533D4CB80923}" destId="{31C5AEE3-BD8A-5640-81BF-465C27ADD967}" srcOrd="0" destOrd="0" presId="urn:microsoft.com/office/officeart/2008/layout/HalfCircleOrganizationChart"/>
    <dgm:cxn modelId="{D796FB4C-2FC1-4344-8108-A6AF154E70E1}" type="presOf" srcId="{49C1984E-2807-BD42-B666-9C3B0DE2CA25}" destId="{B7817AA0-4DD5-0044-B9AE-F006B0E364FD}" srcOrd="0" destOrd="0" presId="urn:microsoft.com/office/officeart/2008/layout/HalfCircleOrganizationChart"/>
    <dgm:cxn modelId="{BFA6B949-9FA2-0F42-8CA1-5222B9E3BA68}" type="presOf" srcId="{FD53E813-7B11-EB4F-B076-ADEC87DC85A6}" destId="{609B7472-90E1-1941-BBA6-FFCACE29B388}" srcOrd="1" destOrd="0" presId="urn:microsoft.com/office/officeart/2008/layout/HalfCircleOrganizationChart"/>
    <dgm:cxn modelId="{D12DDD5B-A08A-E24C-AEDD-ED5EDA3F33F3}" type="presOf" srcId="{58B3A81C-3EBB-1844-97C4-AAFEB85EE3F5}" destId="{F59E2C65-7AC5-F24D-B77F-2E7C6391D994}" srcOrd="0" destOrd="0" presId="urn:microsoft.com/office/officeart/2008/layout/HalfCircleOrganizationChart"/>
    <dgm:cxn modelId="{E28D5088-E5BE-454A-B073-A0F1152788DC}" type="presOf" srcId="{FD53E813-7B11-EB4F-B076-ADEC87DC85A6}" destId="{3B2EA53B-BB64-164E-A358-A81CE014626B}" srcOrd="0" destOrd="0" presId="urn:microsoft.com/office/officeart/2008/layout/HalfCircleOrganizationChart"/>
    <dgm:cxn modelId="{A9F6BBCF-0458-4C49-82B6-864C44D595A8}" srcId="{6A3EB527-6ACF-0A48-9611-99C3B11B40BE}" destId="{F2F8DA69-C542-FC41-B64B-D453DE68B5EA}" srcOrd="0" destOrd="0" parTransId="{20BF316E-829D-F04B-9F95-5F9D817D79AF}" sibTransId="{B882227D-D999-9D4E-9711-18FAE0FB8EF8}"/>
    <dgm:cxn modelId="{FA8206AE-83A9-8049-A85E-C36D885A9D2D}" type="presOf" srcId="{EFF471C4-EAA8-6C4B-8DDA-9AD737E6514A}" destId="{B83247B6-3138-CE4C-9C77-BDF1BCFAC69F}" srcOrd="1" destOrd="0" presId="urn:microsoft.com/office/officeart/2008/layout/HalfCircleOrganizationChart"/>
    <dgm:cxn modelId="{2662A3C3-9BDB-C543-BEEF-5A75B21D58C3}" type="presOf" srcId="{6A3EB527-6ACF-0A48-9611-99C3B11B40BE}" destId="{686CC5BF-4374-E047-8130-EF90337A60BC}" srcOrd="0" destOrd="0" presId="urn:microsoft.com/office/officeart/2008/layout/HalfCircleOrganizationChart"/>
    <dgm:cxn modelId="{7D75985D-0674-C44E-A90B-B92689E6868A}" srcId="{FB35C321-564E-244E-9B01-6B694417C567}" destId="{D0EB16FA-674E-EE4E-B873-516D7EB5F375}" srcOrd="2" destOrd="0" parTransId="{26F42B62-1F19-5545-BB29-4F8421C795FD}" sibTransId="{3B964046-3ADE-BA4E-9206-F2AF89BC7C3C}"/>
    <dgm:cxn modelId="{81570B17-A14B-464F-BB36-22272E615A22}" srcId="{ED5668F9-3497-2C4D-AC71-0BE437A896F7}" destId="{CE3EFE18-8D61-BE49-9583-A7540637F005}" srcOrd="1" destOrd="0" parTransId="{6C860BCC-D3A7-A84B-A2DE-71648A0F79C1}" sibTransId="{4D778D83-2356-4745-93F4-7CB0B1B89C3A}"/>
    <dgm:cxn modelId="{26DCD95A-5307-D34A-91A3-8070034CB7F3}" type="presOf" srcId="{298AD2CA-E6EA-6D41-9F77-2FD5A74FAA87}" destId="{F0DB32E5-9E27-D34C-94A2-D7B77C089343}" srcOrd="0" destOrd="0" presId="urn:microsoft.com/office/officeart/2008/layout/HalfCircleOrganizationChart"/>
    <dgm:cxn modelId="{F97E8598-DDDA-5649-8C5C-E6F8C5290C87}" type="presOf" srcId="{2905C6A0-A790-2646-B636-BE6865D454AA}" destId="{F5746F55-7751-6D43-BD0C-BF0908A0A1D8}" srcOrd="0" destOrd="0" presId="urn:microsoft.com/office/officeart/2008/layout/HalfCircleOrganizationChart"/>
    <dgm:cxn modelId="{58F28EDB-2C8D-994C-866F-1B38BEDACDE5}" srcId="{098F6FF2-7057-2347-AC9A-272F744A2124}" destId="{FB35C321-564E-244E-9B01-6B694417C567}" srcOrd="4" destOrd="0" parTransId="{C9B8554E-A355-AB49-84A2-600F57761067}" sibTransId="{A267C7EB-0BF4-614E-AA37-B558B953BD8E}"/>
    <dgm:cxn modelId="{C28D2AC1-A678-D44E-BC19-2BE3A7BE6FAB}" srcId="{FB35C321-564E-244E-9B01-6B694417C567}" destId="{80E24F08-DF62-5E49-9B79-93496DA5E335}" srcOrd="1" destOrd="0" parTransId="{D14BF015-4C58-F143-AB32-365DD5933D25}" sibTransId="{8C6C66A7-FBAF-3446-A66E-A2D0ED583FCD}"/>
    <dgm:cxn modelId="{A0D6B5B3-DFBE-B64D-A317-B7C254EBEBCA}" type="presOf" srcId="{2905C6A0-A790-2646-B636-BE6865D454AA}" destId="{AD05A238-1272-D144-B154-C9E15ACCD581}" srcOrd="1" destOrd="0" presId="urn:microsoft.com/office/officeart/2008/layout/HalfCircleOrganizationChart"/>
    <dgm:cxn modelId="{F5A5F8F3-19C3-9343-A1E2-8F00B062D3C8}" type="presOf" srcId="{0A291C93-053E-5648-ACCF-ED0615A71E91}" destId="{C0C33D14-B545-E640-B43B-AD287F590995}" srcOrd="1" destOrd="0" presId="urn:microsoft.com/office/officeart/2008/layout/HalfCircleOrganizationChart"/>
    <dgm:cxn modelId="{67B6CA85-AE83-384D-99DD-83704BFBEF53}" type="presOf" srcId="{1D0EF6AD-AF2A-4C40-A71D-5062C62AAE51}" destId="{9A832F90-716F-0440-8213-879FF025AED4}" srcOrd="0" destOrd="0" presId="urn:microsoft.com/office/officeart/2008/layout/HalfCircleOrganizationChart"/>
    <dgm:cxn modelId="{244B7B9B-24A8-D54A-872F-B5A95BDCFBB0}" srcId="{F5B29805-B80F-B84E-80D5-249DA2BB0DF1}" destId="{8B76C3B0-3984-4E41-8191-C72BEB0D8B38}" srcOrd="1" destOrd="0" parTransId="{BF8DBE56-FB1B-FF4F-83D7-382D149B9B42}" sibTransId="{82A3B6C5-8626-2443-9DE1-091BDE662C56}"/>
    <dgm:cxn modelId="{D00AEC25-FF1A-B941-99CB-D4BA1FD1783F}" type="presOf" srcId="{EB125087-CC94-2B46-84C9-42E4854219AB}" destId="{85CDAD6A-E18B-0A41-8032-0B0CC1CDB1B2}" srcOrd="0" destOrd="0" presId="urn:microsoft.com/office/officeart/2008/layout/HalfCircleOrganizationChart"/>
    <dgm:cxn modelId="{F254F7AE-40CA-AB49-A3CA-F72372FFB772}" srcId="{0A291C93-053E-5648-ACCF-ED0615A71E91}" destId="{CCC4DC26-7C3D-EB42-A28A-8B512F1C0B38}" srcOrd="2" destOrd="0" parTransId="{D660F8BE-F731-E64E-BAB8-045085FA311F}" sibTransId="{2DA83DE2-49FB-1F44-87A1-23AC5ED52B9F}"/>
    <dgm:cxn modelId="{0C44E5D9-898B-AC41-A222-F935C2FF3780}" type="presOf" srcId="{97C77DD9-8856-0F49-A10A-9917B2B3623A}" destId="{45563FE1-EC3D-DB41-8A4B-BB3C82A7F64E}" srcOrd="0" destOrd="0" presId="urn:microsoft.com/office/officeart/2008/layout/HalfCircleOrganizationChart"/>
    <dgm:cxn modelId="{27DBD974-39B3-CD46-ACA0-11E5069B3231}" type="presOf" srcId="{409CE1E0-6632-B940-A4DE-C15F15E8EA99}" destId="{97404AE6-3B86-064E-BE4C-2391539C3C73}" srcOrd="0" destOrd="0" presId="urn:microsoft.com/office/officeart/2008/layout/HalfCircleOrganizationChart"/>
    <dgm:cxn modelId="{F4CFFD71-5938-0D49-926D-79B548E17340}" type="presOf" srcId="{8761ADCA-31A0-9746-A62D-2657C1F8C0DA}" destId="{339B4D52-3E2B-7F4E-BBC4-CCBB2CAE208D}" srcOrd="0" destOrd="0" presId="urn:microsoft.com/office/officeart/2008/layout/HalfCircleOrganizationChart"/>
    <dgm:cxn modelId="{33DE4109-5D80-4741-8318-99207913D94E}" type="presOf" srcId="{C06C8D00-9AB1-9842-9494-5E08969B74BD}" destId="{DEC4A8FD-5276-5F4A-BF43-1E104C1A6612}" srcOrd="0" destOrd="0" presId="urn:microsoft.com/office/officeart/2008/layout/HalfCircleOrganizationChart"/>
    <dgm:cxn modelId="{8D9AE45D-E24A-244E-9FF3-A9144E0CDED9}" type="presOf" srcId="{CCC4DC26-7C3D-EB42-A28A-8B512F1C0B38}" destId="{D279E227-A4AC-2040-8E00-881E7248AE3A}" srcOrd="0" destOrd="0" presId="urn:microsoft.com/office/officeart/2008/layout/HalfCircleOrganizationChart"/>
    <dgm:cxn modelId="{584F348D-4A49-CE4C-9EC8-529211D05CCF}" type="presOf" srcId="{CD53BE94-63D7-5D42-881B-BD9F6CC2A995}" destId="{E683D532-CD03-824E-B1E9-C686A034EA22}" srcOrd="1" destOrd="0" presId="urn:microsoft.com/office/officeart/2008/layout/HalfCircleOrganizationChart"/>
    <dgm:cxn modelId="{C6105392-AE44-314F-A321-142EBDC49919}" srcId="{1C1A68AE-B38A-B643-A11A-4FD059A12E09}" destId="{AFD98C1D-258A-834E-9094-FB74843BAE85}" srcOrd="2" destOrd="0" parTransId="{1D0EF6AD-AF2A-4C40-A71D-5062C62AAE51}" sibTransId="{C585AB2C-E58A-EB4C-B742-3ABADFDE7242}"/>
    <dgm:cxn modelId="{A7E6ACA1-6ECA-FB43-B3C7-8622CE2071F6}" type="presOf" srcId="{7D5A29AB-228E-BC47-A616-A402BCBF934D}" destId="{10D910F5-4F9D-0A44-9491-C914386D8BFB}" srcOrd="1" destOrd="0" presId="urn:microsoft.com/office/officeart/2008/layout/HalfCircleOrganizationChart"/>
    <dgm:cxn modelId="{4DFDC3BE-EB9D-D848-9BB9-570B41CEAC7D}" type="presOf" srcId="{D0EB16FA-674E-EE4E-B873-516D7EB5F375}" destId="{D55AE1AA-18B4-6A4A-838F-04C61141B579}" srcOrd="1" destOrd="0" presId="urn:microsoft.com/office/officeart/2008/layout/HalfCircleOrganizationChart"/>
    <dgm:cxn modelId="{BF69E36E-4CD5-D242-89FB-110B9ED84CA3}" srcId="{1C1A68AE-B38A-B643-A11A-4FD059A12E09}" destId="{313B640C-B415-2744-82E6-5C60973ECAEB}" srcOrd="0" destOrd="0" parTransId="{A6A51215-925D-ED41-BAB9-345259960EAF}" sibTransId="{623AE0A6-7BB5-F84B-BD39-C624B098A590}"/>
    <dgm:cxn modelId="{C4D61451-9DEB-124D-AAE3-60961819C2EA}" type="presOf" srcId="{912DE6F0-AF2F-974D-B26E-A6F93C45F169}" destId="{7A97299D-20AF-D04D-91A1-86BA1F43B91B}" srcOrd="0" destOrd="0" presId="urn:microsoft.com/office/officeart/2008/layout/HalfCircleOrganizationChart"/>
    <dgm:cxn modelId="{899D6E60-5F89-7A45-B6F9-56ADCB135D8D}" type="presOf" srcId="{AFD98C1D-258A-834E-9094-FB74843BAE85}" destId="{37A32D9B-A98F-0640-B4A4-2464CCE811C1}" srcOrd="0" destOrd="0" presId="urn:microsoft.com/office/officeart/2008/layout/HalfCircleOrganizationChart"/>
    <dgm:cxn modelId="{167A6B89-1718-BA48-AC43-318686A420D2}" type="presOf" srcId="{D21CB905-6FCB-C749-B8D8-F7E3E8890832}" destId="{EC16CE5F-81E2-C545-BB50-B91B46F3177E}" srcOrd="1" destOrd="0" presId="urn:microsoft.com/office/officeart/2008/layout/HalfCircleOrganizationChart"/>
    <dgm:cxn modelId="{B11B421F-D054-DA49-8A88-798EA4F8CAA0}" srcId="{FB35C321-564E-244E-9B01-6B694417C567}" destId="{26CAC06E-BA2F-B348-B3A6-FA91F6DB2DB6}" srcOrd="0" destOrd="0" parTransId="{38249C5A-6E92-8A49-9FFD-3C9A20D06708}" sibTransId="{C0758611-CD6B-FF40-88EE-3DE08C08D051}"/>
    <dgm:cxn modelId="{59838323-060A-714F-953B-BEA73793C8AC}" type="presOf" srcId="{0F046F76-FF61-704B-B0A2-2970985F061B}" destId="{93372B78-F224-EF46-8C32-FDE413F1E4EE}" srcOrd="0" destOrd="0" presId="urn:microsoft.com/office/officeart/2008/layout/HalfCircleOrganizationChart"/>
    <dgm:cxn modelId="{382CE889-A3D7-874D-A49B-6C87F9FC6406}" srcId="{D21CB905-6FCB-C749-B8D8-F7E3E8890832}" destId="{CD53BE94-63D7-5D42-881B-BD9F6CC2A995}" srcOrd="1" destOrd="0" parTransId="{C06C8D00-9AB1-9842-9494-5E08969B74BD}" sibTransId="{D09C8122-5574-B94F-B150-40179915CE14}"/>
    <dgm:cxn modelId="{ED98CB81-9A35-704E-B615-3C7CC46F550D}" type="presOf" srcId="{F5073376-F670-7B49-9A33-C61942BC2F72}" destId="{B8F58BBB-E15A-D84A-BC79-F7F899320545}" srcOrd="0" destOrd="0" presId="urn:microsoft.com/office/officeart/2008/layout/HalfCircleOrganizationChart"/>
    <dgm:cxn modelId="{145280AE-B9DE-A84A-817A-B808C9B251F9}" type="presOf" srcId="{34592096-3CA5-D14A-B6AD-FB261485AAE3}" destId="{586F0D8D-E5D8-1241-80A7-5E923A449BA0}" srcOrd="0" destOrd="0" presId="urn:microsoft.com/office/officeart/2008/layout/HalfCircleOrganizationChart"/>
    <dgm:cxn modelId="{59ED9D9C-C533-3A41-A890-26615A653F5D}" type="presOf" srcId="{AD091C28-9511-284D-B4BF-B2F1EB1DC710}" destId="{FD326A6D-67C1-1043-8FB1-4A4AD3754D27}" srcOrd="0" destOrd="0" presId="urn:microsoft.com/office/officeart/2008/layout/HalfCircleOrganizationChart"/>
    <dgm:cxn modelId="{779F1089-7067-4E48-B3A1-BC6C87C5DAAF}" srcId="{098F6FF2-7057-2347-AC9A-272F744A2124}" destId="{63BF4F76-80D4-7B45-9733-C5E1F1F582EE}" srcOrd="0" destOrd="0" parTransId="{58B3A81C-3EBB-1844-97C4-AAFEB85EE3F5}" sibTransId="{FD880F01-9BCF-7E47-9D7B-E709A530C860}"/>
    <dgm:cxn modelId="{EB93163C-9781-B04B-A351-D9D0798C59BB}" type="presOf" srcId="{7141269C-31FE-7D4F-8143-774B7236DB10}" destId="{D9AFA551-E2D4-9B44-BB75-AFC4C6D4A494}" srcOrd="0" destOrd="0" presId="urn:microsoft.com/office/officeart/2008/layout/HalfCircleOrganizationChart"/>
    <dgm:cxn modelId="{4AD1B90E-6C2F-3540-8B59-B5C5E564984E}" type="presOf" srcId="{63BF4F76-80D4-7B45-9733-C5E1F1F582EE}" destId="{3D842CB1-9335-A44E-B09A-39EE7080F171}" srcOrd="1" destOrd="0" presId="urn:microsoft.com/office/officeart/2008/layout/HalfCircleOrganizationChart"/>
    <dgm:cxn modelId="{5318F14A-8D97-B149-9376-CA59F3DF5DE6}" type="presOf" srcId="{85ED9134-DA53-9B4C-BA84-52BBAED467BB}" destId="{94E6F24D-CCA0-9D46-B191-531BFDFC67B9}" srcOrd="0" destOrd="0" presId="urn:microsoft.com/office/officeart/2008/layout/HalfCircleOrganizationChart"/>
    <dgm:cxn modelId="{274E6426-3CAB-0E40-A40F-8E82747734CD}" type="presOf" srcId="{912DE6F0-AF2F-974D-B26E-A6F93C45F169}" destId="{ACDA57DB-8A83-A643-A98E-69D71CEEF369}" srcOrd="1" destOrd="0" presId="urn:microsoft.com/office/officeart/2008/layout/HalfCircleOrganizationChart"/>
    <dgm:cxn modelId="{35893E75-4991-D24F-A9DF-CB18C40F7530}" type="presOf" srcId="{ED5668F9-3497-2C4D-AC71-0BE437A896F7}" destId="{6CB4C0AA-8E5D-AD4F-B2E9-223E26A7C867}" srcOrd="0" destOrd="0" presId="urn:microsoft.com/office/officeart/2008/layout/HalfCircleOrganizationChart"/>
    <dgm:cxn modelId="{8037E4B3-2BE7-EE48-AFBC-8F6D0A452309}" srcId="{CD53BE94-63D7-5D42-881B-BD9F6CC2A995}" destId="{9723EC5E-5B40-B148-B7F4-0E5AF3970E0C}" srcOrd="1" destOrd="0" parTransId="{F5073376-F670-7B49-9A33-C61942BC2F72}" sibTransId="{B82FFD9D-2863-294F-B95B-AF6A1F1BDB91}"/>
    <dgm:cxn modelId="{4C5A38E7-A467-6D4D-B508-1976B8240F6F}" type="presOf" srcId="{298AD2CA-E6EA-6D41-9F77-2FD5A74FAA87}" destId="{06E1BB5A-0A6F-7D46-B4AC-AA3A71E85665}" srcOrd="1" destOrd="0" presId="urn:microsoft.com/office/officeart/2008/layout/HalfCircleOrganizationChart"/>
    <dgm:cxn modelId="{639E1110-F617-2040-9D14-5007DFE1424B}" type="presOf" srcId="{1C1A68AE-B38A-B643-A11A-4FD059A12E09}" destId="{6FACD9D3-9807-E04E-BAEC-A1BED2E4673F}" srcOrd="0" destOrd="0" presId="urn:microsoft.com/office/officeart/2008/layout/HalfCircleOrganizationChart"/>
    <dgm:cxn modelId="{B522625F-AA0F-2F40-A360-59A1AB51C1DB}" type="presOf" srcId="{15AC7CC8-6125-C848-B7F7-89263BBFBA75}" destId="{382F2D21-B080-E54D-860D-E93AE85E8E35}" srcOrd="0" destOrd="0" presId="urn:microsoft.com/office/officeart/2008/layout/HalfCircleOrganizationChart"/>
    <dgm:cxn modelId="{93384714-742B-1742-ACA5-C50CDA5FC61E}" type="presOf" srcId="{CD53BE94-63D7-5D42-881B-BD9F6CC2A995}" destId="{1E1F058E-031F-2E41-B9CF-CD60DF4FCB3E}" srcOrd="0" destOrd="0" presId="urn:microsoft.com/office/officeart/2008/layout/HalfCircleOrganizationChart"/>
    <dgm:cxn modelId="{0C47113E-7487-B549-9831-1AB935407615}" type="presOf" srcId="{057B44FA-3E55-D34A-B306-CAEE00150AD4}" destId="{4D91E484-25E5-6749-ADC1-D45512464A2D}" srcOrd="0" destOrd="0" presId="urn:microsoft.com/office/officeart/2008/layout/HalfCircleOrganizationChart"/>
    <dgm:cxn modelId="{5E6F50FA-5DFD-6A4C-94E1-DFD4AD2101B7}" type="presOf" srcId="{848EA96A-858B-3448-8A86-180A7581B467}" destId="{1516F0CC-42D8-8F43-BCFC-9F5E5529C9BB}" srcOrd="1" destOrd="0" presId="urn:microsoft.com/office/officeart/2008/layout/HalfCircleOrganizationChart"/>
    <dgm:cxn modelId="{67185186-F96C-8045-A457-ECA2CC027F63}" type="presOf" srcId="{ED5668F9-3497-2C4D-AC71-0BE437A896F7}" destId="{B35364EF-F4D3-BE4F-B1A4-EA091CE00CB2}" srcOrd="1" destOrd="0" presId="urn:microsoft.com/office/officeart/2008/layout/HalfCircleOrganizationChart"/>
    <dgm:cxn modelId="{D82A1222-DCB4-314E-A5D0-84CE0E53819C}" type="presOf" srcId="{E0E214F2-BD36-6F42-8B6F-D77A94B4BA33}" destId="{872233C5-00FB-EE4E-A3D9-71C09D6D706E}" srcOrd="1" destOrd="0" presId="urn:microsoft.com/office/officeart/2008/layout/HalfCircleOrganizationChart"/>
    <dgm:cxn modelId="{1103C8F8-8427-4740-A527-A8C6EBD481BD}" type="presOf" srcId="{BF8DBE56-FB1B-FF4F-83D7-382D149B9B42}" destId="{EEDACD02-A878-6F4B-B8C6-64B2897D492A}" srcOrd="0" destOrd="0" presId="urn:microsoft.com/office/officeart/2008/layout/HalfCircleOrganizationChart"/>
    <dgm:cxn modelId="{5A62CD9A-8516-7646-9979-4706BA165BBF}" srcId="{ED5668F9-3497-2C4D-AC71-0BE437A896F7}" destId="{F04910EE-7E6C-E044-854A-BC554C03E904}" srcOrd="0" destOrd="0" parTransId="{0F046F76-FF61-704B-B0A2-2970985F061B}" sibTransId="{498DF999-A0CD-164C-A0DC-61FC9C9036AB}"/>
    <dgm:cxn modelId="{FAF7CF62-1FCD-FE4A-84D9-2049E39CB84B}" type="presOf" srcId="{26CAC06E-BA2F-B348-B3A6-FA91F6DB2DB6}" destId="{A2895AEF-9277-F448-81BC-383AA9988F95}" srcOrd="0" destOrd="0" presId="urn:microsoft.com/office/officeart/2008/layout/HalfCircleOrganizationChart"/>
    <dgm:cxn modelId="{54A3708A-DF49-F64D-90FF-3A3A0CCCB4C5}" type="presOf" srcId="{CE3EFE18-8D61-BE49-9583-A7540637F005}" destId="{7B72488E-EDD6-9945-A696-9488D906A8F0}" srcOrd="0" destOrd="0" presId="urn:microsoft.com/office/officeart/2008/layout/HalfCircleOrganizationChart"/>
    <dgm:cxn modelId="{9BF409A2-10D0-8846-A338-BCBBC7FC8306}" srcId="{49C1984E-2807-BD42-B666-9C3B0DE2CA25}" destId="{FD53E813-7B11-EB4F-B076-ADEC87DC85A6}" srcOrd="3" destOrd="0" parTransId="{85ED9134-DA53-9B4C-BA84-52BBAED467BB}" sibTransId="{A89BACCD-7E3C-3B42-9B9C-8C3AB9682364}"/>
    <dgm:cxn modelId="{E6B5810D-B15A-E446-9A56-1099379838C6}" type="presOf" srcId="{49C1984E-2807-BD42-B666-9C3B0DE2CA25}" destId="{6CD53A48-80C8-3F44-A2C4-D30417126C0F}" srcOrd="1" destOrd="0" presId="urn:microsoft.com/office/officeart/2008/layout/HalfCircleOrganizationChart"/>
    <dgm:cxn modelId="{EC1DD851-D781-0441-90CB-ACD325173204}" type="presOf" srcId="{E5EFB7A1-6CE6-014D-BDAC-D70421B7572F}" destId="{88FDA1D4-1E42-764B-A276-65849299257F}" srcOrd="0" destOrd="0" presId="urn:microsoft.com/office/officeart/2008/layout/HalfCircleOrganizationChart"/>
    <dgm:cxn modelId="{B3342AF7-2E17-EA40-A669-F786F8845263}" type="presOf" srcId="{153AA711-D824-1545-A7CD-A9C977B05523}" destId="{695A7A5D-8D91-E84D-94ED-FC9FBBE3E435}" srcOrd="1" destOrd="0" presId="urn:microsoft.com/office/officeart/2008/layout/HalfCircleOrganizationChart"/>
    <dgm:cxn modelId="{CEE60D95-ECAA-3C42-976C-C2B734793DBE}" srcId="{1C1A68AE-B38A-B643-A11A-4FD059A12E09}" destId="{298AD2CA-E6EA-6D41-9F77-2FD5A74FAA87}" srcOrd="5" destOrd="0" parTransId="{FCC02AC3-7D32-5047-AFF3-65150F2A6239}" sibTransId="{9D98752C-D47E-094D-8D44-EC402F45EAAA}"/>
    <dgm:cxn modelId="{114B4589-EE47-C341-9C95-038209D251B5}" srcId="{1C1A68AE-B38A-B643-A11A-4FD059A12E09}" destId="{E0E214F2-BD36-6F42-8B6F-D77A94B4BA33}" srcOrd="3" destOrd="0" parTransId="{057B44FA-3E55-D34A-B306-CAEE00150AD4}" sibTransId="{A654240A-2FE6-0A42-8AB1-15985CCF9A19}"/>
    <dgm:cxn modelId="{9F6C9D76-47B8-CA4D-9B89-08E294E3A2D1}" type="presOf" srcId="{0C2F6B5A-5D28-8345-BEDF-7AB668200AB9}" destId="{062AE6D6-E957-F44F-97FC-5DEF3E19E871}" srcOrd="0" destOrd="0" presId="urn:microsoft.com/office/officeart/2008/layout/HalfCircleOrganizationChart"/>
    <dgm:cxn modelId="{DC3972E1-6F62-9640-AA41-205A501ABC41}" srcId="{0A291C93-053E-5648-ACCF-ED0615A71E91}" destId="{098F6FF2-7057-2347-AC9A-272F744A2124}" srcOrd="0" destOrd="0" parTransId="{13DAFA29-4CDF-1B42-AFA3-D63AE2575E30}" sibTransId="{7786D731-856F-934C-9E41-C36F3E691028}"/>
    <dgm:cxn modelId="{BFF2519A-8BE0-7A42-8599-AC5136CC8C5C}" srcId="{49C1984E-2807-BD42-B666-9C3B0DE2CA25}" destId="{F24584BC-89BA-624B-9EB3-36A2A29AAF11}" srcOrd="1" destOrd="0" parTransId="{A4475CDE-3709-C84B-8FB9-C7174AB219CC}" sibTransId="{A8BBF8A2-629B-1040-8D55-32636C919CFF}"/>
    <dgm:cxn modelId="{BC893399-1C8A-1446-A3C1-81997CD6DA0C}" type="presOf" srcId="{A51A1599-5BFF-5044-AFEF-66D1590AF125}" destId="{2E5C290D-444E-6D4C-977C-FEC91B08DC59}" srcOrd="1" destOrd="0" presId="urn:microsoft.com/office/officeart/2008/layout/HalfCircleOrganizationChart"/>
    <dgm:cxn modelId="{2F2B6C6E-07D1-2F49-B108-B1E4448B0496}" type="presOf" srcId="{4572D817-EECC-4443-82F9-C8E21062B97E}" destId="{3CBDE81A-73AB-7E42-9E3A-3FE89BD62579}" srcOrd="0" destOrd="0" presId="urn:microsoft.com/office/officeart/2008/layout/HalfCircleOrganizationChart"/>
    <dgm:cxn modelId="{1CD46FA8-0913-2B4F-BA0A-41419E48C0A0}" type="presOf" srcId="{C9B8554E-A355-AB49-84A2-600F57761067}" destId="{18C54D4B-9B52-3A43-8D24-5CB7082E70F5}" srcOrd="0" destOrd="0" presId="urn:microsoft.com/office/officeart/2008/layout/HalfCircleOrganizationChart"/>
    <dgm:cxn modelId="{C81F6BA3-C854-944D-AAF7-9F5763BE1379}" type="presOf" srcId="{098F6FF2-7057-2347-AC9A-272F744A2124}" destId="{6AE0CAA3-455B-0841-B93F-00738EB9AAB5}" srcOrd="0" destOrd="0" presId="urn:microsoft.com/office/officeart/2008/layout/HalfCircleOrganizationChart"/>
    <dgm:cxn modelId="{A8853CA2-5795-E941-A65F-C2E67D6B69C9}" type="presOf" srcId="{A4475CDE-3709-C84B-8FB9-C7174AB219CC}" destId="{E6DC9DB3-7376-A745-840E-581CC21A8636}" srcOrd="0" destOrd="0" presId="urn:microsoft.com/office/officeart/2008/layout/HalfCircleOrganizationChart"/>
    <dgm:cxn modelId="{8AD8DCC3-4127-7543-976E-E32501A9B937}" srcId="{49C1984E-2807-BD42-B666-9C3B0DE2CA25}" destId="{912DE6F0-AF2F-974D-B26E-A6F93C45F169}" srcOrd="2" destOrd="0" parTransId="{7B4CB9A1-A89B-5840-8274-74CED91ABC4E}" sibTransId="{F4CA0868-B382-BA4D-BC5A-9EA42E351AE6}"/>
    <dgm:cxn modelId="{7235FEB4-3C2C-7C42-A64A-90809CCACBDF}" type="presOf" srcId="{A6A51215-925D-ED41-BAB9-345259960EAF}" destId="{661BEA2E-1427-A240-A83E-9BDE4DC0AF38}" srcOrd="0" destOrd="0" presId="urn:microsoft.com/office/officeart/2008/layout/HalfCircleOrganizationChart"/>
    <dgm:cxn modelId="{23BBAE4B-C1FA-C54E-AF7D-BFE0A222034C}" type="presOf" srcId="{9723EC5E-5B40-B148-B7F4-0E5AF3970E0C}" destId="{ABFA01CC-66CB-B446-8C14-C4A9DEF7BF6E}" srcOrd="0" destOrd="0" presId="urn:microsoft.com/office/officeart/2008/layout/HalfCircleOrganizationChart"/>
    <dgm:cxn modelId="{8BD07148-35F7-C345-B12F-614622BBB678}" type="presOf" srcId="{F04910EE-7E6C-E044-854A-BC554C03E904}" destId="{E25FC613-E380-A74D-8DA0-7AA0F90E1163}" srcOrd="0" destOrd="0" presId="urn:microsoft.com/office/officeart/2008/layout/HalfCircleOrganizationChart"/>
    <dgm:cxn modelId="{AFC04CD5-7FAA-A246-8AB6-C91BA47F4F7A}" type="presOf" srcId="{63BF4F76-80D4-7B45-9733-C5E1F1F582EE}" destId="{91D2D362-CA92-D84A-A67C-58DA2A030236}" srcOrd="0" destOrd="0" presId="urn:microsoft.com/office/officeart/2008/layout/HalfCircleOrganizationChart"/>
    <dgm:cxn modelId="{74BE87EA-0381-244C-AC35-FCB9FA08EA07}" type="presOf" srcId="{6C860BCC-D3A7-A84B-A2DE-71648A0F79C1}" destId="{1B1CE2D4-0DC3-2B4F-83F4-7712E9E3179D}" srcOrd="0" destOrd="0" presId="urn:microsoft.com/office/officeart/2008/layout/HalfCircleOrganizationChart"/>
    <dgm:cxn modelId="{22CF05B4-6F70-2B43-9DAE-3916CFD74413}" type="presOf" srcId="{8B76C3B0-3984-4E41-8191-C72BEB0D8B38}" destId="{B64B7D45-E013-B043-B8F0-DE0867D7CBFD}" srcOrd="0" destOrd="0" presId="urn:microsoft.com/office/officeart/2008/layout/HalfCircleOrganizationChart"/>
    <dgm:cxn modelId="{D5604E30-2AD9-5743-A098-04B67869C921}" type="presOf" srcId="{26F42B62-1F19-5545-BB29-4F8421C795FD}" destId="{89AEF218-E9C0-A04F-9CC8-6A1184B10479}" srcOrd="0" destOrd="0" presId="urn:microsoft.com/office/officeart/2008/layout/HalfCircleOrganizationChart"/>
    <dgm:cxn modelId="{1CD97385-D7B0-B54D-903A-96E709364BCD}" type="presOf" srcId="{313B640C-B415-2744-82E6-5C60973ECAEB}" destId="{BDB33263-85C3-114A-A112-058FA8128250}" srcOrd="1" destOrd="0" presId="urn:microsoft.com/office/officeart/2008/layout/HalfCircleOrganizationChart"/>
    <dgm:cxn modelId="{1F8B3DEE-3FD3-A44C-8AEF-0281EACA26EF}" type="presOf" srcId="{7141269C-31FE-7D4F-8143-774B7236DB10}" destId="{31CB7CB9-056B-884A-9241-DFCBBEE734BA}" srcOrd="1" destOrd="0" presId="urn:microsoft.com/office/officeart/2008/layout/HalfCircleOrganizationChart"/>
    <dgm:cxn modelId="{D2F62DFA-F067-044F-B332-997AA76ADCDE}" type="presOf" srcId="{9F397A5C-65F6-9149-BA47-74C0BE6E8451}" destId="{47659635-F56A-284C-AFAD-7FE5BBABB291}" srcOrd="0" destOrd="0" presId="urn:microsoft.com/office/officeart/2008/layout/HalfCircleOrganizationChart"/>
    <dgm:cxn modelId="{48133A71-B5DD-634B-A674-A92EAC021DE0}" type="presOf" srcId="{9F397A5C-65F6-9149-BA47-74C0BE6E8451}" destId="{0931B37C-8E8F-794E-A2EB-271F7A88660A}" srcOrd="1" destOrd="0" presId="urn:microsoft.com/office/officeart/2008/layout/HalfCircleOrganizationChart"/>
    <dgm:cxn modelId="{B6055F60-3830-1048-8E01-A970C4317F01}" type="presOf" srcId="{F2F8DA69-C542-FC41-B64B-D453DE68B5EA}" destId="{BFBA327F-EF51-E145-9DA5-EE4438F91A44}" srcOrd="1" destOrd="0" presId="urn:microsoft.com/office/officeart/2008/layout/HalfCircleOrganizationChart"/>
    <dgm:cxn modelId="{04041FE4-81CD-B947-8DE1-9999583044E8}" srcId="{098F6FF2-7057-2347-AC9A-272F744A2124}" destId="{ED5668F9-3497-2C4D-AC71-0BE437A896F7}" srcOrd="2" destOrd="0" parTransId="{FFF27AB2-1AA1-A649-B1CA-5EC4983E1A9F}" sibTransId="{4BA579C3-6924-7143-AD4B-F4D8118447E7}"/>
    <dgm:cxn modelId="{8F808959-BB71-424F-A5FF-218AA1CB608D}" type="presOf" srcId="{313B640C-B415-2744-82E6-5C60973ECAEB}" destId="{DE2B5197-2317-B943-8473-A9BAE75E557D}" srcOrd="0" destOrd="0" presId="urn:microsoft.com/office/officeart/2008/layout/HalfCircleOrganizationChart"/>
    <dgm:cxn modelId="{E9A325AB-FA3E-9F4A-A499-E1BE61F88DEE}" type="presOf" srcId="{7D5A29AB-228E-BC47-A616-A402BCBF934D}" destId="{1615638D-4F27-2048-A995-936A4A10F88E}" srcOrd="0" destOrd="0" presId="urn:microsoft.com/office/officeart/2008/layout/HalfCircleOrganizationChart"/>
    <dgm:cxn modelId="{E9614F19-FF22-1443-9E0C-D7D8C090E3B8}" type="presParOf" srcId="{397D7F41-72A8-FA46-98DE-D7052A8298A2}" destId="{DC5049B6-5049-6E41-9D3D-F256F5593CC6}" srcOrd="0" destOrd="0" presId="urn:microsoft.com/office/officeart/2008/layout/HalfCircleOrganizationChart"/>
    <dgm:cxn modelId="{9AD06B41-07B8-064F-BBAD-0C573BD9071D}" type="presParOf" srcId="{DC5049B6-5049-6E41-9D3D-F256F5593CC6}" destId="{37820E78-60B8-3244-A850-FB01963B444A}" srcOrd="0" destOrd="0" presId="urn:microsoft.com/office/officeart/2008/layout/HalfCircleOrganizationChart"/>
    <dgm:cxn modelId="{92896C25-523D-C94A-9C09-E7716CF3037B}" type="presParOf" srcId="{37820E78-60B8-3244-A850-FB01963B444A}" destId="{655C4266-0161-B747-B412-509287925401}" srcOrd="0" destOrd="0" presId="urn:microsoft.com/office/officeart/2008/layout/HalfCircleOrganizationChart"/>
    <dgm:cxn modelId="{D7F51CF0-AFF2-F84D-837E-E23992874058}" type="presParOf" srcId="{37820E78-60B8-3244-A850-FB01963B444A}" destId="{CC40B9D6-B86A-1248-94C0-CC89E905B510}" srcOrd="1" destOrd="0" presId="urn:microsoft.com/office/officeart/2008/layout/HalfCircleOrganizationChart"/>
    <dgm:cxn modelId="{22718880-301D-4741-BCC2-C567A544ADF9}" type="presParOf" srcId="{37820E78-60B8-3244-A850-FB01963B444A}" destId="{1221D53B-C6D8-8D42-9B14-773224F166C1}" srcOrd="2" destOrd="0" presId="urn:microsoft.com/office/officeart/2008/layout/HalfCircleOrganizationChart"/>
    <dgm:cxn modelId="{B92B7CC9-64AC-8141-B893-CF144A0A32D5}" type="presParOf" srcId="{37820E78-60B8-3244-A850-FB01963B444A}" destId="{C0C33D14-B545-E640-B43B-AD287F590995}" srcOrd="3" destOrd="0" presId="urn:microsoft.com/office/officeart/2008/layout/HalfCircleOrganizationChart"/>
    <dgm:cxn modelId="{37CB076C-99CE-AA41-A900-F189C882B035}" type="presParOf" srcId="{DC5049B6-5049-6E41-9D3D-F256F5593CC6}" destId="{E37D5045-D9DB-1B41-BEA1-FBCD64BAB8B8}" srcOrd="1" destOrd="0" presId="urn:microsoft.com/office/officeart/2008/layout/HalfCircleOrganizationChart"/>
    <dgm:cxn modelId="{018A11B2-1586-5F4E-ABDF-76580ACC5F65}" type="presParOf" srcId="{E37D5045-D9DB-1B41-BEA1-FBCD64BAB8B8}" destId="{2A01172D-CF11-D641-9127-13BEA5460786}" srcOrd="0" destOrd="0" presId="urn:microsoft.com/office/officeart/2008/layout/HalfCircleOrganizationChart"/>
    <dgm:cxn modelId="{430D1C0E-39D3-1F4B-949B-D2725241156F}" type="presParOf" srcId="{E37D5045-D9DB-1B41-BEA1-FBCD64BAB8B8}" destId="{FD5153BF-36C1-C64D-B0EE-984E590C5C70}" srcOrd="1" destOrd="0" presId="urn:microsoft.com/office/officeart/2008/layout/HalfCircleOrganizationChart"/>
    <dgm:cxn modelId="{AAE0C9E2-89E5-A545-8AAF-B251D517B029}" type="presParOf" srcId="{FD5153BF-36C1-C64D-B0EE-984E590C5C70}" destId="{147C5645-1B71-A14C-9359-8609D5143624}" srcOrd="0" destOrd="0" presId="urn:microsoft.com/office/officeart/2008/layout/HalfCircleOrganizationChart"/>
    <dgm:cxn modelId="{BAD97A24-FF9C-3C42-8135-558180BA0451}" type="presParOf" srcId="{147C5645-1B71-A14C-9359-8609D5143624}" destId="{6AE0CAA3-455B-0841-B93F-00738EB9AAB5}" srcOrd="0" destOrd="0" presId="urn:microsoft.com/office/officeart/2008/layout/HalfCircleOrganizationChart"/>
    <dgm:cxn modelId="{1B72EFAC-A4AB-C843-8F4B-C4363E74246A}" type="presParOf" srcId="{147C5645-1B71-A14C-9359-8609D5143624}" destId="{2989DCEB-2DE7-8247-A6CD-EC4F81B9F15F}" srcOrd="1" destOrd="0" presId="urn:microsoft.com/office/officeart/2008/layout/HalfCircleOrganizationChart"/>
    <dgm:cxn modelId="{40386C54-E365-7B49-9CAD-A3A6CC6BB8B8}" type="presParOf" srcId="{147C5645-1B71-A14C-9359-8609D5143624}" destId="{F8E873D9-47ED-6D43-87E2-DEA465C0EEDF}" srcOrd="2" destOrd="0" presId="urn:microsoft.com/office/officeart/2008/layout/HalfCircleOrganizationChart"/>
    <dgm:cxn modelId="{CD28F50A-9FE5-F148-BC67-35619F3EE460}" type="presParOf" srcId="{147C5645-1B71-A14C-9359-8609D5143624}" destId="{157E8241-FFB4-1145-88F8-A9D788E26735}" srcOrd="3" destOrd="0" presId="urn:microsoft.com/office/officeart/2008/layout/HalfCircleOrganizationChart"/>
    <dgm:cxn modelId="{615137CB-7330-154A-B464-FF43C236311A}" type="presParOf" srcId="{FD5153BF-36C1-C64D-B0EE-984E590C5C70}" destId="{D3A9E299-7199-A84E-8173-4D1CBEB8B6B9}" srcOrd="1" destOrd="0" presId="urn:microsoft.com/office/officeart/2008/layout/HalfCircleOrganizationChart"/>
    <dgm:cxn modelId="{6ADAC873-4402-A840-879B-3FE4DFA0BC64}" type="presParOf" srcId="{D3A9E299-7199-A84E-8173-4D1CBEB8B6B9}" destId="{F59E2C65-7AC5-F24D-B77F-2E7C6391D994}" srcOrd="0" destOrd="0" presId="urn:microsoft.com/office/officeart/2008/layout/HalfCircleOrganizationChart"/>
    <dgm:cxn modelId="{8240A34D-C540-304C-91E2-CC230EB48A95}" type="presParOf" srcId="{D3A9E299-7199-A84E-8173-4D1CBEB8B6B9}" destId="{9F9FCC70-8148-414F-B86B-000E4CC3E919}" srcOrd="1" destOrd="0" presId="urn:microsoft.com/office/officeart/2008/layout/HalfCircleOrganizationChart"/>
    <dgm:cxn modelId="{61E1A5C4-C680-9E4F-83F3-3FE7398DF200}" type="presParOf" srcId="{9F9FCC70-8148-414F-B86B-000E4CC3E919}" destId="{24DC9A2C-DB9A-DF49-837D-F3373C8706B2}" srcOrd="0" destOrd="0" presId="urn:microsoft.com/office/officeart/2008/layout/HalfCircleOrganizationChart"/>
    <dgm:cxn modelId="{CB6CE8B9-F8B3-4E45-B6B8-99B84F85E68D}" type="presParOf" srcId="{24DC9A2C-DB9A-DF49-837D-F3373C8706B2}" destId="{91D2D362-CA92-D84A-A67C-58DA2A030236}" srcOrd="0" destOrd="0" presId="urn:microsoft.com/office/officeart/2008/layout/HalfCircleOrganizationChart"/>
    <dgm:cxn modelId="{5E77B1E1-44EB-D64F-B80F-67AC53E292A6}" type="presParOf" srcId="{24DC9A2C-DB9A-DF49-837D-F3373C8706B2}" destId="{8738E62B-D08A-084B-A80C-8003CAAE0614}" srcOrd="1" destOrd="0" presId="urn:microsoft.com/office/officeart/2008/layout/HalfCircleOrganizationChart"/>
    <dgm:cxn modelId="{3270ED52-2157-C74C-A063-963C7A9404D1}" type="presParOf" srcId="{24DC9A2C-DB9A-DF49-837D-F3373C8706B2}" destId="{41E59F4C-A283-C941-9569-575AA857DDD4}" srcOrd="2" destOrd="0" presId="urn:microsoft.com/office/officeart/2008/layout/HalfCircleOrganizationChart"/>
    <dgm:cxn modelId="{0E732AC7-DB98-9A43-9101-5C448DE566FD}" type="presParOf" srcId="{24DC9A2C-DB9A-DF49-837D-F3373C8706B2}" destId="{3D842CB1-9335-A44E-B09A-39EE7080F171}" srcOrd="3" destOrd="0" presId="urn:microsoft.com/office/officeart/2008/layout/HalfCircleOrganizationChart"/>
    <dgm:cxn modelId="{A609F594-9EFF-B245-8FE8-6F6CF155F132}" type="presParOf" srcId="{9F9FCC70-8148-414F-B86B-000E4CC3E919}" destId="{C70B9DC0-8EE0-E644-BB9B-F414F528571F}" srcOrd="1" destOrd="0" presId="urn:microsoft.com/office/officeart/2008/layout/HalfCircleOrganizationChart"/>
    <dgm:cxn modelId="{04CB6DF7-1152-304D-96B8-32A8883C105C}" type="presParOf" srcId="{9F9FCC70-8148-414F-B86B-000E4CC3E919}" destId="{B16A4B0D-774C-9C4B-941F-135CCF55BDF6}" srcOrd="2" destOrd="0" presId="urn:microsoft.com/office/officeart/2008/layout/HalfCircleOrganizationChart"/>
    <dgm:cxn modelId="{6F1B7195-2EE2-B04E-B37F-668DD1386A26}" type="presParOf" srcId="{D3A9E299-7199-A84E-8173-4D1CBEB8B6B9}" destId="{85CDAD6A-E18B-0A41-8032-0B0CC1CDB1B2}" srcOrd="2" destOrd="0" presId="urn:microsoft.com/office/officeart/2008/layout/HalfCircleOrganizationChart"/>
    <dgm:cxn modelId="{053A1490-69C6-1143-B889-8E51AAA11A09}" type="presParOf" srcId="{D3A9E299-7199-A84E-8173-4D1CBEB8B6B9}" destId="{B9642071-79AC-9A4B-B18F-5E1532083845}" srcOrd="3" destOrd="0" presId="urn:microsoft.com/office/officeart/2008/layout/HalfCircleOrganizationChart"/>
    <dgm:cxn modelId="{DDB26624-FDB6-7A42-B819-CCFD2729D035}" type="presParOf" srcId="{B9642071-79AC-9A4B-B18F-5E1532083845}" destId="{AA7894D7-0ADC-4740-92D3-68E7D22A2409}" srcOrd="0" destOrd="0" presId="urn:microsoft.com/office/officeart/2008/layout/HalfCircleOrganizationChart"/>
    <dgm:cxn modelId="{EB99CB12-B985-2C4E-9FFA-69CDA1C396FC}" type="presParOf" srcId="{AA7894D7-0ADC-4740-92D3-68E7D22A2409}" destId="{382F2D21-B080-E54D-860D-E93AE85E8E35}" srcOrd="0" destOrd="0" presId="urn:microsoft.com/office/officeart/2008/layout/HalfCircleOrganizationChart"/>
    <dgm:cxn modelId="{A1CF21FC-9753-9949-8E2B-11774E30B366}" type="presParOf" srcId="{AA7894D7-0ADC-4740-92D3-68E7D22A2409}" destId="{B14E5C14-6045-EA47-B38A-2FC927F32379}" srcOrd="1" destOrd="0" presId="urn:microsoft.com/office/officeart/2008/layout/HalfCircleOrganizationChart"/>
    <dgm:cxn modelId="{FCC271DD-6847-8C4C-8A6B-A1AFE8E97319}" type="presParOf" srcId="{AA7894D7-0ADC-4740-92D3-68E7D22A2409}" destId="{A321957C-6891-7F49-9A2C-B51907E28277}" srcOrd="2" destOrd="0" presId="urn:microsoft.com/office/officeart/2008/layout/HalfCircleOrganizationChart"/>
    <dgm:cxn modelId="{2840FEC2-7CFF-1142-9551-6ED684257B7B}" type="presParOf" srcId="{AA7894D7-0ADC-4740-92D3-68E7D22A2409}" destId="{BF9BBBB8-CF5B-494A-8267-CF4B3E34034B}" srcOrd="3" destOrd="0" presId="urn:microsoft.com/office/officeart/2008/layout/HalfCircleOrganizationChart"/>
    <dgm:cxn modelId="{95ABF09F-C65F-1348-BC53-0FF8983CDF5E}" type="presParOf" srcId="{B9642071-79AC-9A4B-B18F-5E1532083845}" destId="{72FAE77C-43DC-ED49-8DF0-1185DBE650A6}" srcOrd="1" destOrd="0" presId="urn:microsoft.com/office/officeart/2008/layout/HalfCircleOrganizationChart"/>
    <dgm:cxn modelId="{18DD13AD-F176-8C43-93E2-149438D01D69}" type="presParOf" srcId="{B9642071-79AC-9A4B-B18F-5E1532083845}" destId="{675FFDE0-3D1B-DB42-B08A-D6B5962A945D}" srcOrd="2" destOrd="0" presId="urn:microsoft.com/office/officeart/2008/layout/HalfCircleOrganizationChart"/>
    <dgm:cxn modelId="{10334253-AFF8-9B40-9785-6D2F65FACEBC}" type="presParOf" srcId="{D3A9E299-7199-A84E-8173-4D1CBEB8B6B9}" destId="{5DBD3A10-5E97-1947-81ED-25EF241CE2DE}" srcOrd="4" destOrd="0" presId="urn:microsoft.com/office/officeart/2008/layout/HalfCircleOrganizationChart"/>
    <dgm:cxn modelId="{08271D58-116E-E742-8E2D-71B719A6AE6E}" type="presParOf" srcId="{D3A9E299-7199-A84E-8173-4D1CBEB8B6B9}" destId="{C495B776-FEF7-3A41-9D7F-2CB28FD3C7AA}" srcOrd="5" destOrd="0" presId="urn:microsoft.com/office/officeart/2008/layout/HalfCircleOrganizationChart"/>
    <dgm:cxn modelId="{B67C301C-ED1B-2C46-9530-638B7D6CAA19}" type="presParOf" srcId="{C495B776-FEF7-3A41-9D7F-2CB28FD3C7AA}" destId="{E02CB186-88E6-D145-A4A8-B79A7EDE2066}" srcOrd="0" destOrd="0" presId="urn:microsoft.com/office/officeart/2008/layout/HalfCircleOrganizationChart"/>
    <dgm:cxn modelId="{997AA507-0720-AE46-A193-7027612A9949}" type="presParOf" srcId="{E02CB186-88E6-D145-A4A8-B79A7EDE2066}" destId="{6CB4C0AA-8E5D-AD4F-B2E9-223E26A7C867}" srcOrd="0" destOrd="0" presId="urn:microsoft.com/office/officeart/2008/layout/HalfCircleOrganizationChart"/>
    <dgm:cxn modelId="{8CDA4548-A6E3-084F-B0F3-13DA078F01EF}" type="presParOf" srcId="{E02CB186-88E6-D145-A4A8-B79A7EDE2066}" destId="{886A1C9C-6B55-4E4F-B667-A9376D1A056B}" srcOrd="1" destOrd="0" presId="urn:microsoft.com/office/officeart/2008/layout/HalfCircleOrganizationChart"/>
    <dgm:cxn modelId="{ABEF9803-AC8C-864B-BD1F-7C521FD28EC9}" type="presParOf" srcId="{E02CB186-88E6-D145-A4A8-B79A7EDE2066}" destId="{F21EDE39-D826-8D4A-BEF5-200545EC8F72}" srcOrd="2" destOrd="0" presId="urn:microsoft.com/office/officeart/2008/layout/HalfCircleOrganizationChart"/>
    <dgm:cxn modelId="{B2177875-321B-7542-A1D0-96BA4B4E472D}" type="presParOf" srcId="{E02CB186-88E6-D145-A4A8-B79A7EDE2066}" destId="{B35364EF-F4D3-BE4F-B1A4-EA091CE00CB2}" srcOrd="3" destOrd="0" presId="urn:microsoft.com/office/officeart/2008/layout/HalfCircleOrganizationChart"/>
    <dgm:cxn modelId="{0A627129-E4E7-B94C-9283-B61DF32A4B11}" type="presParOf" srcId="{C495B776-FEF7-3A41-9D7F-2CB28FD3C7AA}" destId="{1B6A4134-93D1-C148-B643-F04F7726C47C}" srcOrd="1" destOrd="0" presId="urn:microsoft.com/office/officeart/2008/layout/HalfCircleOrganizationChart"/>
    <dgm:cxn modelId="{8486DA6F-7E3C-5A45-AF94-112791C13545}" type="presParOf" srcId="{1B6A4134-93D1-C148-B643-F04F7726C47C}" destId="{93372B78-F224-EF46-8C32-FDE413F1E4EE}" srcOrd="0" destOrd="0" presId="urn:microsoft.com/office/officeart/2008/layout/HalfCircleOrganizationChart"/>
    <dgm:cxn modelId="{95828F4C-10A6-C34F-A35E-6CD73C534E59}" type="presParOf" srcId="{1B6A4134-93D1-C148-B643-F04F7726C47C}" destId="{6A130B6B-9967-7245-858F-72B5A8A9E826}" srcOrd="1" destOrd="0" presId="urn:microsoft.com/office/officeart/2008/layout/HalfCircleOrganizationChart"/>
    <dgm:cxn modelId="{7B100665-80F5-E547-A5A3-5598688C6F92}" type="presParOf" srcId="{6A130B6B-9967-7245-858F-72B5A8A9E826}" destId="{F73F4EC6-E7B5-1643-AB25-5D7ECBAEC089}" srcOrd="0" destOrd="0" presId="urn:microsoft.com/office/officeart/2008/layout/HalfCircleOrganizationChart"/>
    <dgm:cxn modelId="{BD1094AD-5405-4D4B-B22F-C3A5E65C06D8}" type="presParOf" srcId="{F73F4EC6-E7B5-1643-AB25-5D7ECBAEC089}" destId="{E25FC613-E380-A74D-8DA0-7AA0F90E1163}" srcOrd="0" destOrd="0" presId="urn:microsoft.com/office/officeart/2008/layout/HalfCircleOrganizationChart"/>
    <dgm:cxn modelId="{E0CC3D2E-C1C7-B448-A75C-F1CCE655DBB0}" type="presParOf" srcId="{F73F4EC6-E7B5-1643-AB25-5D7ECBAEC089}" destId="{143B67D0-E3CA-CE4B-9743-58CF3075A208}" srcOrd="1" destOrd="0" presId="urn:microsoft.com/office/officeart/2008/layout/HalfCircleOrganizationChart"/>
    <dgm:cxn modelId="{A02ED661-D0A4-F848-B1B8-9E408EF363E8}" type="presParOf" srcId="{F73F4EC6-E7B5-1643-AB25-5D7ECBAEC089}" destId="{094F4B2F-78E1-8849-87DD-2B81CD91AA49}" srcOrd="2" destOrd="0" presId="urn:microsoft.com/office/officeart/2008/layout/HalfCircleOrganizationChart"/>
    <dgm:cxn modelId="{0B2291D6-3133-AB47-AAC3-9CBF599A3364}" type="presParOf" srcId="{F73F4EC6-E7B5-1643-AB25-5D7ECBAEC089}" destId="{93B0F6A2-E32C-7C42-9D36-571779487A47}" srcOrd="3" destOrd="0" presId="urn:microsoft.com/office/officeart/2008/layout/HalfCircleOrganizationChart"/>
    <dgm:cxn modelId="{15652768-ACF4-D547-B8F9-BA975C53E293}" type="presParOf" srcId="{6A130B6B-9967-7245-858F-72B5A8A9E826}" destId="{92F678D4-45A0-BB4A-8F9B-9E2C50189F5B}" srcOrd="1" destOrd="0" presId="urn:microsoft.com/office/officeart/2008/layout/HalfCircleOrganizationChart"/>
    <dgm:cxn modelId="{29BD25F9-2B60-1340-A06C-676171024665}" type="presParOf" srcId="{6A130B6B-9967-7245-858F-72B5A8A9E826}" destId="{898832CA-57BD-9C44-A2E9-830148EE0A0A}" srcOrd="2" destOrd="0" presId="urn:microsoft.com/office/officeart/2008/layout/HalfCircleOrganizationChart"/>
    <dgm:cxn modelId="{4FB16FD1-154C-F74A-A30E-714755052269}" type="presParOf" srcId="{1B6A4134-93D1-C148-B643-F04F7726C47C}" destId="{1B1CE2D4-0DC3-2B4F-83F4-7712E9E3179D}" srcOrd="2" destOrd="0" presId="urn:microsoft.com/office/officeart/2008/layout/HalfCircleOrganizationChart"/>
    <dgm:cxn modelId="{000A5E5F-476A-1F43-9B93-76452F049E0B}" type="presParOf" srcId="{1B6A4134-93D1-C148-B643-F04F7726C47C}" destId="{C897D95B-761E-B848-8235-FA5BF02D1E8B}" srcOrd="3" destOrd="0" presId="urn:microsoft.com/office/officeart/2008/layout/HalfCircleOrganizationChart"/>
    <dgm:cxn modelId="{87611844-25DE-BB48-BCD3-0728AAD164D9}" type="presParOf" srcId="{C897D95B-761E-B848-8235-FA5BF02D1E8B}" destId="{388064FF-44B1-0B44-9421-18624FA1E033}" srcOrd="0" destOrd="0" presId="urn:microsoft.com/office/officeart/2008/layout/HalfCircleOrganizationChart"/>
    <dgm:cxn modelId="{CD896C9B-33A3-434D-AEA2-C4A4B4955499}" type="presParOf" srcId="{388064FF-44B1-0B44-9421-18624FA1E033}" destId="{7B72488E-EDD6-9945-A696-9488D906A8F0}" srcOrd="0" destOrd="0" presId="urn:microsoft.com/office/officeart/2008/layout/HalfCircleOrganizationChart"/>
    <dgm:cxn modelId="{BB40882A-B210-4E4A-A13E-E72A0E786079}" type="presParOf" srcId="{388064FF-44B1-0B44-9421-18624FA1E033}" destId="{A8F5FFEA-B27D-1249-AC9F-A1E9A7D6CAFA}" srcOrd="1" destOrd="0" presId="urn:microsoft.com/office/officeart/2008/layout/HalfCircleOrganizationChart"/>
    <dgm:cxn modelId="{00144065-1DB8-4345-81FC-C7F1E2A58D27}" type="presParOf" srcId="{388064FF-44B1-0B44-9421-18624FA1E033}" destId="{DDC32A0D-7ACC-024B-A21C-F2B42B1D975B}" srcOrd="2" destOrd="0" presId="urn:microsoft.com/office/officeart/2008/layout/HalfCircleOrganizationChart"/>
    <dgm:cxn modelId="{3F893933-BC26-F444-AC08-002978094904}" type="presParOf" srcId="{388064FF-44B1-0B44-9421-18624FA1E033}" destId="{0AF0AC11-D25A-4F41-B195-988E90C52973}" srcOrd="3" destOrd="0" presId="urn:microsoft.com/office/officeart/2008/layout/HalfCircleOrganizationChart"/>
    <dgm:cxn modelId="{7C4FAE1F-FA56-6845-BCBD-56C5C5636CDF}" type="presParOf" srcId="{C897D95B-761E-B848-8235-FA5BF02D1E8B}" destId="{C0F3CA8B-70A6-D942-8B49-B80947A8A854}" srcOrd="1" destOrd="0" presId="urn:microsoft.com/office/officeart/2008/layout/HalfCircleOrganizationChart"/>
    <dgm:cxn modelId="{8A9EA38A-2D3C-7D46-B293-D4C3FAA7D68D}" type="presParOf" srcId="{C897D95B-761E-B848-8235-FA5BF02D1E8B}" destId="{D8F66295-A05A-394F-8B2F-E680B884932C}" srcOrd="2" destOrd="0" presId="urn:microsoft.com/office/officeart/2008/layout/HalfCircleOrganizationChart"/>
    <dgm:cxn modelId="{BCFB9906-93C4-7A4C-955F-4F1EF91DEA0C}" type="presParOf" srcId="{C495B776-FEF7-3A41-9D7F-2CB28FD3C7AA}" destId="{93766E7A-25FD-3A46-9406-C81D5FEA5127}" srcOrd="2" destOrd="0" presId="urn:microsoft.com/office/officeart/2008/layout/HalfCircleOrganizationChart"/>
    <dgm:cxn modelId="{8AC865D1-64FF-F545-A983-76CB29EDEC96}" type="presParOf" srcId="{D3A9E299-7199-A84E-8173-4D1CBEB8B6B9}" destId="{586F0D8D-E5D8-1241-80A7-5E923A449BA0}" srcOrd="6" destOrd="0" presId="urn:microsoft.com/office/officeart/2008/layout/HalfCircleOrganizationChart"/>
    <dgm:cxn modelId="{6808050B-FC4F-BA4C-A4FB-70B4AEED8018}" type="presParOf" srcId="{D3A9E299-7199-A84E-8173-4D1CBEB8B6B9}" destId="{6D56D48F-452F-7F49-990E-08CDEF5A760D}" srcOrd="7" destOrd="0" presId="urn:microsoft.com/office/officeart/2008/layout/HalfCircleOrganizationChart"/>
    <dgm:cxn modelId="{E38250CE-841A-B147-B556-9FF533221830}" type="presParOf" srcId="{6D56D48F-452F-7F49-990E-08CDEF5A760D}" destId="{DF068C77-6646-C641-B2B8-2016DF1140B6}" srcOrd="0" destOrd="0" presId="urn:microsoft.com/office/officeart/2008/layout/HalfCircleOrganizationChart"/>
    <dgm:cxn modelId="{0A4CC3BF-76AB-E94C-8F58-597C1509599F}" type="presParOf" srcId="{DF068C77-6646-C641-B2B8-2016DF1140B6}" destId="{733C6884-6293-5F49-B903-15819E5560DE}" srcOrd="0" destOrd="0" presId="urn:microsoft.com/office/officeart/2008/layout/HalfCircleOrganizationChart"/>
    <dgm:cxn modelId="{AF7ADE4A-9214-AA4D-A1AD-12417C54FFA0}" type="presParOf" srcId="{DF068C77-6646-C641-B2B8-2016DF1140B6}" destId="{1B33D46B-D686-A54E-B5F0-659E67C35499}" srcOrd="1" destOrd="0" presId="urn:microsoft.com/office/officeart/2008/layout/HalfCircleOrganizationChart"/>
    <dgm:cxn modelId="{CF1A4308-F3AF-0743-B9D3-A787438AB81A}" type="presParOf" srcId="{DF068C77-6646-C641-B2B8-2016DF1140B6}" destId="{ED92D4E4-7506-324B-AD20-184132B649B2}" srcOrd="2" destOrd="0" presId="urn:microsoft.com/office/officeart/2008/layout/HalfCircleOrganizationChart"/>
    <dgm:cxn modelId="{4EF558B6-A273-9D47-8D41-EE4C2990C970}" type="presParOf" srcId="{DF068C77-6646-C641-B2B8-2016DF1140B6}" destId="{695A7A5D-8D91-E84D-94ED-FC9FBBE3E435}" srcOrd="3" destOrd="0" presId="urn:microsoft.com/office/officeart/2008/layout/HalfCircleOrganizationChart"/>
    <dgm:cxn modelId="{ECF61176-9EF5-8246-8ACE-C5649790799D}" type="presParOf" srcId="{6D56D48F-452F-7F49-990E-08CDEF5A760D}" destId="{55272CEB-62A4-4545-A725-D60E979E60ED}" srcOrd="1" destOrd="0" presId="urn:microsoft.com/office/officeart/2008/layout/HalfCircleOrganizationChart"/>
    <dgm:cxn modelId="{2F3971E4-6F58-D645-A8D9-69B8E663FF4B}" type="presParOf" srcId="{6D56D48F-452F-7F49-990E-08CDEF5A760D}" destId="{953298EC-94E5-B54B-9743-E11E79607C37}" srcOrd="2" destOrd="0" presId="urn:microsoft.com/office/officeart/2008/layout/HalfCircleOrganizationChart"/>
    <dgm:cxn modelId="{ACC3009E-CF5B-2C4C-8D88-35F29D48FC1A}" type="presParOf" srcId="{D3A9E299-7199-A84E-8173-4D1CBEB8B6B9}" destId="{18C54D4B-9B52-3A43-8D24-5CB7082E70F5}" srcOrd="8" destOrd="0" presId="urn:microsoft.com/office/officeart/2008/layout/HalfCircleOrganizationChart"/>
    <dgm:cxn modelId="{1AA95A8F-6F5E-9441-A6AE-169C9D7F572B}" type="presParOf" srcId="{D3A9E299-7199-A84E-8173-4D1CBEB8B6B9}" destId="{79644A41-EE85-6D40-8D90-F8E60BEF6FA0}" srcOrd="9" destOrd="0" presId="urn:microsoft.com/office/officeart/2008/layout/HalfCircleOrganizationChart"/>
    <dgm:cxn modelId="{97DAC158-3F64-3E4C-8C18-EA72523E4C74}" type="presParOf" srcId="{79644A41-EE85-6D40-8D90-F8E60BEF6FA0}" destId="{DF17CE8D-F615-5047-8737-83F9027894F4}" srcOrd="0" destOrd="0" presId="urn:microsoft.com/office/officeart/2008/layout/HalfCircleOrganizationChart"/>
    <dgm:cxn modelId="{63EE4A6A-006E-B44E-B717-3F63A2C9DF39}" type="presParOf" srcId="{DF17CE8D-F615-5047-8737-83F9027894F4}" destId="{3728571E-BDB7-B24E-AF1A-074E20B827AE}" srcOrd="0" destOrd="0" presId="urn:microsoft.com/office/officeart/2008/layout/HalfCircleOrganizationChart"/>
    <dgm:cxn modelId="{8393AC1F-549F-044C-BA03-233F7CAFA6B9}" type="presParOf" srcId="{DF17CE8D-F615-5047-8737-83F9027894F4}" destId="{CBF86816-132C-F74A-B9F7-740FC5418119}" srcOrd="1" destOrd="0" presId="urn:microsoft.com/office/officeart/2008/layout/HalfCircleOrganizationChart"/>
    <dgm:cxn modelId="{DD7974F1-4BDB-BA48-89F1-50BB313F3E8E}" type="presParOf" srcId="{DF17CE8D-F615-5047-8737-83F9027894F4}" destId="{04EA7D5C-2FA5-514B-AA77-209AD250FDB1}" srcOrd="2" destOrd="0" presId="urn:microsoft.com/office/officeart/2008/layout/HalfCircleOrganizationChart"/>
    <dgm:cxn modelId="{AF8295A1-1BFA-9B4F-9A1C-C93F43E5BD9E}" type="presParOf" srcId="{DF17CE8D-F615-5047-8737-83F9027894F4}" destId="{528CA2C2-E744-8F46-B8C8-6C91541A1864}" srcOrd="3" destOrd="0" presId="urn:microsoft.com/office/officeart/2008/layout/HalfCircleOrganizationChart"/>
    <dgm:cxn modelId="{CAFEB72D-C5E6-F24F-9753-64C267E19BF6}" type="presParOf" srcId="{79644A41-EE85-6D40-8D90-F8E60BEF6FA0}" destId="{EF6A8232-4298-0542-A228-47584602F0EE}" srcOrd="1" destOrd="0" presId="urn:microsoft.com/office/officeart/2008/layout/HalfCircleOrganizationChart"/>
    <dgm:cxn modelId="{DBC43023-9CFC-D44B-8DFD-9AB26321AE72}" type="presParOf" srcId="{EF6A8232-4298-0542-A228-47584602F0EE}" destId="{F5AE1F46-42BB-C147-963D-FA16485FE14F}" srcOrd="0" destOrd="0" presId="urn:microsoft.com/office/officeart/2008/layout/HalfCircleOrganizationChart"/>
    <dgm:cxn modelId="{DA772B11-63E7-9741-A4AD-A6E3F3DA38B3}" type="presParOf" srcId="{EF6A8232-4298-0542-A228-47584602F0EE}" destId="{1945674A-4800-A84C-A683-70CE45286668}" srcOrd="1" destOrd="0" presId="urn:microsoft.com/office/officeart/2008/layout/HalfCircleOrganizationChart"/>
    <dgm:cxn modelId="{C048F234-A4B8-9749-8A55-13434732D332}" type="presParOf" srcId="{1945674A-4800-A84C-A683-70CE45286668}" destId="{514C5E09-3413-2440-A765-FDF2EA184F24}" srcOrd="0" destOrd="0" presId="urn:microsoft.com/office/officeart/2008/layout/HalfCircleOrganizationChart"/>
    <dgm:cxn modelId="{1732B307-35FE-544C-974C-40568E97FB08}" type="presParOf" srcId="{514C5E09-3413-2440-A765-FDF2EA184F24}" destId="{A2895AEF-9277-F448-81BC-383AA9988F95}" srcOrd="0" destOrd="0" presId="urn:microsoft.com/office/officeart/2008/layout/HalfCircleOrganizationChart"/>
    <dgm:cxn modelId="{63D5A5A7-49AA-A242-978E-D0B88A013AAA}" type="presParOf" srcId="{514C5E09-3413-2440-A765-FDF2EA184F24}" destId="{F834D0FA-DFDA-3E42-A384-CCB487CD81A8}" srcOrd="1" destOrd="0" presId="urn:microsoft.com/office/officeart/2008/layout/HalfCircleOrganizationChart"/>
    <dgm:cxn modelId="{EDA527FE-6DA6-134D-A5C2-64D82BE9C1D7}" type="presParOf" srcId="{514C5E09-3413-2440-A765-FDF2EA184F24}" destId="{AA6EFCE9-B7EC-5D4B-A9E7-0302A921E374}" srcOrd="2" destOrd="0" presId="urn:microsoft.com/office/officeart/2008/layout/HalfCircleOrganizationChart"/>
    <dgm:cxn modelId="{17053B06-329B-B34A-827D-9C7AE567673D}" type="presParOf" srcId="{514C5E09-3413-2440-A765-FDF2EA184F24}" destId="{381A192C-46E2-EA42-AD6D-178F2D72A56A}" srcOrd="3" destOrd="0" presId="urn:microsoft.com/office/officeart/2008/layout/HalfCircleOrganizationChart"/>
    <dgm:cxn modelId="{12D30AF2-130B-1245-A63D-5F1A65917AC2}" type="presParOf" srcId="{1945674A-4800-A84C-A683-70CE45286668}" destId="{6CB0DFDA-6A27-BE42-A113-A1A8D22A2658}" srcOrd="1" destOrd="0" presId="urn:microsoft.com/office/officeart/2008/layout/HalfCircleOrganizationChart"/>
    <dgm:cxn modelId="{8C5291E0-8117-3242-AA54-9EA7E9F230D4}" type="presParOf" srcId="{1945674A-4800-A84C-A683-70CE45286668}" destId="{416160FC-1938-6545-B52C-7E6AB27BBFB7}" srcOrd="2" destOrd="0" presId="urn:microsoft.com/office/officeart/2008/layout/HalfCircleOrganizationChart"/>
    <dgm:cxn modelId="{3B3917DB-A3BB-084A-B8EF-BFD8743763DF}" type="presParOf" srcId="{EF6A8232-4298-0542-A228-47584602F0EE}" destId="{59BD2A03-A741-E14F-82DA-BC06983456B3}" srcOrd="2" destOrd="0" presId="urn:microsoft.com/office/officeart/2008/layout/HalfCircleOrganizationChart"/>
    <dgm:cxn modelId="{5084EFE2-BCEC-5C4A-BCB2-29EE203E4315}" type="presParOf" srcId="{EF6A8232-4298-0542-A228-47584602F0EE}" destId="{4648EB82-581A-5247-8962-B23E77A65774}" srcOrd="3" destOrd="0" presId="urn:microsoft.com/office/officeart/2008/layout/HalfCircleOrganizationChart"/>
    <dgm:cxn modelId="{5F8F43AD-30E1-B44B-B670-2EE2D900AF19}" type="presParOf" srcId="{4648EB82-581A-5247-8962-B23E77A65774}" destId="{4F7374B4-0663-274F-8109-2F2225739B46}" srcOrd="0" destOrd="0" presId="urn:microsoft.com/office/officeart/2008/layout/HalfCircleOrganizationChart"/>
    <dgm:cxn modelId="{9A15E7ED-3551-E341-B134-AC8E7C888A81}" type="presParOf" srcId="{4F7374B4-0663-274F-8109-2F2225739B46}" destId="{CC4AB2F0-FCB3-7C4B-9EA6-03845F2DB6F6}" srcOrd="0" destOrd="0" presId="urn:microsoft.com/office/officeart/2008/layout/HalfCircleOrganizationChart"/>
    <dgm:cxn modelId="{44A3AA12-4E9F-294B-8539-9D708FBA62C9}" type="presParOf" srcId="{4F7374B4-0663-274F-8109-2F2225739B46}" destId="{E26C7D6C-4997-4043-B17B-15C17B197B4B}" srcOrd="1" destOrd="0" presId="urn:microsoft.com/office/officeart/2008/layout/HalfCircleOrganizationChart"/>
    <dgm:cxn modelId="{8EA25860-25B1-0F45-BD39-141F0ADE8A92}" type="presParOf" srcId="{4F7374B4-0663-274F-8109-2F2225739B46}" destId="{243E9541-E76E-3C4A-ABBE-64A466CA1D40}" srcOrd="2" destOrd="0" presId="urn:microsoft.com/office/officeart/2008/layout/HalfCircleOrganizationChart"/>
    <dgm:cxn modelId="{6F2B505C-2782-F94E-B0F7-48522D3C2598}" type="presParOf" srcId="{4F7374B4-0663-274F-8109-2F2225739B46}" destId="{C62681DF-40E2-A848-B759-C9BA66994052}" srcOrd="3" destOrd="0" presId="urn:microsoft.com/office/officeart/2008/layout/HalfCircleOrganizationChart"/>
    <dgm:cxn modelId="{88D219D7-019B-7744-A364-F1309BA43A8E}" type="presParOf" srcId="{4648EB82-581A-5247-8962-B23E77A65774}" destId="{8B66CF7D-81BE-014B-997E-E1610963A357}" srcOrd="1" destOrd="0" presId="urn:microsoft.com/office/officeart/2008/layout/HalfCircleOrganizationChart"/>
    <dgm:cxn modelId="{57D09016-A3C0-4A46-8065-951765EF3066}" type="presParOf" srcId="{4648EB82-581A-5247-8962-B23E77A65774}" destId="{2FF1F4FD-5564-EC4A-A8BF-710D37629356}" srcOrd="2" destOrd="0" presId="urn:microsoft.com/office/officeart/2008/layout/HalfCircleOrganizationChart"/>
    <dgm:cxn modelId="{A9A776AD-5FD1-8940-8933-E0236259677D}" type="presParOf" srcId="{EF6A8232-4298-0542-A228-47584602F0EE}" destId="{89AEF218-E9C0-A04F-9CC8-6A1184B10479}" srcOrd="4" destOrd="0" presId="urn:microsoft.com/office/officeart/2008/layout/HalfCircleOrganizationChart"/>
    <dgm:cxn modelId="{C023EB9F-FBE6-8840-B56C-F4B0BFFDF0AB}" type="presParOf" srcId="{EF6A8232-4298-0542-A228-47584602F0EE}" destId="{64AC3CBA-2ECB-B04C-9ED4-E003142C82FE}" srcOrd="5" destOrd="0" presId="urn:microsoft.com/office/officeart/2008/layout/HalfCircleOrganizationChart"/>
    <dgm:cxn modelId="{2E731FFA-1035-DE47-A9F4-CD4FE23C72D6}" type="presParOf" srcId="{64AC3CBA-2ECB-B04C-9ED4-E003142C82FE}" destId="{2A0EA271-631B-0F47-A3E3-44E59D540DE9}" srcOrd="0" destOrd="0" presId="urn:microsoft.com/office/officeart/2008/layout/HalfCircleOrganizationChart"/>
    <dgm:cxn modelId="{1E5CE435-71B2-E144-A93B-445EC3BD3111}" type="presParOf" srcId="{2A0EA271-631B-0F47-A3E3-44E59D540DE9}" destId="{8E0DDF9A-0D9E-A449-88AA-2B7A978D6AC2}" srcOrd="0" destOrd="0" presId="urn:microsoft.com/office/officeart/2008/layout/HalfCircleOrganizationChart"/>
    <dgm:cxn modelId="{DB00834A-7A3C-454E-A0CF-2DBEB9D0B678}" type="presParOf" srcId="{2A0EA271-631B-0F47-A3E3-44E59D540DE9}" destId="{3FBA586B-71EF-4E42-B2AD-F3FC8E5378D1}" srcOrd="1" destOrd="0" presId="urn:microsoft.com/office/officeart/2008/layout/HalfCircleOrganizationChart"/>
    <dgm:cxn modelId="{D3812A5E-0F17-2D45-9A16-93F5E88970F8}" type="presParOf" srcId="{2A0EA271-631B-0F47-A3E3-44E59D540DE9}" destId="{5746AFB6-9BE7-D14B-B35F-3FB7C84B9886}" srcOrd="2" destOrd="0" presId="urn:microsoft.com/office/officeart/2008/layout/HalfCircleOrganizationChart"/>
    <dgm:cxn modelId="{80B6F9A6-0DEE-8B44-AD4D-0261F548B888}" type="presParOf" srcId="{2A0EA271-631B-0F47-A3E3-44E59D540DE9}" destId="{D55AE1AA-18B4-6A4A-838F-04C61141B579}" srcOrd="3" destOrd="0" presId="urn:microsoft.com/office/officeart/2008/layout/HalfCircleOrganizationChart"/>
    <dgm:cxn modelId="{C09C3D27-7F38-7645-927B-51E0C23F0EAC}" type="presParOf" srcId="{64AC3CBA-2ECB-B04C-9ED4-E003142C82FE}" destId="{FF9FC6E2-B488-4C47-9C68-A26EAFAB17C1}" srcOrd="1" destOrd="0" presId="urn:microsoft.com/office/officeart/2008/layout/HalfCircleOrganizationChart"/>
    <dgm:cxn modelId="{0A3B178B-93AB-F748-8DD2-8F39EF8C9DBA}" type="presParOf" srcId="{64AC3CBA-2ECB-B04C-9ED4-E003142C82FE}" destId="{DBC12097-63C9-1549-A7C0-286099EAAF58}" srcOrd="2" destOrd="0" presId="urn:microsoft.com/office/officeart/2008/layout/HalfCircleOrganizationChart"/>
    <dgm:cxn modelId="{08F1DA27-2FFF-224D-8C70-E09E858E7B66}" type="presParOf" srcId="{79644A41-EE85-6D40-8D90-F8E60BEF6FA0}" destId="{7823B8E7-3F4D-104B-97F9-34A76134A28A}" srcOrd="2" destOrd="0" presId="urn:microsoft.com/office/officeart/2008/layout/HalfCircleOrganizationChart"/>
    <dgm:cxn modelId="{0BD11D2C-0946-DB4E-A673-5E865CBC8355}" type="presParOf" srcId="{D3A9E299-7199-A84E-8173-4D1CBEB8B6B9}" destId="{B4D7D9B6-C59D-D641-827E-883025175671}" srcOrd="10" destOrd="0" presId="urn:microsoft.com/office/officeart/2008/layout/HalfCircleOrganizationChart"/>
    <dgm:cxn modelId="{F4311148-E14F-5E4B-AE7B-2D1AA4D84C43}" type="presParOf" srcId="{D3A9E299-7199-A84E-8173-4D1CBEB8B6B9}" destId="{1F11489B-9AA1-C846-87D3-B40DB780441C}" srcOrd="11" destOrd="0" presId="urn:microsoft.com/office/officeart/2008/layout/HalfCircleOrganizationChart"/>
    <dgm:cxn modelId="{58DDAFA6-5298-9143-84B7-EC83CCCB02E7}" type="presParOf" srcId="{1F11489B-9AA1-C846-87D3-B40DB780441C}" destId="{9635AA83-8506-494D-A0EC-6ADFF1F6FAD0}" srcOrd="0" destOrd="0" presId="urn:microsoft.com/office/officeart/2008/layout/HalfCircleOrganizationChart"/>
    <dgm:cxn modelId="{38D25300-5C96-4441-9589-B23FCD8144AF}" type="presParOf" srcId="{9635AA83-8506-494D-A0EC-6ADFF1F6FAD0}" destId="{68167851-92B2-4940-8A39-CBDA506A4F9A}" srcOrd="0" destOrd="0" presId="urn:microsoft.com/office/officeart/2008/layout/HalfCircleOrganizationChart"/>
    <dgm:cxn modelId="{FDA742BD-2BA1-234D-83D2-9237C88E1F01}" type="presParOf" srcId="{9635AA83-8506-494D-A0EC-6ADFF1F6FAD0}" destId="{F3176C02-C405-B545-8B6C-38E2F8604B42}" srcOrd="1" destOrd="0" presId="urn:microsoft.com/office/officeart/2008/layout/HalfCircleOrganizationChart"/>
    <dgm:cxn modelId="{46DDA676-5459-1546-BCD3-BB1468E8FDC5}" type="presParOf" srcId="{9635AA83-8506-494D-A0EC-6ADFF1F6FAD0}" destId="{EC32C6F7-7B6C-E244-B209-BCF0DD1AE37D}" srcOrd="2" destOrd="0" presId="urn:microsoft.com/office/officeart/2008/layout/HalfCircleOrganizationChart"/>
    <dgm:cxn modelId="{EAE62DD6-D0D2-5D4B-AFBC-D5F54DEEA1E1}" type="presParOf" srcId="{9635AA83-8506-494D-A0EC-6ADFF1F6FAD0}" destId="{B83247B6-3138-CE4C-9C77-BDF1BCFAC69F}" srcOrd="3" destOrd="0" presId="urn:microsoft.com/office/officeart/2008/layout/HalfCircleOrganizationChart"/>
    <dgm:cxn modelId="{E1D58AAE-989D-1E46-A4A5-B103A5F81E6A}" type="presParOf" srcId="{1F11489B-9AA1-C846-87D3-B40DB780441C}" destId="{0E3DED76-1264-8A46-81CA-E05A0C789EF8}" srcOrd="1" destOrd="0" presId="urn:microsoft.com/office/officeart/2008/layout/HalfCircleOrganizationChart"/>
    <dgm:cxn modelId="{FE4691E9-DAE4-3144-9AFA-BBD783992E93}" type="presParOf" srcId="{1F11489B-9AA1-C846-87D3-B40DB780441C}" destId="{2E45EE7A-5712-8749-96EB-30197E37D9D5}" srcOrd="2" destOrd="0" presId="urn:microsoft.com/office/officeart/2008/layout/HalfCircleOrganizationChart"/>
    <dgm:cxn modelId="{43402633-738B-1246-B9DE-08923199ECEE}" type="presParOf" srcId="{D3A9E299-7199-A84E-8173-4D1CBEB8B6B9}" destId="{339B4D52-3E2B-7F4E-BBC4-CCBB2CAE208D}" srcOrd="12" destOrd="0" presId="urn:microsoft.com/office/officeart/2008/layout/HalfCircleOrganizationChart"/>
    <dgm:cxn modelId="{8F0C5546-B41C-5A49-8EFB-52FC2B9220DF}" type="presParOf" srcId="{D3A9E299-7199-A84E-8173-4D1CBEB8B6B9}" destId="{7B74209C-D05F-4541-9E72-989E67A8E178}" srcOrd="13" destOrd="0" presId="urn:microsoft.com/office/officeart/2008/layout/HalfCircleOrganizationChart"/>
    <dgm:cxn modelId="{75003E2B-3F8A-004F-BFC5-CAB6F701EFB7}" type="presParOf" srcId="{7B74209C-D05F-4541-9E72-989E67A8E178}" destId="{1F3C9919-11E7-BE4A-AF48-79F91E8ECF42}" srcOrd="0" destOrd="0" presId="urn:microsoft.com/office/officeart/2008/layout/HalfCircleOrganizationChart"/>
    <dgm:cxn modelId="{C1D9000A-2336-3046-878A-F1F8FE0A9F8B}" type="presParOf" srcId="{1F3C9919-11E7-BE4A-AF48-79F91E8ECF42}" destId="{AAB8430A-240F-564B-A763-F877155C9BCF}" srcOrd="0" destOrd="0" presId="urn:microsoft.com/office/officeart/2008/layout/HalfCircleOrganizationChart"/>
    <dgm:cxn modelId="{7F7FC7D3-D864-0F48-A449-21D3BA1B2D17}" type="presParOf" srcId="{1F3C9919-11E7-BE4A-AF48-79F91E8ECF42}" destId="{9AB1F751-8962-0C40-B802-75C90A359CA1}" srcOrd="1" destOrd="0" presId="urn:microsoft.com/office/officeart/2008/layout/HalfCircleOrganizationChart"/>
    <dgm:cxn modelId="{7ADF7018-FE34-2C43-A61D-FFEA16C39C4C}" type="presParOf" srcId="{1F3C9919-11E7-BE4A-AF48-79F91E8ECF42}" destId="{B47C0D09-5EE9-6C48-981B-5C523AEE428E}" srcOrd="2" destOrd="0" presId="urn:microsoft.com/office/officeart/2008/layout/HalfCircleOrganizationChart"/>
    <dgm:cxn modelId="{18219EBB-4F56-A141-91C6-AFA0A6AAD6A8}" type="presParOf" srcId="{1F3C9919-11E7-BE4A-AF48-79F91E8ECF42}" destId="{0FBB2E86-D616-A449-B86F-0B2A9A77AC1F}" srcOrd="3" destOrd="0" presId="urn:microsoft.com/office/officeart/2008/layout/HalfCircleOrganizationChart"/>
    <dgm:cxn modelId="{614466A3-01E4-7043-91B7-E739A68186C2}" type="presParOf" srcId="{7B74209C-D05F-4541-9E72-989E67A8E178}" destId="{55030BF3-8E82-AB4E-8670-F489D7323259}" srcOrd="1" destOrd="0" presId="urn:microsoft.com/office/officeart/2008/layout/HalfCircleOrganizationChart"/>
    <dgm:cxn modelId="{C8B46B21-105B-E940-AC2D-BAE0E3A6BF5A}" type="presParOf" srcId="{55030BF3-8E82-AB4E-8670-F489D7323259}" destId="{C67DC490-CC36-E848-BB49-CE019EE1CAED}" srcOrd="0" destOrd="0" presId="urn:microsoft.com/office/officeart/2008/layout/HalfCircleOrganizationChart"/>
    <dgm:cxn modelId="{F5FC6447-0816-1945-B37F-2724AB058F72}" type="presParOf" srcId="{55030BF3-8E82-AB4E-8670-F489D7323259}" destId="{B5A31C84-4A54-9F44-A421-1408B4B5927A}" srcOrd="1" destOrd="0" presId="urn:microsoft.com/office/officeart/2008/layout/HalfCircleOrganizationChart"/>
    <dgm:cxn modelId="{5DC463EC-39AD-A447-8136-FE1310D199AC}" type="presParOf" srcId="{B5A31C84-4A54-9F44-A421-1408B4B5927A}" destId="{B8628E85-70AF-AC4E-B567-27F684DFBD6C}" srcOrd="0" destOrd="0" presId="urn:microsoft.com/office/officeart/2008/layout/HalfCircleOrganizationChart"/>
    <dgm:cxn modelId="{E99E1C1E-512B-A342-A358-2424B032A4FA}" type="presParOf" srcId="{B8628E85-70AF-AC4E-B567-27F684DFBD6C}" destId="{062AE6D6-E957-F44F-97FC-5DEF3E19E871}" srcOrd="0" destOrd="0" presId="urn:microsoft.com/office/officeart/2008/layout/HalfCircleOrganizationChart"/>
    <dgm:cxn modelId="{08AB21B5-B300-7A4D-A267-BBBDAC165439}" type="presParOf" srcId="{B8628E85-70AF-AC4E-B567-27F684DFBD6C}" destId="{5136F273-436C-5E43-835E-AA171770073B}" srcOrd="1" destOrd="0" presId="urn:microsoft.com/office/officeart/2008/layout/HalfCircleOrganizationChart"/>
    <dgm:cxn modelId="{6813D40D-5ADD-C94A-B05B-D5494FE824BA}" type="presParOf" srcId="{B8628E85-70AF-AC4E-B567-27F684DFBD6C}" destId="{EAC72270-0B29-2B48-8C47-C1C474E25941}" srcOrd="2" destOrd="0" presId="urn:microsoft.com/office/officeart/2008/layout/HalfCircleOrganizationChart"/>
    <dgm:cxn modelId="{1A5A1C67-9A08-A148-94A1-FDD9BB192007}" type="presParOf" srcId="{B8628E85-70AF-AC4E-B567-27F684DFBD6C}" destId="{B7687A1C-6A8C-1C48-AD57-2DDAC3F10F93}" srcOrd="3" destOrd="0" presId="urn:microsoft.com/office/officeart/2008/layout/HalfCircleOrganizationChart"/>
    <dgm:cxn modelId="{C15A2E0F-E021-AF49-9ECF-3A53AC750A8D}" type="presParOf" srcId="{B5A31C84-4A54-9F44-A421-1408B4B5927A}" destId="{83406E92-F9AA-C148-86CB-098E28E2CB01}" srcOrd="1" destOrd="0" presId="urn:microsoft.com/office/officeart/2008/layout/HalfCircleOrganizationChart"/>
    <dgm:cxn modelId="{17687406-C8E1-EE4D-9357-0D64D71EBDA0}" type="presParOf" srcId="{B5A31C84-4A54-9F44-A421-1408B4B5927A}" destId="{64A33538-FA8B-EB47-82A4-9D6AE006CF56}" srcOrd="2" destOrd="0" presId="urn:microsoft.com/office/officeart/2008/layout/HalfCircleOrganizationChart"/>
    <dgm:cxn modelId="{FED4C3AA-D18A-DC43-8DCE-B151D831E045}" type="presParOf" srcId="{55030BF3-8E82-AB4E-8670-F489D7323259}" destId="{EEDACD02-A878-6F4B-B8C6-64B2897D492A}" srcOrd="2" destOrd="0" presId="urn:microsoft.com/office/officeart/2008/layout/HalfCircleOrganizationChart"/>
    <dgm:cxn modelId="{FF5822AB-A079-3749-B9D2-7769A6C2131F}" type="presParOf" srcId="{55030BF3-8E82-AB4E-8670-F489D7323259}" destId="{29EDC89B-52E9-2646-8EF3-6CB43B446796}" srcOrd="3" destOrd="0" presId="urn:microsoft.com/office/officeart/2008/layout/HalfCircleOrganizationChart"/>
    <dgm:cxn modelId="{067A7BA8-5019-9248-94A3-60FB3D5959D6}" type="presParOf" srcId="{29EDC89B-52E9-2646-8EF3-6CB43B446796}" destId="{FCB77BDD-B7DF-2A44-A542-B4678D280B36}" srcOrd="0" destOrd="0" presId="urn:microsoft.com/office/officeart/2008/layout/HalfCircleOrganizationChart"/>
    <dgm:cxn modelId="{36B7A124-470E-D946-B489-0A352C5585F6}" type="presParOf" srcId="{FCB77BDD-B7DF-2A44-A542-B4678D280B36}" destId="{B64B7D45-E013-B043-B8F0-DE0867D7CBFD}" srcOrd="0" destOrd="0" presId="urn:microsoft.com/office/officeart/2008/layout/HalfCircleOrganizationChart"/>
    <dgm:cxn modelId="{B290966B-EB6F-3748-BB50-FC911BCA55AD}" type="presParOf" srcId="{FCB77BDD-B7DF-2A44-A542-B4678D280B36}" destId="{432AD107-E8B1-1A49-8D03-8FE21EC739A1}" srcOrd="1" destOrd="0" presId="urn:microsoft.com/office/officeart/2008/layout/HalfCircleOrganizationChart"/>
    <dgm:cxn modelId="{8FBBA4F2-3B61-B149-B43F-9F39A1A1ACE5}" type="presParOf" srcId="{FCB77BDD-B7DF-2A44-A542-B4678D280B36}" destId="{A18BC750-ADBC-1A4C-BAAE-A79AF8ED8020}" srcOrd="2" destOrd="0" presId="urn:microsoft.com/office/officeart/2008/layout/HalfCircleOrganizationChart"/>
    <dgm:cxn modelId="{E8AFEA8B-2B18-3F4C-B396-6A394653B903}" type="presParOf" srcId="{FCB77BDD-B7DF-2A44-A542-B4678D280B36}" destId="{C2E5F5CD-F7D7-BA4D-B2A0-D7828DA3C159}" srcOrd="3" destOrd="0" presId="urn:microsoft.com/office/officeart/2008/layout/HalfCircleOrganizationChart"/>
    <dgm:cxn modelId="{B6A3CAE2-6283-2E4C-B75E-3EAFE083DD1B}" type="presParOf" srcId="{29EDC89B-52E9-2646-8EF3-6CB43B446796}" destId="{DFFD3772-8EAE-6041-B24C-B099D973770F}" srcOrd="1" destOrd="0" presId="urn:microsoft.com/office/officeart/2008/layout/HalfCircleOrganizationChart"/>
    <dgm:cxn modelId="{81D67D52-6BF8-8D46-8BA9-4FD0AD548760}" type="presParOf" srcId="{29EDC89B-52E9-2646-8EF3-6CB43B446796}" destId="{BF9F9529-F414-EF45-A741-3A415F821A78}" srcOrd="2" destOrd="0" presId="urn:microsoft.com/office/officeart/2008/layout/HalfCircleOrganizationChart"/>
    <dgm:cxn modelId="{87C98D43-B461-DF42-8F51-E524FC743928}" type="presParOf" srcId="{55030BF3-8E82-AB4E-8670-F489D7323259}" destId="{25A26622-CE9B-D248-8607-2B4523B5EBD1}" srcOrd="4" destOrd="0" presId="urn:microsoft.com/office/officeart/2008/layout/HalfCircleOrganizationChart"/>
    <dgm:cxn modelId="{AC9F2B3B-35CB-A84C-8F14-F8ACDC4CD85B}" type="presParOf" srcId="{55030BF3-8E82-AB4E-8670-F489D7323259}" destId="{C57226FF-AE66-524D-9B29-17F495F07F40}" srcOrd="5" destOrd="0" presId="urn:microsoft.com/office/officeart/2008/layout/HalfCircleOrganizationChart"/>
    <dgm:cxn modelId="{9376EFA2-7C1A-6F47-B9CF-92A2E1B7242A}" type="presParOf" srcId="{C57226FF-AE66-524D-9B29-17F495F07F40}" destId="{7A8A7070-A7A6-F045-9FA3-04D843F227D8}" srcOrd="0" destOrd="0" presId="urn:microsoft.com/office/officeart/2008/layout/HalfCircleOrganizationChart"/>
    <dgm:cxn modelId="{AE8696E1-FD00-B941-AF59-26CE0FEB1D67}" type="presParOf" srcId="{7A8A7070-A7A6-F045-9FA3-04D843F227D8}" destId="{1615638D-4F27-2048-A995-936A4A10F88E}" srcOrd="0" destOrd="0" presId="urn:microsoft.com/office/officeart/2008/layout/HalfCircleOrganizationChart"/>
    <dgm:cxn modelId="{25CF36B7-5FC1-444D-BD5A-F23A1FC7B776}" type="presParOf" srcId="{7A8A7070-A7A6-F045-9FA3-04D843F227D8}" destId="{A752AB8A-49BB-8147-8C50-22C0AA308254}" srcOrd="1" destOrd="0" presId="urn:microsoft.com/office/officeart/2008/layout/HalfCircleOrganizationChart"/>
    <dgm:cxn modelId="{91E1CF10-4F8C-3D4C-991C-C3D282D32101}" type="presParOf" srcId="{7A8A7070-A7A6-F045-9FA3-04D843F227D8}" destId="{6C40477E-9C81-CE46-BD77-2BD9C3695F75}" srcOrd="2" destOrd="0" presId="urn:microsoft.com/office/officeart/2008/layout/HalfCircleOrganizationChart"/>
    <dgm:cxn modelId="{805D12C0-D70D-6240-BD60-C38F7CA320BE}" type="presParOf" srcId="{7A8A7070-A7A6-F045-9FA3-04D843F227D8}" destId="{10D910F5-4F9D-0A44-9491-C914386D8BFB}" srcOrd="3" destOrd="0" presId="urn:microsoft.com/office/officeart/2008/layout/HalfCircleOrganizationChart"/>
    <dgm:cxn modelId="{75C4DF39-2B12-A344-A4C0-04B7C881D05F}" type="presParOf" srcId="{C57226FF-AE66-524D-9B29-17F495F07F40}" destId="{517AA9E6-0CF3-434D-8CB8-430FB8E95F3A}" srcOrd="1" destOrd="0" presId="urn:microsoft.com/office/officeart/2008/layout/HalfCircleOrganizationChart"/>
    <dgm:cxn modelId="{537C9C62-D618-DE45-8ACC-B2E5175D6860}" type="presParOf" srcId="{C57226FF-AE66-524D-9B29-17F495F07F40}" destId="{F956BE61-4EA2-6E41-BA1B-57FEC283C956}" srcOrd="2" destOrd="0" presId="urn:microsoft.com/office/officeart/2008/layout/HalfCircleOrganizationChart"/>
    <dgm:cxn modelId="{0BBBB9E3-9F0B-504B-A680-B66450F29501}" type="presParOf" srcId="{7B74209C-D05F-4541-9E72-989E67A8E178}" destId="{EE294695-307F-D14A-A05E-FDE9FFF70AA6}" srcOrd="2" destOrd="0" presId="urn:microsoft.com/office/officeart/2008/layout/HalfCircleOrganizationChart"/>
    <dgm:cxn modelId="{4796DA6C-AA58-4B45-B984-6818A079C125}" type="presParOf" srcId="{FD5153BF-36C1-C64D-B0EE-984E590C5C70}" destId="{71043B0A-4315-A146-A5D2-F723F0F46EA3}" srcOrd="2" destOrd="0" presId="urn:microsoft.com/office/officeart/2008/layout/HalfCircleOrganizationChart"/>
    <dgm:cxn modelId="{FA4483F1-A18B-C344-8128-0C804A0CE141}" type="presParOf" srcId="{E37D5045-D9DB-1B41-BEA1-FBCD64BAB8B8}" destId="{19A911C2-0EE3-284B-8E9E-CF22460B830B}" srcOrd="2" destOrd="0" presId="urn:microsoft.com/office/officeart/2008/layout/HalfCircleOrganizationChart"/>
    <dgm:cxn modelId="{7F7C2799-BFBF-9B4D-83F9-34CEDBF307D9}" type="presParOf" srcId="{E37D5045-D9DB-1B41-BEA1-FBCD64BAB8B8}" destId="{D53AD4B7-4979-CE41-A8BF-25AFC75B34C0}" srcOrd="3" destOrd="0" presId="urn:microsoft.com/office/officeart/2008/layout/HalfCircleOrganizationChart"/>
    <dgm:cxn modelId="{5A05DFAF-EDB0-6B4F-974F-5BE8A3E5B834}" type="presParOf" srcId="{D53AD4B7-4979-CE41-A8BF-25AFC75B34C0}" destId="{777BA384-BBAA-214F-9A8E-45D58B6A4459}" srcOrd="0" destOrd="0" presId="urn:microsoft.com/office/officeart/2008/layout/HalfCircleOrganizationChart"/>
    <dgm:cxn modelId="{C252CD28-E67E-2B49-9236-3FE61C7CDFFB}" type="presParOf" srcId="{777BA384-BBAA-214F-9A8E-45D58B6A4459}" destId="{6FACD9D3-9807-E04E-BAEC-A1BED2E4673F}" srcOrd="0" destOrd="0" presId="urn:microsoft.com/office/officeart/2008/layout/HalfCircleOrganizationChart"/>
    <dgm:cxn modelId="{E71F673C-4726-274A-B942-1050FF98FCFA}" type="presParOf" srcId="{777BA384-BBAA-214F-9A8E-45D58B6A4459}" destId="{D78C6553-D336-7148-B60A-D4C358E601DE}" srcOrd="1" destOrd="0" presId="urn:microsoft.com/office/officeart/2008/layout/HalfCircleOrganizationChart"/>
    <dgm:cxn modelId="{B71849B0-89AB-8B4A-93FF-DB5AD6924517}" type="presParOf" srcId="{777BA384-BBAA-214F-9A8E-45D58B6A4459}" destId="{15DBF071-FCAD-7042-8A1F-F69BF74146E0}" srcOrd="2" destOrd="0" presId="urn:microsoft.com/office/officeart/2008/layout/HalfCircleOrganizationChart"/>
    <dgm:cxn modelId="{FB8C3ADB-E172-1246-9E05-358C1947906D}" type="presParOf" srcId="{777BA384-BBAA-214F-9A8E-45D58B6A4459}" destId="{B0761411-2563-5B45-972C-114F07518FE5}" srcOrd="3" destOrd="0" presId="urn:microsoft.com/office/officeart/2008/layout/HalfCircleOrganizationChart"/>
    <dgm:cxn modelId="{C3A766F7-1D24-804E-9BB6-A19B6B9B5BB6}" type="presParOf" srcId="{D53AD4B7-4979-CE41-A8BF-25AFC75B34C0}" destId="{DF1A7A1B-D305-3D44-8D45-432F47C54AF8}" srcOrd="1" destOrd="0" presId="urn:microsoft.com/office/officeart/2008/layout/HalfCircleOrganizationChart"/>
    <dgm:cxn modelId="{11FAE651-2C2D-194C-99B0-634271EC9CDA}" type="presParOf" srcId="{DF1A7A1B-D305-3D44-8D45-432F47C54AF8}" destId="{661BEA2E-1427-A240-A83E-9BDE4DC0AF38}" srcOrd="0" destOrd="0" presId="urn:microsoft.com/office/officeart/2008/layout/HalfCircleOrganizationChart"/>
    <dgm:cxn modelId="{8A3D70C5-9534-A14A-BA08-0CB660EC83DF}" type="presParOf" srcId="{DF1A7A1B-D305-3D44-8D45-432F47C54AF8}" destId="{C1D6E614-B39C-E04D-AD3E-7842A7B05FBC}" srcOrd="1" destOrd="0" presId="urn:microsoft.com/office/officeart/2008/layout/HalfCircleOrganizationChart"/>
    <dgm:cxn modelId="{988319A4-5571-354A-9EB8-3328E3D47482}" type="presParOf" srcId="{C1D6E614-B39C-E04D-AD3E-7842A7B05FBC}" destId="{7BDCEF9D-67EE-C744-8BAB-662F5887D38C}" srcOrd="0" destOrd="0" presId="urn:microsoft.com/office/officeart/2008/layout/HalfCircleOrganizationChart"/>
    <dgm:cxn modelId="{FF3B5497-78C3-FA48-A3F5-199131C82DA4}" type="presParOf" srcId="{7BDCEF9D-67EE-C744-8BAB-662F5887D38C}" destId="{DE2B5197-2317-B943-8473-A9BAE75E557D}" srcOrd="0" destOrd="0" presId="urn:microsoft.com/office/officeart/2008/layout/HalfCircleOrganizationChart"/>
    <dgm:cxn modelId="{D775E52C-07FF-2148-A770-23A88F5BBD5A}" type="presParOf" srcId="{7BDCEF9D-67EE-C744-8BAB-662F5887D38C}" destId="{571D8F88-FF9A-D449-B9F7-E0CD4A84497C}" srcOrd="1" destOrd="0" presId="urn:microsoft.com/office/officeart/2008/layout/HalfCircleOrganizationChart"/>
    <dgm:cxn modelId="{7826A4CD-4B5B-6741-AC68-032506D1A627}" type="presParOf" srcId="{7BDCEF9D-67EE-C744-8BAB-662F5887D38C}" destId="{B3225B5B-5C9F-9C44-AD07-08EB174E73E7}" srcOrd="2" destOrd="0" presId="urn:microsoft.com/office/officeart/2008/layout/HalfCircleOrganizationChart"/>
    <dgm:cxn modelId="{121BFB98-F7D5-6B4F-91E2-94D9845EF474}" type="presParOf" srcId="{7BDCEF9D-67EE-C744-8BAB-662F5887D38C}" destId="{BDB33263-85C3-114A-A112-058FA8128250}" srcOrd="3" destOrd="0" presId="urn:microsoft.com/office/officeart/2008/layout/HalfCircleOrganizationChart"/>
    <dgm:cxn modelId="{9AA5B6DB-8A4C-884B-A37D-B26518A29E9E}" type="presParOf" srcId="{C1D6E614-B39C-E04D-AD3E-7842A7B05FBC}" destId="{1CBD0672-4F5A-8148-A4F5-AA1ADE66F550}" srcOrd="1" destOrd="0" presId="urn:microsoft.com/office/officeart/2008/layout/HalfCircleOrganizationChart"/>
    <dgm:cxn modelId="{F0637EA9-B72C-9D48-AFC2-AAD58324B088}" type="presParOf" srcId="{C1D6E614-B39C-E04D-AD3E-7842A7B05FBC}" destId="{61E38381-332D-354B-89A8-2E380916A287}" srcOrd="2" destOrd="0" presId="urn:microsoft.com/office/officeart/2008/layout/HalfCircleOrganizationChart"/>
    <dgm:cxn modelId="{7669D09D-028D-4449-8282-FAF9EEC304AA}" type="presParOf" srcId="{DF1A7A1B-D305-3D44-8D45-432F47C54AF8}" destId="{45563FE1-EC3D-DB41-8A4B-BB3C82A7F64E}" srcOrd="2" destOrd="0" presId="urn:microsoft.com/office/officeart/2008/layout/HalfCircleOrganizationChart"/>
    <dgm:cxn modelId="{5CF10DF1-BA19-7045-950C-C70A9B544F14}" type="presParOf" srcId="{DF1A7A1B-D305-3D44-8D45-432F47C54AF8}" destId="{E36FC40D-C1B2-A648-B138-7FCC0E00F9CE}" srcOrd="3" destOrd="0" presId="urn:microsoft.com/office/officeart/2008/layout/HalfCircleOrganizationChart"/>
    <dgm:cxn modelId="{B1CC2CF0-37D5-4A4A-BDD7-C9E4ADBF5806}" type="presParOf" srcId="{E36FC40D-C1B2-A648-B138-7FCC0E00F9CE}" destId="{BB1B6CF0-3585-9547-9F37-D727ED3A6BFF}" srcOrd="0" destOrd="0" presId="urn:microsoft.com/office/officeart/2008/layout/HalfCircleOrganizationChart"/>
    <dgm:cxn modelId="{805B665D-6646-474D-A4F3-BB006AA7A860}" type="presParOf" srcId="{BB1B6CF0-3585-9547-9F37-D727ED3A6BFF}" destId="{16FFD37C-C605-C64B-9FFD-843CBDAE8F4C}" srcOrd="0" destOrd="0" presId="urn:microsoft.com/office/officeart/2008/layout/HalfCircleOrganizationChart"/>
    <dgm:cxn modelId="{5288DD50-BFE4-194B-B761-8F68B84C665C}" type="presParOf" srcId="{BB1B6CF0-3585-9547-9F37-D727ED3A6BFF}" destId="{CFD719B6-0F1B-6C48-8B0F-AB1C29EB1BC4}" srcOrd="1" destOrd="0" presId="urn:microsoft.com/office/officeart/2008/layout/HalfCircleOrganizationChart"/>
    <dgm:cxn modelId="{E5A03BA6-61BA-244B-8F1B-A5E5EC585062}" type="presParOf" srcId="{BB1B6CF0-3585-9547-9F37-D727ED3A6BFF}" destId="{655D67C2-A569-4B4E-9AFE-21B87ECC28CA}" srcOrd="2" destOrd="0" presId="urn:microsoft.com/office/officeart/2008/layout/HalfCircleOrganizationChart"/>
    <dgm:cxn modelId="{E9644CAA-9838-B249-A2CD-43140D4D7C10}" type="presParOf" srcId="{BB1B6CF0-3585-9547-9F37-D727ED3A6BFF}" destId="{EC16CE5F-81E2-C545-BB50-B91B46F3177E}" srcOrd="3" destOrd="0" presId="urn:microsoft.com/office/officeart/2008/layout/HalfCircleOrganizationChart"/>
    <dgm:cxn modelId="{A897A68E-D0AE-EB48-8F53-A282991C09A8}" type="presParOf" srcId="{E36FC40D-C1B2-A648-B138-7FCC0E00F9CE}" destId="{06F09CFD-629D-CB4A-945A-9C9607AB58AA}" srcOrd="1" destOrd="0" presId="urn:microsoft.com/office/officeart/2008/layout/HalfCircleOrganizationChart"/>
    <dgm:cxn modelId="{5FD60D00-BE16-7843-90EC-5977F38D45EB}" type="presParOf" srcId="{06F09CFD-629D-CB4A-945A-9C9607AB58AA}" destId="{FD326A6D-67C1-1043-8FB1-4A4AD3754D27}" srcOrd="0" destOrd="0" presId="urn:microsoft.com/office/officeart/2008/layout/HalfCircleOrganizationChart"/>
    <dgm:cxn modelId="{E0D402DF-D1F9-8A4A-A23A-31C9632651C7}" type="presParOf" srcId="{06F09CFD-629D-CB4A-945A-9C9607AB58AA}" destId="{116C3BE5-BD94-3649-B91D-1A346C6B4094}" srcOrd="1" destOrd="0" presId="urn:microsoft.com/office/officeart/2008/layout/HalfCircleOrganizationChart"/>
    <dgm:cxn modelId="{DD3A4C8C-49F1-0849-995B-CF932C047574}" type="presParOf" srcId="{116C3BE5-BD94-3649-B91D-1A346C6B4094}" destId="{A3075EFD-FB16-694D-86BC-21F54B2B5F34}" srcOrd="0" destOrd="0" presId="urn:microsoft.com/office/officeart/2008/layout/HalfCircleOrganizationChart"/>
    <dgm:cxn modelId="{3B277637-3260-FC4E-845A-A32518D3C703}" type="presParOf" srcId="{A3075EFD-FB16-694D-86BC-21F54B2B5F34}" destId="{338B282D-FE67-4144-8FA3-8D62CD2F3E96}" srcOrd="0" destOrd="0" presId="urn:microsoft.com/office/officeart/2008/layout/HalfCircleOrganizationChart"/>
    <dgm:cxn modelId="{4DDBB80D-99D5-194A-A031-3F03B17DB13D}" type="presParOf" srcId="{A3075EFD-FB16-694D-86BC-21F54B2B5F34}" destId="{720D1D32-83B2-C64B-8E30-17E7397D3B15}" srcOrd="1" destOrd="0" presId="urn:microsoft.com/office/officeart/2008/layout/HalfCircleOrganizationChart"/>
    <dgm:cxn modelId="{39DEBC67-0E24-0B47-864E-79E836F78D4F}" type="presParOf" srcId="{A3075EFD-FB16-694D-86BC-21F54B2B5F34}" destId="{2292A6DB-5773-D24D-BC23-58BB679AF27F}" srcOrd="2" destOrd="0" presId="urn:microsoft.com/office/officeart/2008/layout/HalfCircleOrganizationChart"/>
    <dgm:cxn modelId="{1F046018-793D-5945-B160-734037AD9A18}" type="presParOf" srcId="{A3075EFD-FB16-694D-86BC-21F54B2B5F34}" destId="{2E5C290D-444E-6D4C-977C-FEC91B08DC59}" srcOrd="3" destOrd="0" presId="urn:microsoft.com/office/officeart/2008/layout/HalfCircleOrganizationChart"/>
    <dgm:cxn modelId="{188AD7B6-AD1C-5745-B4BD-22910740809C}" type="presParOf" srcId="{116C3BE5-BD94-3649-B91D-1A346C6B4094}" destId="{BA3C1780-63AB-9047-8E30-7AA8CAB8EA2E}" srcOrd="1" destOrd="0" presId="urn:microsoft.com/office/officeart/2008/layout/HalfCircleOrganizationChart"/>
    <dgm:cxn modelId="{A18332CD-65FB-BE47-A136-A4C46A13A155}" type="presParOf" srcId="{116C3BE5-BD94-3649-B91D-1A346C6B4094}" destId="{EBF2D923-3597-9440-B0E1-9F27E50C82D8}" srcOrd="2" destOrd="0" presId="urn:microsoft.com/office/officeart/2008/layout/HalfCircleOrganizationChart"/>
    <dgm:cxn modelId="{664A586D-C88B-EA45-A774-35DFDC5063D2}" type="presParOf" srcId="{06F09CFD-629D-CB4A-945A-9C9607AB58AA}" destId="{DEC4A8FD-5276-5F4A-BF43-1E104C1A6612}" srcOrd="2" destOrd="0" presId="urn:microsoft.com/office/officeart/2008/layout/HalfCircleOrganizationChart"/>
    <dgm:cxn modelId="{C7E73FC8-B9C8-E547-AA45-088E569B73E0}" type="presParOf" srcId="{06F09CFD-629D-CB4A-945A-9C9607AB58AA}" destId="{92B6FEB0-4B5F-A446-AC3C-E73A7D747F15}" srcOrd="3" destOrd="0" presId="urn:microsoft.com/office/officeart/2008/layout/HalfCircleOrganizationChart"/>
    <dgm:cxn modelId="{0071604A-ADD8-2A4E-8C51-DC410E542073}" type="presParOf" srcId="{92B6FEB0-4B5F-A446-AC3C-E73A7D747F15}" destId="{4A5AE98F-8661-3442-9161-D09E6C40EB50}" srcOrd="0" destOrd="0" presId="urn:microsoft.com/office/officeart/2008/layout/HalfCircleOrganizationChart"/>
    <dgm:cxn modelId="{FD572E5C-861B-984E-BE4A-05152EDF5C1A}" type="presParOf" srcId="{4A5AE98F-8661-3442-9161-D09E6C40EB50}" destId="{1E1F058E-031F-2E41-B9CF-CD60DF4FCB3E}" srcOrd="0" destOrd="0" presId="urn:microsoft.com/office/officeart/2008/layout/HalfCircleOrganizationChart"/>
    <dgm:cxn modelId="{1EBE17AB-FD97-BD46-908B-C1F14C7DA947}" type="presParOf" srcId="{4A5AE98F-8661-3442-9161-D09E6C40EB50}" destId="{ED4151B3-DFEB-2843-8D64-0B6F75A04F0E}" srcOrd="1" destOrd="0" presId="urn:microsoft.com/office/officeart/2008/layout/HalfCircleOrganizationChart"/>
    <dgm:cxn modelId="{1C1647A1-1863-774E-8BA1-4F25CA86DA78}" type="presParOf" srcId="{4A5AE98F-8661-3442-9161-D09E6C40EB50}" destId="{9C095583-13FD-A84B-B1C0-7FFE252E17AD}" srcOrd="2" destOrd="0" presId="urn:microsoft.com/office/officeart/2008/layout/HalfCircleOrganizationChart"/>
    <dgm:cxn modelId="{A2CA9A97-E25C-FD4C-9EA4-0B1DE55C288B}" type="presParOf" srcId="{4A5AE98F-8661-3442-9161-D09E6C40EB50}" destId="{E683D532-CD03-824E-B1E9-C686A034EA22}" srcOrd="3" destOrd="0" presId="urn:microsoft.com/office/officeart/2008/layout/HalfCircleOrganizationChart"/>
    <dgm:cxn modelId="{37F22AA1-7019-D242-BA3C-A27E4C2B4501}" type="presParOf" srcId="{92B6FEB0-4B5F-A446-AC3C-E73A7D747F15}" destId="{8876107A-30CD-DA47-AC2E-26333AFF86AD}" srcOrd="1" destOrd="0" presId="urn:microsoft.com/office/officeart/2008/layout/HalfCircleOrganizationChart"/>
    <dgm:cxn modelId="{014A5F68-9CEE-6546-9045-45427BDC1C7A}" type="presParOf" srcId="{8876107A-30CD-DA47-AC2E-26333AFF86AD}" destId="{120E0C55-FD40-BA47-A3AB-EE7B69E01439}" srcOrd="0" destOrd="0" presId="urn:microsoft.com/office/officeart/2008/layout/HalfCircleOrganizationChart"/>
    <dgm:cxn modelId="{66896376-C822-3749-915A-B715A0211882}" type="presParOf" srcId="{8876107A-30CD-DA47-AC2E-26333AFF86AD}" destId="{9989A4B8-C62B-FA46-B04D-1839692917D5}" srcOrd="1" destOrd="0" presId="urn:microsoft.com/office/officeart/2008/layout/HalfCircleOrganizationChart"/>
    <dgm:cxn modelId="{58CF6F5A-9D6E-A340-923D-26851AADB8EC}" type="presParOf" srcId="{9989A4B8-C62B-FA46-B04D-1839692917D5}" destId="{7B2222D3-BD20-014D-B086-C684E879A5D8}" srcOrd="0" destOrd="0" presId="urn:microsoft.com/office/officeart/2008/layout/HalfCircleOrganizationChart"/>
    <dgm:cxn modelId="{CAC1CB27-391C-E04D-AB51-7F9596726A07}" type="presParOf" srcId="{7B2222D3-BD20-014D-B086-C684E879A5D8}" destId="{D9AFA551-E2D4-9B44-BB75-AFC4C6D4A494}" srcOrd="0" destOrd="0" presId="urn:microsoft.com/office/officeart/2008/layout/HalfCircleOrganizationChart"/>
    <dgm:cxn modelId="{980B1721-78ED-D846-AF3C-506BD890A32A}" type="presParOf" srcId="{7B2222D3-BD20-014D-B086-C684E879A5D8}" destId="{19C4C69F-AD4C-5C4B-81E4-B701AEC69E97}" srcOrd="1" destOrd="0" presId="urn:microsoft.com/office/officeart/2008/layout/HalfCircleOrganizationChart"/>
    <dgm:cxn modelId="{FE2D7BD8-F291-1C49-BD42-1DBBF5E939CA}" type="presParOf" srcId="{7B2222D3-BD20-014D-B086-C684E879A5D8}" destId="{37F76207-4DA2-9645-A005-45AEF25EE231}" srcOrd="2" destOrd="0" presId="urn:microsoft.com/office/officeart/2008/layout/HalfCircleOrganizationChart"/>
    <dgm:cxn modelId="{7C573740-AEE3-D240-A5FC-C92E1835F59A}" type="presParOf" srcId="{7B2222D3-BD20-014D-B086-C684E879A5D8}" destId="{31CB7CB9-056B-884A-9241-DFCBBEE734BA}" srcOrd="3" destOrd="0" presId="urn:microsoft.com/office/officeart/2008/layout/HalfCircleOrganizationChart"/>
    <dgm:cxn modelId="{3F767AD7-54A3-9C46-8EC2-710219E6E549}" type="presParOf" srcId="{9989A4B8-C62B-FA46-B04D-1839692917D5}" destId="{45AA5C81-86E0-4B49-9808-2194B4AC5CE5}" srcOrd="1" destOrd="0" presId="urn:microsoft.com/office/officeart/2008/layout/HalfCircleOrganizationChart"/>
    <dgm:cxn modelId="{1FB75329-F119-4744-A30A-EED393C8D1D1}" type="presParOf" srcId="{9989A4B8-C62B-FA46-B04D-1839692917D5}" destId="{DADCE9B1-AFA4-4B41-8602-4DE97983994E}" srcOrd="2" destOrd="0" presId="urn:microsoft.com/office/officeart/2008/layout/HalfCircleOrganizationChart"/>
    <dgm:cxn modelId="{9804996C-5A90-7A46-8544-E3F068393FF8}" type="presParOf" srcId="{8876107A-30CD-DA47-AC2E-26333AFF86AD}" destId="{B8F58BBB-E15A-D84A-BC79-F7F899320545}" srcOrd="2" destOrd="0" presId="urn:microsoft.com/office/officeart/2008/layout/HalfCircleOrganizationChart"/>
    <dgm:cxn modelId="{A0F2662A-243D-1347-A0C8-951CB5BD2170}" type="presParOf" srcId="{8876107A-30CD-DA47-AC2E-26333AFF86AD}" destId="{AB2A5CE8-4665-D046-8B86-64FC2626CF3A}" srcOrd="3" destOrd="0" presId="urn:microsoft.com/office/officeart/2008/layout/HalfCircleOrganizationChart"/>
    <dgm:cxn modelId="{815FCF72-6D09-1942-B086-94337EB8FFCF}" type="presParOf" srcId="{AB2A5CE8-4665-D046-8B86-64FC2626CF3A}" destId="{20CDE4BC-80AD-3E43-9EC2-ADA5E01A01C5}" srcOrd="0" destOrd="0" presId="urn:microsoft.com/office/officeart/2008/layout/HalfCircleOrganizationChart"/>
    <dgm:cxn modelId="{6BB432C0-7F15-374D-A41D-E35952EBA549}" type="presParOf" srcId="{20CDE4BC-80AD-3E43-9EC2-ADA5E01A01C5}" destId="{ABFA01CC-66CB-B446-8C14-C4A9DEF7BF6E}" srcOrd="0" destOrd="0" presId="urn:microsoft.com/office/officeart/2008/layout/HalfCircleOrganizationChart"/>
    <dgm:cxn modelId="{1B05ACFB-88DE-6241-B310-A09ADD147CA0}" type="presParOf" srcId="{20CDE4BC-80AD-3E43-9EC2-ADA5E01A01C5}" destId="{CB2E9359-943C-A241-AD2E-A9A505296DF1}" srcOrd="1" destOrd="0" presId="urn:microsoft.com/office/officeart/2008/layout/HalfCircleOrganizationChart"/>
    <dgm:cxn modelId="{BF66E189-EBFA-C44F-AF2E-CE9042324CAE}" type="presParOf" srcId="{20CDE4BC-80AD-3E43-9EC2-ADA5E01A01C5}" destId="{46A627B8-22BF-434B-A6DC-2DD5B1230850}" srcOrd="2" destOrd="0" presId="urn:microsoft.com/office/officeart/2008/layout/HalfCircleOrganizationChart"/>
    <dgm:cxn modelId="{9440252A-A426-4344-A4DD-B89BF4421865}" type="presParOf" srcId="{20CDE4BC-80AD-3E43-9EC2-ADA5E01A01C5}" destId="{D72C10F2-B83B-EA40-A8C4-266F5CDD1E89}" srcOrd="3" destOrd="0" presId="urn:microsoft.com/office/officeart/2008/layout/HalfCircleOrganizationChart"/>
    <dgm:cxn modelId="{07C50BC5-9356-7546-9DD6-3E42506D5BAA}" type="presParOf" srcId="{AB2A5CE8-4665-D046-8B86-64FC2626CF3A}" destId="{7C65EE43-1593-514F-9253-BE2304CDD9F2}" srcOrd="1" destOrd="0" presId="urn:microsoft.com/office/officeart/2008/layout/HalfCircleOrganizationChart"/>
    <dgm:cxn modelId="{78D897E2-8FFB-5F41-8016-3210A388BE6D}" type="presParOf" srcId="{AB2A5CE8-4665-D046-8B86-64FC2626CF3A}" destId="{FA248DA0-39FB-9844-A755-15D5D3DA514F}" srcOrd="2" destOrd="0" presId="urn:microsoft.com/office/officeart/2008/layout/HalfCircleOrganizationChart"/>
    <dgm:cxn modelId="{EAB49FB1-7F13-A442-A54A-E106C351C8C1}" type="presParOf" srcId="{92B6FEB0-4B5F-A446-AC3C-E73A7D747F15}" destId="{ED267E3B-C815-C345-958F-9E43B7FBFFF8}" srcOrd="2" destOrd="0" presId="urn:microsoft.com/office/officeart/2008/layout/HalfCircleOrganizationChart"/>
    <dgm:cxn modelId="{5FF237DC-A12B-1A43-A4C5-45CF369FE8A3}" type="presParOf" srcId="{E36FC40D-C1B2-A648-B138-7FCC0E00F9CE}" destId="{1E64DEFC-0E5D-3742-AE35-76BD5340857D}" srcOrd="2" destOrd="0" presId="urn:microsoft.com/office/officeart/2008/layout/HalfCircleOrganizationChart"/>
    <dgm:cxn modelId="{29AEEE40-237D-3640-8C4F-66581A04D0E4}" type="presParOf" srcId="{DF1A7A1B-D305-3D44-8D45-432F47C54AF8}" destId="{9A832F90-716F-0440-8213-879FF025AED4}" srcOrd="4" destOrd="0" presId="urn:microsoft.com/office/officeart/2008/layout/HalfCircleOrganizationChart"/>
    <dgm:cxn modelId="{DB9AAF47-5023-9947-93E2-CDBF7D65CC88}" type="presParOf" srcId="{DF1A7A1B-D305-3D44-8D45-432F47C54AF8}" destId="{681AAA64-2324-5C46-8308-1A32CD69D0D2}" srcOrd="5" destOrd="0" presId="urn:microsoft.com/office/officeart/2008/layout/HalfCircleOrganizationChart"/>
    <dgm:cxn modelId="{1727DC85-875D-0F42-BEF4-EFA49C8D4E13}" type="presParOf" srcId="{681AAA64-2324-5C46-8308-1A32CD69D0D2}" destId="{98E8B52D-5AA1-274E-AB38-76DF55CD043B}" srcOrd="0" destOrd="0" presId="urn:microsoft.com/office/officeart/2008/layout/HalfCircleOrganizationChart"/>
    <dgm:cxn modelId="{D9A427B6-C835-A241-AD20-BCBC4E493D49}" type="presParOf" srcId="{98E8B52D-5AA1-274E-AB38-76DF55CD043B}" destId="{37A32D9B-A98F-0640-B4A4-2464CCE811C1}" srcOrd="0" destOrd="0" presId="urn:microsoft.com/office/officeart/2008/layout/HalfCircleOrganizationChart"/>
    <dgm:cxn modelId="{E6D247AF-3CDB-2942-B16E-47E70B250F5C}" type="presParOf" srcId="{98E8B52D-5AA1-274E-AB38-76DF55CD043B}" destId="{ED9F5971-F139-8C44-AC6F-FE0F61DB985F}" srcOrd="1" destOrd="0" presId="urn:microsoft.com/office/officeart/2008/layout/HalfCircleOrganizationChart"/>
    <dgm:cxn modelId="{6BE47393-E678-D441-B8F3-177B44B79A82}" type="presParOf" srcId="{98E8B52D-5AA1-274E-AB38-76DF55CD043B}" destId="{FB5A9D33-33C7-874A-8B93-16AD211F168A}" srcOrd="2" destOrd="0" presId="urn:microsoft.com/office/officeart/2008/layout/HalfCircleOrganizationChart"/>
    <dgm:cxn modelId="{71005695-3242-6F49-87F2-CC52001FABD3}" type="presParOf" srcId="{98E8B52D-5AA1-274E-AB38-76DF55CD043B}" destId="{CEF60013-96E6-8A47-97A3-CB4558DD9FC2}" srcOrd="3" destOrd="0" presId="urn:microsoft.com/office/officeart/2008/layout/HalfCircleOrganizationChart"/>
    <dgm:cxn modelId="{7410071D-051F-D14A-B818-AA689B61B763}" type="presParOf" srcId="{681AAA64-2324-5C46-8308-1A32CD69D0D2}" destId="{1CA59EF1-9B6F-E740-8EBC-FDC177A22E5A}" srcOrd="1" destOrd="0" presId="urn:microsoft.com/office/officeart/2008/layout/HalfCircleOrganizationChart"/>
    <dgm:cxn modelId="{CC4AAFDA-A579-2B4E-B78F-2438AE8B7AC2}" type="presParOf" srcId="{681AAA64-2324-5C46-8308-1A32CD69D0D2}" destId="{99CC5204-341A-FE4F-B768-B37103DF8826}" srcOrd="2" destOrd="0" presId="urn:microsoft.com/office/officeart/2008/layout/HalfCircleOrganizationChart"/>
    <dgm:cxn modelId="{8514C9E1-52A0-4845-81D9-8DC4B42A934F}" type="presParOf" srcId="{DF1A7A1B-D305-3D44-8D45-432F47C54AF8}" destId="{4D91E484-25E5-6749-ADC1-D45512464A2D}" srcOrd="6" destOrd="0" presId="urn:microsoft.com/office/officeart/2008/layout/HalfCircleOrganizationChart"/>
    <dgm:cxn modelId="{28B16C92-5CA8-F043-95C5-95C140FCD4FA}" type="presParOf" srcId="{DF1A7A1B-D305-3D44-8D45-432F47C54AF8}" destId="{C0527A07-878F-DE40-A0F0-08E2D59D11E8}" srcOrd="7" destOrd="0" presId="urn:microsoft.com/office/officeart/2008/layout/HalfCircleOrganizationChart"/>
    <dgm:cxn modelId="{63FACB7C-9B53-4244-9BC2-8252C8ABCCD0}" type="presParOf" srcId="{C0527A07-878F-DE40-A0F0-08E2D59D11E8}" destId="{CB073D83-5CF9-1D4D-8D05-16BC35281299}" srcOrd="0" destOrd="0" presId="urn:microsoft.com/office/officeart/2008/layout/HalfCircleOrganizationChart"/>
    <dgm:cxn modelId="{C2E90B89-4D23-D44D-B59C-EBA6CA38D02A}" type="presParOf" srcId="{CB073D83-5CF9-1D4D-8D05-16BC35281299}" destId="{7992E425-0EBE-DA4B-B6CC-F0D32A320A9F}" srcOrd="0" destOrd="0" presId="urn:microsoft.com/office/officeart/2008/layout/HalfCircleOrganizationChart"/>
    <dgm:cxn modelId="{4AB0ED3F-6E0C-C140-94F7-C9D0360AD5FA}" type="presParOf" srcId="{CB073D83-5CF9-1D4D-8D05-16BC35281299}" destId="{CC5F8E54-D25D-BE46-A667-FCE7CBF8575D}" srcOrd="1" destOrd="0" presId="urn:microsoft.com/office/officeart/2008/layout/HalfCircleOrganizationChart"/>
    <dgm:cxn modelId="{911F790C-2529-644A-8638-FC4178739480}" type="presParOf" srcId="{CB073D83-5CF9-1D4D-8D05-16BC35281299}" destId="{64CC4053-8DD0-E740-BE34-32893DF8CDFF}" srcOrd="2" destOrd="0" presId="urn:microsoft.com/office/officeart/2008/layout/HalfCircleOrganizationChart"/>
    <dgm:cxn modelId="{D8158113-5FDA-3347-9F5B-31DCC40C2FE5}" type="presParOf" srcId="{CB073D83-5CF9-1D4D-8D05-16BC35281299}" destId="{872233C5-00FB-EE4E-A3D9-71C09D6D706E}" srcOrd="3" destOrd="0" presId="urn:microsoft.com/office/officeart/2008/layout/HalfCircleOrganizationChart"/>
    <dgm:cxn modelId="{05B29610-4F6C-E140-8533-71FB9E27D63C}" type="presParOf" srcId="{C0527A07-878F-DE40-A0F0-08E2D59D11E8}" destId="{441E1DC3-2F1C-5C4D-8ED1-93A83AAD4B34}" srcOrd="1" destOrd="0" presId="urn:microsoft.com/office/officeart/2008/layout/HalfCircleOrganizationChart"/>
    <dgm:cxn modelId="{8AF441F1-780A-2041-991E-574056E4D45D}" type="presParOf" srcId="{C0527A07-878F-DE40-A0F0-08E2D59D11E8}" destId="{B23F1D01-5DB3-2943-A723-7738AAB79CEE}" srcOrd="2" destOrd="0" presId="urn:microsoft.com/office/officeart/2008/layout/HalfCircleOrganizationChart"/>
    <dgm:cxn modelId="{D460AE32-A8A7-7943-A46A-062B07B88F09}" type="presParOf" srcId="{DF1A7A1B-D305-3D44-8D45-432F47C54AF8}" destId="{E1A19351-B2AB-A041-98BE-DFB63A76093C}" srcOrd="8" destOrd="0" presId="urn:microsoft.com/office/officeart/2008/layout/HalfCircleOrganizationChart"/>
    <dgm:cxn modelId="{E4DB6FF1-8257-154F-929E-F63C2B04B04B}" type="presParOf" srcId="{DF1A7A1B-D305-3D44-8D45-432F47C54AF8}" destId="{D51D15D8-7CC3-8343-B14C-7210F92B56D5}" srcOrd="9" destOrd="0" presId="urn:microsoft.com/office/officeart/2008/layout/HalfCircleOrganizationChart"/>
    <dgm:cxn modelId="{783E5A02-B845-E747-8C44-99B28C31F7F7}" type="presParOf" srcId="{D51D15D8-7CC3-8343-B14C-7210F92B56D5}" destId="{50947BA9-9976-5840-9B25-7F1F9D907920}" srcOrd="0" destOrd="0" presId="urn:microsoft.com/office/officeart/2008/layout/HalfCircleOrganizationChart"/>
    <dgm:cxn modelId="{10B6C2C3-A175-D145-AC75-0B8C6F43079F}" type="presParOf" srcId="{50947BA9-9976-5840-9B25-7F1F9D907920}" destId="{D7249765-5D87-2341-9630-7B6A325A2CB9}" srcOrd="0" destOrd="0" presId="urn:microsoft.com/office/officeart/2008/layout/HalfCircleOrganizationChart"/>
    <dgm:cxn modelId="{C0345907-1292-C14E-82CD-782CD188F64E}" type="presParOf" srcId="{50947BA9-9976-5840-9B25-7F1F9D907920}" destId="{921B1487-0C30-B941-83F4-F9F9CC425D4A}" srcOrd="1" destOrd="0" presId="urn:microsoft.com/office/officeart/2008/layout/HalfCircleOrganizationChart"/>
    <dgm:cxn modelId="{2E9591B1-B65F-FA44-8AAC-548CBCB7B196}" type="presParOf" srcId="{50947BA9-9976-5840-9B25-7F1F9D907920}" destId="{8F800680-B576-E247-9AA8-895FF40720CF}" srcOrd="2" destOrd="0" presId="urn:microsoft.com/office/officeart/2008/layout/HalfCircleOrganizationChart"/>
    <dgm:cxn modelId="{84A3CEE4-9CA1-364E-9DFD-CE2A1C575526}" type="presParOf" srcId="{50947BA9-9976-5840-9B25-7F1F9D907920}" destId="{4AC24800-562A-FA4B-BB36-C0A8D40FDF11}" srcOrd="3" destOrd="0" presId="urn:microsoft.com/office/officeart/2008/layout/HalfCircleOrganizationChart"/>
    <dgm:cxn modelId="{A6F2818D-A829-7F49-A258-4DA7AFD78FDB}" type="presParOf" srcId="{D51D15D8-7CC3-8343-B14C-7210F92B56D5}" destId="{4DC786FE-6EA9-6743-BE41-1297B115D4E2}" srcOrd="1" destOrd="0" presId="urn:microsoft.com/office/officeart/2008/layout/HalfCircleOrganizationChart"/>
    <dgm:cxn modelId="{7298ED09-64F7-994A-A948-8B68AC476CC5}" type="presParOf" srcId="{D51D15D8-7CC3-8343-B14C-7210F92B56D5}" destId="{879BAF62-1A1F-8843-B5B5-0A402AFCFB5F}" srcOrd="2" destOrd="0" presId="urn:microsoft.com/office/officeart/2008/layout/HalfCircleOrganizationChart"/>
    <dgm:cxn modelId="{124564B8-DD5C-A344-9358-17438EA326DA}" type="presParOf" srcId="{DF1A7A1B-D305-3D44-8D45-432F47C54AF8}" destId="{63E85C3A-1C68-5F4F-94FD-EC7948627104}" srcOrd="10" destOrd="0" presId="urn:microsoft.com/office/officeart/2008/layout/HalfCircleOrganizationChart"/>
    <dgm:cxn modelId="{FD608B2B-E780-E74F-8C4B-FF2D197370BD}" type="presParOf" srcId="{DF1A7A1B-D305-3D44-8D45-432F47C54AF8}" destId="{485E4EAE-701E-024E-B6B2-274F5F24859D}" srcOrd="11" destOrd="0" presId="urn:microsoft.com/office/officeart/2008/layout/HalfCircleOrganizationChart"/>
    <dgm:cxn modelId="{0AF2EC3D-D2D6-AA4C-BCBD-4EDC3EA298EF}" type="presParOf" srcId="{485E4EAE-701E-024E-B6B2-274F5F24859D}" destId="{C1F8E658-2E64-5240-9E9B-D49C0F8A5D12}" srcOrd="0" destOrd="0" presId="urn:microsoft.com/office/officeart/2008/layout/HalfCircleOrganizationChart"/>
    <dgm:cxn modelId="{14E761B4-0A9B-3945-84AD-60088D8AADFC}" type="presParOf" srcId="{C1F8E658-2E64-5240-9E9B-D49C0F8A5D12}" destId="{F0DB32E5-9E27-D34C-94A2-D7B77C089343}" srcOrd="0" destOrd="0" presId="urn:microsoft.com/office/officeart/2008/layout/HalfCircleOrganizationChart"/>
    <dgm:cxn modelId="{6DF1F6B6-6BB5-854C-A711-7C05FACC4367}" type="presParOf" srcId="{C1F8E658-2E64-5240-9E9B-D49C0F8A5D12}" destId="{1D724EA7-F95E-D64F-BEBF-B40A6FF0A842}" srcOrd="1" destOrd="0" presId="urn:microsoft.com/office/officeart/2008/layout/HalfCircleOrganizationChart"/>
    <dgm:cxn modelId="{84785EA6-2702-F14C-B9F8-E800DA02DAE6}" type="presParOf" srcId="{C1F8E658-2E64-5240-9E9B-D49C0F8A5D12}" destId="{5ECC484B-6B99-2E47-BDAD-0AD95714B300}" srcOrd="2" destOrd="0" presId="urn:microsoft.com/office/officeart/2008/layout/HalfCircleOrganizationChart"/>
    <dgm:cxn modelId="{4BB75E22-63F8-2944-9BCC-5C2B7B068629}" type="presParOf" srcId="{C1F8E658-2E64-5240-9E9B-D49C0F8A5D12}" destId="{06E1BB5A-0A6F-7D46-B4AC-AA3A71E85665}" srcOrd="3" destOrd="0" presId="urn:microsoft.com/office/officeart/2008/layout/HalfCircleOrganizationChart"/>
    <dgm:cxn modelId="{4D24A5B4-E314-3D45-8F17-15BADD56286B}" type="presParOf" srcId="{485E4EAE-701E-024E-B6B2-274F5F24859D}" destId="{7D320FB0-D6D0-564F-BFF8-107131A34AAB}" srcOrd="1" destOrd="0" presId="urn:microsoft.com/office/officeart/2008/layout/HalfCircleOrganizationChart"/>
    <dgm:cxn modelId="{CDFD4C04-18E3-C247-94B5-7400AA0B939E}" type="presParOf" srcId="{485E4EAE-701E-024E-B6B2-274F5F24859D}" destId="{966D9FBB-FF6D-B04F-B2DB-0EACB9C6D731}" srcOrd="2" destOrd="0" presId="urn:microsoft.com/office/officeart/2008/layout/HalfCircleOrganizationChart"/>
    <dgm:cxn modelId="{769F9061-1A68-AF4F-B05B-E072E9C6144D}" type="presParOf" srcId="{DF1A7A1B-D305-3D44-8D45-432F47C54AF8}" destId="{97404AE6-3B86-064E-BE4C-2391539C3C73}" srcOrd="12" destOrd="0" presId="urn:microsoft.com/office/officeart/2008/layout/HalfCircleOrganizationChart"/>
    <dgm:cxn modelId="{E9FFE82A-1464-1041-9DF6-F1B769C216E7}" type="presParOf" srcId="{DF1A7A1B-D305-3D44-8D45-432F47C54AF8}" destId="{FDBD44C4-A66B-D742-A756-0525A0A555F7}" srcOrd="13" destOrd="0" presId="urn:microsoft.com/office/officeart/2008/layout/HalfCircleOrganizationChart"/>
    <dgm:cxn modelId="{A35F658B-367E-D54D-94A9-90D8B49749F3}" type="presParOf" srcId="{FDBD44C4-A66B-D742-A756-0525A0A555F7}" destId="{C72046CB-450C-E746-A37A-58A11050304E}" srcOrd="0" destOrd="0" presId="urn:microsoft.com/office/officeart/2008/layout/HalfCircleOrganizationChart"/>
    <dgm:cxn modelId="{B14E4726-5802-714D-988D-A01DE3478EC8}" type="presParOf" srcId="{C72046CB-450C-E746-A37A-58A11050304E}" destId="{47659635-F56A-284C-AFAD-7FE5BBABB291}" srcOrd="0" destOrd="0" presId="urn:microsoft.com/office/officeart/2008/layout/HalfCircleOrganizationChart"/>
    <dgm:cxn modelId="{578D1A48-AAF3-A24C-84D2-C599E28E1426}" type="presParOf" srcId="{C72046CB-450C-E746-A37A-58A11050304E}" destId="{A63005F4-4BD8-4141-99E2-A3B3DB35074D}" srcOrd="1" destOrd="0" presId="urn:microsoft.com/office/officeart/2008/layout/HalfCircleOrganizationChart"/>
    <dgm:cxn modelId="{F67E3E05-04D8-9B4C-98D6-3F9D768D7C98}" type="presParOf" srcId="{C72046CB-450C-E746-A37A-58A11050304E}" destId="{B187F2A5-9826-6C4D-9BA7-750042A9962B}" srcOrd="2" destOrd="0" presId="urn:microsoft.com/office/officeart/2008/layout/HalfCircleOrganizationChart"/>
    <dgm:cxn modelId="{534678BE-043A-E04D-A2CD-75A5DFD2C57C}" type="presParOf" srcId="{C72046CB-450C-E746-A37A-58A11050304E}" destId="{0931B37C-8E8F-794E-A2EB-271F7A88660A}" srcOrd="3" destOrd="0" presId="urn:microsoft.com/office/officeart/2008/layout/HalfCircleOrganizationChart"/>
    <dgm:cxn modelId="{4BA5DCEC-06A5-C543-9447-8AE59281EAB4}" type="presParOf" srcId="{FDBD44C4-A66B-D742-A756-0525A0A555F7}" destId="{493697C4-F02A-6947-B61E-3DB8C810A1D2}" srcOrd="1" destOrd="0" presId="urn:microsoft.com/office/officeart/2008/layout/HalfCircleOrganizationChart"/>
    <dgm:cxn modelId="{48598E1E-16F0-1B43-9429-DA6376EEC77B}" type="presParOf" srcId="{FDBD44C4-A66B-D742-A756-0525A0A555F7}" destId="{B5E806CC-4FC3-3249-8896-032B28B5D19D}" srcOrd="2" destOrd="0" presId="urn:microsoft.com/office/officeart/2008/layout/HalfCircleOrganizationChart"/>
    <dgm:cxn modelId="{989379EC-8BE1-EE4F-B514-A7EED3CFF34B}" type="presParOf" srcId="{DF1A7A1B-D305-3D44-8D45-432F47C54AF8}" destId="{88FDA1D4-1E42-764B-A276-65849299257F}" srcOrd="14" destOrd="0" presId="urn:microsoft.com/office/officeart/2008/layout/HalfCircleOrganizationChart"/>
    <dgm:cxn modelId="{60BC21CB-A3EA-8246-96EB-D369599B7F70}" type="presParOf" srcId="{DF1A7A1B-D305-3D44-8D45-432F47C54AF8}" destId="{68A48211-9D46-2A46-9863-5B45DF8BD426}" srcOrd="15" destOrd="0" presId="urn:microsoft.com/office/officeart/2008/layout/HalfCircleOrganizationChart"/>
    <dgm:cxn modelId="{CBA90B30-68AC-1C4D-8F3F-51BF804362BA}" type="presParOf" srcId="{68A48211-9D46-2A46-9863-5B45DF8BD426}" destId="{88B2B912-B2D1-3C4C-8E4A-FAADD8574071}" srcOrd="0" destOrd="0" presId="urn:microsoft.com/office/officeart/2008/layout/HalfCircleOrganizationChart"/>
    <dgm:cxn modelId="{5DC23A32-FB59-F14E-81F7-5032898986BB}" type="presParOf" srcId="{88B2B912-B2D1-3C4C-8E4A-FAADD8574071}" destId="{686CC5BF-4374-E047-8130-EF90337A60BC}" srcOrd="0" destOrd="0" presId="urn:microsoft.com/office/officeart/2008/layout/HalfCircleOrganizationChart"/>
    <dgm:cxn modelId="{6F5568F7-A19F-2746-8620-BF455B59B7C7}" type="presParOf" srcId="{88B2B912-B2D1-3C4C-8E4A-FAADD8574071}" destId="{7D3D046B-7ED7-0A4F-8CF7-21F8CACE7814}" srcOrd="1" destOrd="0" presId="urn:microsoft.com/office/officeart/2008/layout/HalfCircleOrganizationChart"/>
    <dgm:cxn modelId="{28AEFD3E-1DC3-0E4E-B2AE-04598E0DA7CF}" type="presParOf" srcId="{88B2B912-B2D1-3C4C-8E4A-FAADD8574071}" destId="{4C30B598-AB6E-E64B-A059-3261BF6FAC02}" srcOrd="2" destOrd="0" presId="urn:microsoft.com/office/officeart/2008/layout/HalfCircleOrganizationChart"/>
    <dgm:cxn modelId="{7B2B72DC-E296-1945-B334-DD83DADCB725}" type="presParOf" srcId="{88B2B912-B2D1-3C4C-8E4A-FAADD8574071}" destId="{15389932-CCD0-7348-9164-B8B3FEE79A61}" srcOrd="3" destOrd="0" presId="urn:microsoft.com/office/officeart/2008/layout/HalfCircleOrganizationChart"/>
    <dgm:cxn modelId="{5A2F8EAD-D1C8-0A4A-9E2B-EA4BB45B1E92}" type="presParOf" srcId="{68A48211-9D46-2A46-9863-5B45DF8BD426}" destId="{908CB88B-A15E-B644-A89F-07EFCBC13731}" srcOrd="1" destOrd="0" presId="urn:microsoft.com/office/officeart/2008/layout/HalfCircleOrganizationChart"/>
    <dgm:cxn modelId="{8DF408FB-9A24-D64C-AC08-30ACC2D2236E}" type="presParOf" srcId="{908CB88B-A15E-B644-A89F-07EFCBC13731}" destId="{5B05F418-9B9A-5D48-8CE1-A5B2BD5DD126}" srcOrd="0" destOrd="0" presId="urn:microsoft.com/office/officeart/2008/layout/HalfCircleOrganizationChart"/>
    <dgm:cxn modelId="{9F012CD7-9414-C74E-AFE8-A49AC671897A}" type="presParOf" srcId="{908CB88B-A15E-B644-A89F-07EFCBC13731}" destId="{CC07AD2A-DF49-2F40-9A52-0142A646F425}" srcOrd="1" destOrd="0" presId="urn:microsoft.com/office/officeart/2008/layout/HalfCircleOrganizationChart"/>
    <dgm:cxn modelId="{26858C95-603E-334F-A2CA-2A47FDDA4F93}" type="presParOf" srcId="{CC07AD2A-DF49-2F40-9A52-0142A646F425}" destId="{FC4A2B23-7DE4-6642-8237-E5E03C97FA9B}" srcOrd="0" destOrd="0" presId="urn:microsoft.com/office/officeart/2008/layout/HalfCircleOrganizationChart"/>
    <dgm:cxn modelId="{A53048CE-1194-AC48-B115-D924FFE9DEA3}" type="presParOf" srcId="{FC4A2B23-7DE4-6642-8237-E5E03C97FA9B}" destId="{5CFC7636-A925-5F41-BDBB-1E8F94DB780B}" srcOrd="0" destOrd="0" presId="urn:microsoft.com/office/officeart/2008/layout/HalfCircleOrganizationChart"/>
    <dgm:cxn modelId="{7031CE96-0553-DE4E-B72F-1A79FEE1D50B}" type="presParOf" srcId="{FC4A2B23-7DE4-6642-8237-E5E03C97FA9B}" destId="{85B7231A-FE7D-284E-86BB-A514877A66B9}" srcOrd="1" destOrd="0" presId="urn:microsoft.com/office/officeart/2008/layout/HalfCircleOrganizationChart"/>
    <dgm:cxn modelId="{95C9787D-5340-C84D-9608-84AB7B7AE785}" type="presParOf" srcId="{FC4A2B23-7DE4-6642-8237-E5E03C97FA9B}" destId="{BC217814-11F5-6543-A84F-66B557FEC956}" srcOrd="2" destOrd="0" presId="urn:microsoft.com/office/officeart/2008/layout/HalfCircleOrganizationChart"/>
    <dgm:cxn modelId="{FA48E736-964A-FD4E-9822-DB8A507440DE}" type="presParOf" srcId="{FC4A2B23-7DE4-6642-8237-E5E03C97FA9B}" destId="{BFBA327F-EF51-E145-9DA5-EE4438F91A44}" srcOrd="3" destOrd="0" presId="urn:microsoft.com/office/officeart/2008/layout/HalfCircleOrganizationChart"/>
    <dgm:cxn modelId="{5D2E3CA6-A243-DB4D-BBB9-0BEE05F01075}" type="presParOf" srcId="{CC07AD2A-DF49-2F40-9A52-0142A646F425}" destId="{92240FCF-67E7-CB4A-A116-2CE77972F020}" srcOrd="1" destOrd="0" presId="urn:microsoft.com/office/officeart/2008/layout/HalfCircleOrganizationChart"/>
    <dgm:cxn modelId="{4EDFEC56-F111-6049-A562-62D6D730F676}" type="presParOf" srcId="{CC07AD2A-DF49-2F40-9A52-0142A646F425}" destId="{88201BD2-901F-0D45-B503-80617A777352}" srcOrd="2" destOrd="0" presId="urn:microsoft.com/office/officeart/2008/layout/HalfCircleOrganizationChart"/>
    <dgm:cxn modelId="{8D7ED64F-83AC-AF4F-ACEC-CAE3DB097F55}" type="presParOf" srcId="{908CB88B-A15E-B644-A89F-07EFCBC13731}" destId="{7AC205E6-5027-664D-AA36-AFE4A7613A60}" srcOrd="2" destOrd="0" presId="urn:microsoft.com/office/officeart/2008/layout/HalfCircleOrganizationChart"/>
    <dgm:cxn modelId="{EFE58A00-BEBE-2242-B4E6-DB2737BA0132}" type="presParOf" srcId="{908CB88B-A15E-B644-A89F-07EFCBC13731}" destId="{73FA3165-7D1F-1247-AFDF-50EF5B07D104}" srcOrd="3" destOrd="0" presId="urn:microsoft.com/office/officeart/2008/layout/HalfCircleOrganizationChart"/>
    <dgm:cxn modelId="{6042D094-9950-A644-B51D-CB4BCEAD55EC}" type="presParOf" srcId="{73FA3165-7D1F-1247-AFDF-50EF5B07D104}" destId="{36799912-CB1F-E948-B87F-845987024E6A}" srcOrd="0" destOrd="0" presId="urn:microsoft.com/office/officeart/2008/layout/HalfCircleOrganizationChart"/>
    <dgm:cxn modelId="{634289D3-34AC-4146-85D8-62E9FBA056E6}" type="presParOf" srcId="{36799912-CB1F-E948-B87F-845987024E6A}" destId="{625A5F76-FCC6-DF42-AF64-DF7B11997207}" srcOrd="0" destOrd="0" presId="urn:microsoft.com/office/officeart/2008/layout/HalfCircleOrganizationChart"/>
    <dgm:cxn modelId="{BE0226D5-0DB7-6A42-B53B-7F61AAB0A6A9}" type="presParOf" srcId="{36799912-CB1F-E948-B87F-845987024E6A}" destId="{8B672F63-48F8-EE46-8F44-11E18E5218E4}" srcOrd="1" destOrd="0" presId="urn:microsoft.com/office/officeart/2008/layout/HalfCircleOrganizationChart"/>
    <dgm:cxn modelId="{3722F448-6414-8147-816D-ED3DB3DEC2D3}" type="presParOf" srcId="{36799912-CB1F-E948-B87F-845987024E6A}" destId="{8645C583-4F4A-CB40-8CB4-CC287909930E}" srcOrd="2" destOrd="0" presId="urn:microsoft.com/office/officeart/2008/layout/HalfCircleOrganizationChart"/>
    <dgm:cxn modelId="{601C54EE-C16F-6142-B10F-EDE1D3C5298D}" type="presParOf" srcId="{36799912-CB1F-E948-B87F-845987024E6A}" destId="{1516F0CC-42D8-8F43-BCFC-9F5E5529C9BB}" srcOrd="3" destOrd="0" presId="urn:microsoft.com/office/officeart/2008/layout/HalfCircleOrganizationChart"/>
    <dgm:cxn modelId="{96FB7FAE-A8A4-FE46-AADD-E93B2D9B7E31}" type="presParOf" srcId="{73FA3165-7D1F-1247-AFDF-50EF5B07D104}" destId="{4629CD8A-E23F-5943-9D7F-5F3C087FF48F}" srcOrd="1" destOrd="0" presId="urn:microsoft.com/office/officeart/2008/layout/HalfCircleOrganizationChart"/>
    <dgm:cxn modelId="{1A25DF31-7F77-584E-A4E0-7DCDBD82A0DC}" type="presParOf" srcId="{73FA3165-7D1F-1247-AFDF-50EF5B07D104}" destId="{25BFEE60-85D9-154D-A5E5-261A3593EFD0}" srcOrd="2" destOrd="0" presId="urn:microsoft.com/office/officeart/2008/layout/HalfCircleOrganizationChart"/>
    <dgm:cxn modelId="{2C1727D4-8A11-6B49-8E3D-CEF2F9EADFF1}" type="presParOf" srcId="{68A48211-9D46-2A46-9863-5B45DF8BD426}" destId="{7C6A4378-412C-CC47-9C98-75C4087B584A}" srcOrd="2" destOrd="0" presId="urn:microsoft.com/office/officeart/2008/layout/HalfCircleOrganizationChart"/>
    <dgm:cxn modelId="{C3707296-EAE6-A74C-87D0-E0B17DF554F9}" type="presParOf" srcId="{DF1A7A1B-D305-3D44-8D45-432F47C54AF8}" destId="{31C5AEE3-BD8A-5640-81BF-465C27ADD967}" srcOrd="16" destOrd="0" presId="urn:microsoft.com/office/officeart/2008/layout/HalfCircleOrganizationChart"/>
    <dgm:cxn modelId="{24878A53-7F97-DF4C-AAD6-E2448A62F385}" type="presParOf" srcId="{DF1A7A1B-D305-3D44-8D45-432F47C54AF8}" destId="{AF3ABA1E-73E0-784C-A2A8-C209C7FE2D5A}" srcOrd="17" destOrd="0" presId="urn:microsoft.com/office/officeart/2008/layout/HalfCircleOrganizationChart"/>
    <dgm:cxn modelId="{8696A51E-8735-E84F-BD34-9C76EC9C1358}" type="presParOf" srcId="{AF3ABA1E-73E0-784C-A2A8-C209C7FE2D5A}" destId="{381B0FFD-34D3-374B-980A-71A038547A33}" srcOrd="0" destOrd="0" presId="urn:microsoft.com/office/officeart/2008/layout/HalfCircleOrganizationChart"/>
    <dgm:cxn modelId="{6C39372D-8155-CD42-8C9D-D071AF100E47}" type="presParOf" srcId="{381B0FFD-34D3-374B-980A-71A038547A33}" destId="{B7817AA0-4DD5-0044-B9AE-F006B0E364FD}" srcOrd="0" destOrd="0" presId="urn:microsoft.com/office/officeart/2008/layout/HalfCircleOrganizationChart"/>
    <dgm:cxn modelId="{4BDF06F7-ACE6-544B-82F5-5A802060F3AF}" type="presParOf" srcId="{381B0FFD-34D3-374B-980A-71A038547A33}" destId="{5C123F3A-3649-C84D-9525-E4E77FFEA7C6}" srcOrd="1" destOrd="0" presId="urn:microsoft.com/office/officeart/2008/layout/HalfCircleOrganizationChart"/>
    <dgm:cxn modelId="{7F749263-7E81-DC4B-8EF4-BB4457093D48}" type="presParOf" srcId="{381B0FFD-34D3-374B-980A-71A038547A33}" destId="{FECF835F-CBA3-914F-A0E4-16301C5651E6}" srcOrd="2" destOrd="0" presId="urn:microsoft.com/office/officeart/2008/layout/HalfCircleOrganizationChart"/>
    <dgm:cxn modelId="{9F08DC4B-2DCA-CF44-A44E-5EE49D1E8D43}" type="presParOf" srcId="{381B0FFD-34D3-374B-980A-71A038547A33}" destId="{6CD53A48-80C8-3F44-A2C4-D30417126C0F}" srcOrd="3" destOrd="0" presId="urn:microsoft.com/office/officeart/2008/layout/HalfCircleOrganizationChart"/>
    <dgm:cxn modelId="{F486C980-2820-084E-9774-EE57257DF2C1}" type="presParOf" srcId="{AF3ABA1E-73E0-784C-A2A8-C209C7FE2D5A}" destId="{1BDD28C6-D9AA-FB42-A434-53A99E3E1A1E}" srcOrd="1" destOrd="0" presId="urn:microsoft.com/office/officeart/2008/layout/HalfCircleOrganizationChart"/>
    <dgm:cxn modelId="{0B8ACB64-993D-2948-B3E5-C7D1AD23D121}" type="presParOf" srcId="{1BDD28C6-D9AA-FB42-A434-53A99E3E1A1E}" destId="{3CBDE81A-73AB-7E42-9E3A-3FE89BD62579}" srcOrd="0" destOrd="0" presId="urn:microsoft.com/office/officeart/2008/layout/HalfCircleOrganizationChart"/>
    <dgm:cxn modelId="{9E2C0755-0D8B-C74B-B2F6-CE9966B0AEE8}" type="presParOf" srcId="{1BDD28C6-D9AA-FB42-A434-53A99E3E1A1E}" destId="{6B11B87E-A6A5-194C-AE9D-BA978D00C026}" srcOrd="1" destOrd="0" presId="urn:microsoft.com/office/officeart/2008/layout/HalfCircleOrganizationChart"/>
    <dgm:cxn modelId="{AB21A980-DA57-964D-A2AF-D89151389520}" type="presParOf" srcId="{6B11B87E-A6A5-194C-AE9D-BA978D00C026}" destId="{04AA4E25-9315-A142-84BC-4866B4696D56}" srcOrd="0" destOrd="0" presId="urn:microsoft.com/office/officeart/2008/layout/HalfCircleOrganizationChart"/>
    <dgm:cxn modelId="{321267D6-516D-9C45-8969-8D0E650FBAD9}" type="presParOf" srcId="{04AA4E25-9315-A142-84BC-4866B4696D56}" destId="{F5746F55-7751-6D43-BD0C-BF0908A0A1D8}" srcOrd="0" destOrd="0" presId="urn:microsoft.com/office/officeart/2008/layout/HalfCircleOrganizationChart"/>
    <dgm:cxn modelId="{2B182CB1-E2A6-114A-A78E-48A0CE1682E6}" type="presParOf" srcId="{04AA4E25-9315-A142-84BC-4866B4696D56}" destId="{361C192C-3FD8-004A-AF3D-5F36AA5688EF}" srcOrd="1" destOrd="0" presId="urn:microsoft.com/office/officeart/2008/layout/HalfCircleOrganizationChart"/>
    <dgm:cxn modelId="{3D57C397-7A32-A749-8B19-3B88A78A0D63}" type="presParOf" srcId="{04AA4E25-9315-A142-84BC-4866B4696D56}" destId="{22CD511E-028C-FC43-A194-89F837A4C5BC}" srcOrd="2" destOrd="0" presId="urn:microsoft.com/office/officeart/2008/layout/HalfCircleOrganizationChart"/>
    <dgm:cxn modelId="{7FA8FAA4-4E53-C547-9F6A-25B35B6CDE77}" type="presParOf" srcId="{04AA4E25-9315-A142-84BC-4866B4696D56}" destId="{AD05A238-1272-D144-B154-C9E15ACCD581}" srcOrd="3" destOrd="0" presId="urn:microsoft.com/office/officeart/2008/layout/HalfCircleOrganizationChart"/>
    <dgm:cxn modelId="{6AFFCB68-745B-4C46-B536-415A48B10400}" type="presParOf" srcId="{6B11B87E-A6A5-194C-AE9D-BA978D00C026}" destId="{7307D7C3-672C-2B4D-965B-3A891CBA178D}" srcOrd="1" destOrd="0" presId="urn:microsoft.com/office/officeart/2008/layout/HalfCircleOrganizationChart"/>
    <dgm:cxn modelId="{601F5E16-88C2-AB48-BD33-0B3C9027485B}" type="presParOf" srcId="{6B11B87E-A6A5-194C-AE9D-BA978D00C026}" destId="{A8EDD02B-654B-9B4B-B994-FECDCC9434D9}" srcOrd="2" destOrd="0" presId="urn:microsoft.com/office/officeart/2008/layout/HalfCircleOrganizationChart"/>
    <dgm:cxn modelId="{8933DCC2-BBDC-D643-91E6-796C0AC895DE}" type="presParOf" srcId="{1BDD28C6-D9AA-FB42-A434-53A99E3E1A1E}" destId="{E6DC9DB3-7376-A745-840E-581CC21A8636}" srcOrd="2" destOrd="0" presId="urn:microsoft.com/office/officeart/2008/layout/HalfCircleOrganizationChart"/>
    <dgm:cxn modelId="{5268D208-8A77-4A4B-AF45-C2B7FFA72B3B}" type="presParOf" srcId="{1BDD28C6-D9AA-FB42-A434-53A99E3E1A1E}" destId="{496FA684-1929-0949-9335-ADE495FC7DDA}" srcOrd="3" destOrd="0" presId="urn:microsoft.com/office/officeart/2008/layout/HalfCircleOrganizationChart"/>
    <dgm:cxn modelId="{AE4F611A-D41D-F34D-A147-1F5C03ED122A}" type="presParOf" srcId="{496FA684-1929-0949-9335-ADE495FC7DDA}" destId="{55801E83-6912-2345-8E97-6924EB288979}" srcOrd="0" destOrd="0" presId="urn:microsoft.com/office/officeart/2008/layout/HalfCircleOrganizationChart"/>
    <dgm:cxn modelId="{65E2CCB8-556C-6943-B8D4-CFBEFCDE4679}" type="presParOf" srcId="{55801E83-6912-2345-8E97-6924EB288979}" destId="{13E28739-DD79-BD47-92CC-83C374FC8F03}" srcOrd="0" destOrd="0" presId="urn:microsoft.com/office/officeart/2008/layout/HalfCircleOrganizationChart"/>
    <dgm:cxn modelId="{05E0589A-32BA-7349-A8A2-10F34DA5D2BC}" type="presParOf" srcId="{55801E83-6912-2345-8E97-6924EB288979}" destId="{2F6FAEBE-5BD2-F54C-A96F-B7FE51F560FE}" srcOrd="1" destOrd="0" presId="urn:microsoft.com/office/officeart/2008/layout/HalfCircleOrganizationChart"/>
    <dgm:cxn modelId="{80E6554D-DE7F-7940-B678-E88DFCC337CE}" type="presParOf" srcId="{55801E83-6912-2345-8E97-6924EB288979}" destId="{93557A5F-FE14-EF49-B5D1-08CE4D4F3F18}" srcOrd="2" destOrd="0" presId="urn:microsoft.com/office/officeart/2008/layout/HalfCircleOrganizationChart"/>
    <dgm:cxn modelId="{F3F2BBBC-4E74-124A-8C0B-DDD5A4377E61}" type="presParOf" srcId="{55801E83-6912-2345-8E97-6924EB288979}" destId="{5CCD33DD-926F-B940-A0C2-21DCCCBCF0CB}" srcOrd="3" destOrd="0" presId="urn:microsoft.com/office/officeart/2008/layout/HalfCircleOrganizationChart"/>
    <dgm:cxn modelId="{451E8248-FAAF-C849-915D-680B8EC5E7C1}" type="presParOf" srcId="{496FA684-1929-0949-9335-ADE495FC7DDA}" destId="{DF836FF9-5FCD-B34C-A736-86EFBAF2DDA5}" srcOrd="1" destOrd="0" presId="urn:microsoft.com/office/officeart/2008/layout/HalfCircleOrganizationChart"/>
    <dgm:cxn modelId="{BCE45EEF-AF91-2B4F-8C4E-B453AA69407F}" type="presParOf" srcId="{496FA684-1929-0949-9335-ADE495FC7DDA}" destId="{602D4488-D663-8444-A9CA-6BB0D1CE776A}" srcOrd="2" destOrd="0" presId="urn:microsoft.com/office/officeart/2008/layout/HalfCircleOrganizationChart"/>
    <dgm:cxn modelId="{564E520B-17B9-CB4E-B5B3-336704225C69}" type="presParOf" srcId="{1BDD28C6-D9AA-FB42-A434-53A99E3E1A1E}" destId="{C93D3F07-E6E4-A548-BAF1-D81C4E21BAF9}" srcOrd="4" destOrd="0" presId="urn:microsoft.com/office/officeart/2008/layout/HalfCircleOrganizationChart"/>
    <dgm:cxn modelId="{2A34C532-5D7C-6546-89D7-5E71AF378D57}" type="presParOf" srcId="{1BDD28C6-D9AA-FB42-A434-53A99E3E1A1E}" destId="{1D9AB4C0-1F93-2A4F-B7A6-49C07C2443A1}" srcOrd="5" destOrd="0" presId="urn:microsoft.com/office/officeart/2008/layout/HalfCircleOrganizationChart"/>
    <dgm:cxn modelId="{371A6A82-49F9-6E4A-8EE7-0BA7842E2575}" type="presParOf" srcId="{1D9AB4C0-1F93-2A4F-B7A6-49C07C2443A1}" destId="{FED60DC8-0F50-3E4B-9C98-774031D5CDAE}" srcOrd="0" destOrd="0" presId="urn:microsoft.com/office/officeart/2008/layout/HalfCircleOrganizationChart"/>
    <dgm:cxn modelId="{AA9306D6-1554-1D4E-A369-5612C0F02AB2}" type="presParOf" srcId="{FED60DC8-0F50-3E4B-9C98-774031D5CDAE}" destId="{7A97299D-20AF-D04D-91A1-86BA1F43B91B}" srcOrd="0" destOrd="0" presId="urn:microsoft.com/office/officeart/2008/layout/HalfCircleOrganizationChart"/>
    <dgm:cxn modelId="{E7F16332-A572-F141-A66E-B9E83C0C6EFC}" type="presParOf" srcId="{FED60DC8-0F50-3E4B-9C98-774031D5CDAE}" destId="{65E7171B-D682-4644-956E-95B5ECBCE01E}" srcOrd="1" destOrd="0" presId="urn:microsoft.com/office/officeart/2008/layout/HalfCircleOrganizationChart"/>
    <dgm:cxn modelId="{C0424F18-EFA7-8D41-B4DF-1CD52C471BEF}" type="presParOf" srcId="{FED60DC8-0F50-3E4B-9C98-774031D5CDAE}" destId="{1BF5B1B3-8E49-D345-AB7A-E13FE3B177A0}" srcOrd="2" destOrd="0" presId="urn:microsoft.com/office/officeart/2008/layout/HalfCircleOrganizationChart"/>
    <dgm:cxn modelId="{B9FF303E-D8FC-AE49-9887-57F6F4ECD7B5}" type="presParOf" srcId="{FED60DC8-0F50-3E4B-9C98-774031D5CDAE}" destId="{ACDA57DB-8A83-A643-A98E-69D71CEEF369}" srcOrd="3" destOrd="0" presId="urn:microsoft.com/office/officeart/2008/layout/HalfCircleOrganizationChart"/>
    <dgm:cxn modelId="{643293EA-36F9-0540-A8D3-94E662676766}" type="presParOf" srcId="{1D9AB4C0-1F93-2A4F-B7A6-49C07C2443A1}" destId="{677F8649-FE6B-474C-8CFC-660BB5F88674}" srcOrd="1" destOrd="0" presId="urn:microsoft.com/office/officeart/2008/layout/HalfCircleOrganizationChart"/>
    <dgm:cxn modelId="{0FAABB2B-ACC5-F64B-9AC9-19D879819AA3}" type="presParOf" srcId="{1D9AB4C0-1F93-2A4F-B7A6-49C07C2443A1}" destId="{78BE5C86-0EB3-8847-B8C9-865EC402FDD2}" srcOrd="2" destOrd="0" presId="urn:microsoft.com/office/officeart/2008/layout/HalfCircleOrganizationChart"/>
    <dgm:cxn modelId="{94A8C5ED-075B-8441-8EEA-D0D13DB41CA2}" type="presParOf" srcId="{1BDD28C6-D9AA-FB42-A434-53A99E3E1A1E}" destId="{94E6F24D-CCA0-9D46-B191-531BFDFC67B9}" srcOrd="6" destOrd="0" presId="urn:microsoft.com/office/officeart/2008/layout/HalfCircleOrganizationChart"/>
    <dgm:cxn modelId="{FCD207BD-C788-3E42-83B5-134C7474ADA3}" type="presParOf" srcId="{1BDD28C6-D9AA-FB42-A434-53A99E3E1A1E}" destId="{E4D66B5B-5255-CE46-98A2-A6A0F1C35158}" srcOrd="7" destOrd="0" presId="urn:microsoft.com/office/officeart/2008/layout/HalfCircleOrganizationChart"/>
    <dgm:cxn modelId="{CE8201E3-DB15-A84E-BEC4-513F3019000E}" type="presParOf" srcId="{E4D66B5B-5255-CE46-98A2-A6A0F1C35158}" destId="{60D88976-540F-6B49-8BFB-2CADAD88964E}" srcOrd="0" destOrd="0" presId="urn:microsoft.com/office/officeart/2008/layout/HalfCircleOrganizationChart"/>
    <dgm:cxn modelId="{CF57FE84-0467-594E-A865-88B7B5D9AFDB}" type="presParOf" srcId="{60D88976-540F-6B49-8BFB-2CADAD88964E}" destId="{3B2EA53B-BB64-164E-A358-A81CE014626B}" srcOrd="0" destOrd="0" presId="urn:microsoft.com/office/officeart/2008/layout/HalfCircleOrganizationChart"/>
    <dgm:cxn modelId="{7084B13E-9A4B-864C-B4D5-C3270A066AC7}" type="presParOf" srcId="{60D88976-540F-6B49-8BFB-2CADAD88964E}" destId="{441F2240-2B8F-AA49-B966-F6729AE63050}" srcOrd="1" destOrd="0" presId="urn:microsoft.com/office/officeart/2008/layout/HalfCircleOrganizationChart"/>
    <dgm:cxn modelId="{AB608A46-C1DF-8647-B353-597CCB2C8E91}" type="presParOf" srcId="{60D88976-540F-6B49-8BFB-2CADAD88964E}" destId="{C6C666AE-7D0E-BF4E-9861-220AE7CFC30F}" srcOrd="2" destOrd="0" presId="urn:microsoft.com/office/officeart/2008/layout/HalfCircleOrganizationChart"/>
    <dgm:cxn modelId="{B4760704-1A69-8C47-A8EF-4DC5EC852CA9}" type="presParOf" srcId="{60D88976-540F-6B49-8BFB-2CADAD88964E}" destId="{609B7472-90E1-1941-BBA6-FFCACE29B388}" srcOrd="3" destOrd="0" presId="urn:microsoft.com/office/officeart/2008/layout/HalfCircleOrganizationChart"/>
    <dgm:cxn modelId="{9A7990A4-416D-3543-98D1-7A7363AF9E4A}" type="presParOf" srcId="{E4D66B5B-5255-CE46-98A2-A6A0F1C35158}" destId="{263B2876-6387-AD46-A0B0-2A3E865503AF}" srcOrd="1" destOrd="0" presId="urn:microsoft.com/office/officeart/2008/layout/HalfCircleOrganizationChart"/>
    <dgm:cxn modelId="{6A0B1726-77D9-114C-9453-884D7822073F}" type="presParOf" srcId="{E4D66B5B-5255-CE46-98A2-A6A0F1C35158}" destId="{985644F7-CA89-8A46-A7E7-88ED7E190EB6}" srcOrd="2" destOrd="0" presId="urn:microsoft.com/office/officeart/2008/layout/HalfCircleOrganizationChart"/>
    <dgm:cxn modelId="{8B80854B-0216-B141-BDB8-A91C857036FA}" type="presParOf" srcId="{AF3ABA1E-73E0-784C-A2A8-C209C7FE2D5A}" destId="{BF71567C-1FA2-A14F-8686-E1728E2368AB}" srcOrd="2" destOrd="0" presId="urn:microsoft.com/office/officeart/2008/layout/HalfCircleOrganizationChart"/>
    <dgm:cxn modelId="{B18D8EC4-47DC-2F42-ADFB-28714B170840}" type="presParOf" srcId="{D53AD4B7-4979-CE41-A8BF-25AFC75B34C0}" destId="{71E9ED9B-FD1F-D44C-A5CC-BA582805CAE9}" srcOrd="2" destOrd="0" presId="urn:microsoft.com/office/officeart/2008/layout/HalfCircleOrganizationChart"/>
    <dgm:cxn modelId="{4714A9AA-6C74-A647-93D2-22A26031C796}" type="presParOf" srcId="{E37D5045-D9DB-1B41-BEA1-FBCD64BAB8B8}" destId="{93BDD461-4BFE-E041-91AC-AEB8F1D513B5}" srcOrd="4" destOrd="0" presId="urn:microsoft.com/office/officeart/2008/layout/HalfCircleOrganizationChart"/>
    <dgm:cxn modelId="{3F72677C-F265-9445-9064-2E2F3C032DCC}" type="presParOf" srcId="{E37D5045-D9DB-1B41-BEA1-FBCD64BAB8B8}" destId="{7FE6C010-6C68-9A49-8321-82C78B02D9CE}" srcOrd="5" destOrd="0" presId="urn:microsoft.com/office/officeart/2008/layout/HalfCircleOrganizationChart"/>
    <dgm:cxn modelId="{CE713890-BCC9-914F-9875-36F2D8A95DE8}" type="presParOf" srcId="{7FE6C010-6C68-9A49-8321-82C78B02D9CE}" destId="{B1175142-5C9F-6542-9057-6C09563E876C}" srcOrd="0" destOrd="0" presId="urn:microsoft.com/office/officeart/2008/layout/HalfCircleOrganizationChart"/>
    <dgm:cxn modelId="{6964F9BF-E26C-264E-871B-BD303AE81809}" type="presParOf" srcId="{B1175142-5C9F-6542-9057-6C09563E876C}" destId="{D279E227-A4AC-2040-8E00-881E7248AE3A}" srcOrd="0" destOrd="0" presId="urn:microsoft.com/office/officeart/2008/layout/HalfCircleOrganizationChart"/>
    <dgm:cxn modelId="{BE14AE3B-21D4-4A46-8681-666AA45D7772}" type="presParOf" srcId="{B1175142-5C9F-6542-9057-6C09563E876C}" destId="{03D7F695-FF3B-D440-9CC9-64018DFC2AD7}" srcOrd="1" destOrd="0" presId="urn:microsoft.com/office/officeart/2008/layout/HalfCircleOrganizationChart"/>
    <dgm:cxn modelId="{D30D42C5-533A-FF40-8E0B-F88E2B523EDE}" type="presParOf" srcId="{B1175142-5C9F-6542-9057-6C09563E876C}" destId="{F79DACE5-36DC-4347-BFA8-F88D96B98747}" srcOrd="2" destOrd="0" presId="urn:microsoft.com/office/officeart/2008/layout/HalfCircleOrganizationChart"/>
    <dgm:cxn modelId="{1738B0B8-3C35-D648-A2B7-81F99B73E425}" type="presParOf" srcId="{B1175142-5C9F-6542-9057-6C09563E876C}" destId="{9DB328BB-7467-8846-9926-AF157930DD1F}" srcOrd="3" destOrd="0" presId="urn:microsoft.com/office/officeart/2008/layout/HalfCircleOrganizationChart"/>
    <dgm:cxn modelId="{51277B1D-1DD1-A94E-87A6-B985CF083E39}" type="presParOf" srcId="{7FE6C010-6C68-9A49-8321-82C78B02D9CE}" destId="{E92F7D23-2E01-8148-AE6C-30E9D139E367}" srcOrd="1" destOrd="0" presId="urn:microsoft.com/office/officeart/2008/layout/HalfCircleOrganizationChart"/>
    <dgm:cxn modelId="{C352DFAE-713D-8F4A-930B-24CCA3EA5A38}" type="presParOf" srcId="{7FE6C010-6C68-9A49-8321-82C78B02D9CE}" destId="{0C43F019-86F2-0A49-BB2D-4B8A05AC04E8}" srcOrd="2" destOrd="0" presId="urn:microsoft.com/office/officeart/2008/layout/HalfCircleOrganizationChart"/>
    <dgm:cxn modelId="{0AE5F106-28F5-B24C-9535-4E803292DAE3}" type="presParOf" srcId="{DC5049B6-5049-6E41-9D3D-F256F5593CC6}" destId="{B9AA5B01-F982-B34B-8FA0-ACF5E494D0E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4BF599-32C1-784D-AF2F-FEDBF8611EBE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291C93-053E-5648-ACCF-ED0615A71E91}">
      <dgm:prSet phldrT="[文本]" custT="1"/>
      <dgm:spPr/>
      <dgm:t>
        <a:bodyPr/>
        <a:lstStyle/>
        <a:p>
          <a:r>
            <a:rPr lang="en-US" altLang="zh-CN" sz="800" b="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B65DE41-5BBF-3A41-B561-1B3E9652F3CB}" type="par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E8D002-7F9E-3549-B3D9-910FFECBADA1}" type="sib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8F6FF2-7057-2347-AC9A-272F744A212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DAFA29-4CDF-1B42-AFA3-D63AE2575E30}" type="par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86D731-856F-934C-9E41-C36F3E691028}" type="sib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1A68AE-B38A-B643-A11A-4FD059A12E0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21D18F-8ABE-9C40-9362-CF6DD75E0E83}" type="par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9CE19D-C01C-C543-9452-C9200DE97615}" type="sib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DC26-7C3D-EB42-A28A-8B512F1C0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0F8BE-F731-E64E-BAB8-045085FA311F}" type="par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A83DE2-49FB-1F44-87A1-23AC5ED52B9F}" type="sib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BF4F76-80D4-7B45-9733-C5E1F1F582E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B3A81C-3EBB-1844-97C4-AAFEB85EE3F5}" type="par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80F01-9BCF-7E47-9D7B-E709A530C860}" type="sib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AC7CC8-6125-C848-B7F7-89263BBFBA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125087-CC94-2B46-84C9-42E4854219AB}" type="par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46665-BB9D-DB4E-988A-8B094D62966A}" type="sib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5668F9-3497-2C4D-AC71-0BE437A896F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F27AB2-1AA1-A649-B1CA-5EC4983E1A9F}" type="par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A579C3-6924-7143-AD4B-F4D8118447E7}" type="sib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910EE-7E6C-E044-854A-BC554C03E90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46F76-FF61-704B-B0A2-2970985F061B}" type="par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8DF999-A0CD-164C-A0DC-61FC9C9036AB}" type="sib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3EFE18-8D61-BE49-9583-A7540637F00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860BCC-D3A7-A84B-A2DE-71648A0F79C1}" type="par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778D83-2356-4745-93F4-7CB0B1B89C3A}" type="sib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3AA711-D824-1545-A7CD-A9C977B0552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592096-3CA5-D14A-B6AD-FB261485AAE3}" type="par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11D1A1-75BB-4347-B2F6-E466386E5C35}" type="sib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35C321-564E-244E-9B01-6B694417C5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8554E-A355-AB49-84A2-600F57761067}" type="par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67C7EB-0BF4-614E-AA37-B558B953BD8E}" type="sib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F471C4-EAA8-6C4B-8DDA-9AD737E6514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B1407F-DE7E-1F4C-83F2-6E4513E2F4F0}" type="par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9CE0CD-451D-2042-9169-17F54FEDC19C}" type="sib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B29805-B80F-B84E-80D5-249DA2BB0DF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61ADCA-31A0-9746-A62D-2657C1F8C0DA}" type="par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7F3C32F-E097-4E43-B844-E1F050480612}" type="sib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2F6B5A-5D28-8345-BEDF-7AB668200AB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19D8E5-D840-A84E-9084-29D6F02C0169}" type="par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83CA8E-B4DB-C343-9D17-7D33BD3321E5}" type="sib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76C3B0-3984-4E41-8191-C72BEB0D8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8DBE56-FB1B-FF4F-83D7-382D149B9B42}" type="par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3B6C5-8626-2443-9DE1-091BDE662C56}" type="sib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5A29AB-228E-BC47-A616-A402BCBF934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39B3CF-4013-6E44-86F7-5417523B4CA6}" type="par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C7B782-F8CA-E641-91BD-80F51603175F}" type="sib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CAC06E-BA2F-B348-B3A6-FA91F6DB2DB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49C5A-6E92-8A49-9FFD-3C9A20D06708}" type="par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758611-CD6B-FF40-88EE-3DE08C08D051}" type="sib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24F08-DF62-5E49-9B79-93496DA5E33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4BF015-4C58-F143-AB32-365DD5933D25}" type="par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6C66A7-FBAF-3446-A66E-A2D0ED583FCD}" type="sib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EB16FA-674E-EE4E-B873-516D7EB5F3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F42B62-1F19-5545-BB29-4F8421C795FD}" type="par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964046-3ADE-BA4E-9206-F2AF89BC7C3C}" type="sib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3B640C-B415-2744-82E6-5C60973ECAE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A51215-925D-ED41-BAB9-345259960EAF}" type="par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3AE0A6-7BB5-F84B-BD39-C624B098A590}" type="sib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1CB905-6FCB-C749-B8D8-F7E3E8890832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C77DD9-8856-0F49-A10A-9917B2B3623A}" type="par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CDE278-D335-3D4D-A468-615C16CE7024}" type="sib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D98C1D-258A-834E-9094-FB74843BAE8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0EF6AD-AF2A-4C40-A71D-5062C62AAE51}" type="par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85AB2C-E58A-EB4C-B742-3ABADFDE7242}" type="sib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214F2-BD36-6F42-8B6F-D77A94B4BA3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7B44FA-3E55-D34A-B306-CAEE00150AD4}" type="par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54240A-2FE6-0A42-8AB1-15985CCF9A19}" type="sib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D1CE99-9381-304D-BABA-FB38061967F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2FF53A-DC09-7644-B15C-DE815DED88AB}" type="par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32FF7-4F5B-3541-82B5-41C23DAB12CE}" type="sib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8AD2CA-E6EA-6D41-9F77-2FD5A74FAA8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02AC3-7D32-5047-AFF3-65150F2A6239}" type="par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98752C-D47E-094D-8D44-EC402F45EAAA}" type="sib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397A5C-65F6-9149-BA47-74C0BE6E845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9CE1E0-6632-B940-A4DE-C15F15E8EA99}" type="par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1F6D91-209C-8F4C-9B6A-C28A26B7F2BA}" type="sib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EB527-6ACF-0A48-9611-99C3B11B40B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EFB7A1-6CE6-014D-BDAC-D70421B7572F}" type="par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9EFA03-308B-724F-9C81-49EB71E03745}" type="sib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C1984E-2807-BD42-B666-9C3B0DE2CA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D59D7F-7B6B-F441-8DF1-533D4CB80923}" type="par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631183-4C8E-DF42-9787-73AC15806CD5}" type="sib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F8DA69-C542-FC41-B64B-D453DE68B5E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F316E-829D-F04B-9F95-5F9D817D79AF}" type="par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82227D-D999-9D4E-9711-18FAE0FB8EF8}" type="sib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EA96A-858B-3448-8A86-180A7581B4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0FC3C-3E18-AD4E-9A1E-2AB5007B1E6F}" type="par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AC23CB-AA85-B944-B44F-2CF0808193F8}" type="sib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05C6A0-A790-2646-B636-BE6865D454A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72D817-EECC-4443-82F9-C8E21062B97E}" type="par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631B6F5C-40A5-B047-88FF-3CC1556D60F7}" type="sib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F24584BC-89BA-624B-9EB3-36A2A29AAF1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75CDE-3709-C84B-8FB9-C7174AB219CC}" type="par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A8BBF8A2-629B-1040-8D55-32636C919CFF}" type="sib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912DE6F0-AF2F-974D-B26E-A6F93C45F16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4CB9A1-A89B-5840-8274-74CED91ABC4E}" type="par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4CA0868-B382-BA4D-BC5A-9EA42E351AE6}" type="sib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D53E813-7B11-EB4F-B076-ADEC87DC85A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ED9134-DA53-9B4C-BA84-52BBAED467BB}" type="par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89BACCD-7E3C-3B42-9B9C-8C3AB9682364}" type="sib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51A1599-5BFF-5044-AFEF-66D1590AF1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D091C28-9511-284D-B4BF-B2F1EB1DC710}" type="par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19221E10-95FC-094B-A093-C22AEDDA23F5}" type="sib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CD53BE94-63D7-5D42-881B-BD9F6CC2A99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6C8D00-9AB1-9842-9494-5E08969B74BD}" type="par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D09C8122-5574-B94F-B150-40179915CE14}" type="sib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7141269C-31FE-7D4F-8143-774B7236DB10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5C7AC8-CF78-1A4A-8A66-05B8F2A7B4FD}" type="par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74E52390-BC7B-F74D-A9D8-47C2EBE04CF5}" type="sib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9723EC5E-5B40-B148-B7F4-0E5AF3970E0C}">
      <dgm:prSet phldrT="[文本]" custT="1"/>
      <dgm:spPr/>
      <dgm:t>
        <a:bodyPr/>
        <a:lstStyle/>
        <a:p>
          <a:r>
            <a:rPr lang="zh-CN" altLang="en-US" sz="800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073376-F670-7B49-9A33-C61942BC2F72}" type="par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B82FFD9D-2863-294F-B95B-AF6A1F1BDB91}" type="sib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397D7F41-72A8-FA46-98DE-D7052A8298A2}" type="pres">
      <dgm:prSet presAssocID="{774BF599-32C1-784D-AF2F-FEDBF8611EB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C5049B6-5049-6E41-9D3D-F256F5593CC6}" type="pres">
      <dgm:prSet presAssocID="{0A291C93-053E-5648-ACCF-ED0615A71E91}" presName="hierRoot1" presStyleCnt="0">
        <dgm:presLayoutVars>
          <dgm:hierBranch val="init"/>
        </dgm:presLayoutVars>
      </dgm:prSet>
      <dgm:spPr/>
    </dgm:pt>
    <dgm:pt modelId="{37820E78-60B8-3244-A850-FB01963B444A}" type="pres">
      <dgm:prSet presAssocID="{0A291C93-053E-5648-ACCF-ED0615A71E91}" presName="rootComposite1" presStyleCnt="0"/>
      <dgm:spPr/>
    </dgm:pt>
    <dgm:pt modelId="{655C4266-0161-B747-B412-509287925401}" type="pres">
      <dgm:prSet presAssocID="{0A291C93-053E-5648-ACCF-ED0615A71E9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40B9D6-B86A-1248-94C0-CC89E905B510}" type="pres">
      <dgm:prSet presAssocID="{0A291C93-053E-5648-ACCF-ED0615A71E91}" presName="topArc1" presStyleLbl="parChTrans1D1" presStyleIdx="0" presStyleCnt="76"/>
      <dgm:spPr/>
    </dgm:pt>
    <dgm:pt modelId="{1221D53B-C6D8-8D42-9B14-773224F166C1}" type="pres">
      <dgm:prSet presAssocID="{0A291C93-053E-5648-ACCF-ED0615A71E91}" presName="bottomArc1" presStyleLbl="parChTrans1D1" presStyleIdx="1" presStyleCnt="76"/>
      <dgm:spPr/>
    </dgm:pt>
    <dgm:pt modelId="{C0C33D14-B545-E640-B43B-AD287F590995}" type="pres">
      <dgm:prSet presAssocID="{0A291C93-053E-5648-ACCF-ED0615A71E9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E37D5045-D9DB-1B41-BEA1-FBCD64BAB8B8}" type="pres">
      <dgm:prSet presAssocID="{0A291C93-053E-5648-ACCF-ED0615A71E91}" presName="hierChild2" presStyleCnt="0"/>
      <dgm:spPr/>
    </dgm:pt>
    <dgm:pt modelId="{2A01172D-CF11-D641-9127-13BEA5460786}" type="pres">
      <dgm:prSet presAssocID="{13DAFA29-4CDF-1B42-AFA3-D63AE2575E3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FD5153BF-36C1-C64D-B0EE-984E590C5C70}" type="pres">
      <dgm:prSet presAssocID="{098F6FF2-7057-2347-AC9A-272F744A2124}" presName="hierRoot2" presStyleCnt="0">
        <dgm:presLayoutVars>
          <dgm:hierBranch val="init"/>
        </dgm:presLayoutVars>
      </dgm:prSet>
      <dgm:spPr/>
    </dgm:pt>
    <dgm:pt modelId="{147C5645-1B71-A14C-9359-8609D5143624}" type="pres">
      <dgm:prSet presAssocID="{098F6FF2-7057-2347-AC9A-272F744A2124}" presName="rootComposite2" presStyleCnt="0"/>
      <dgm:spPr/>
    </dgm:pt>
    <dgm:pt modelId="{6AE0CAA3-455B-0841-B93F-00738EB9AAB5}" type="pres">
      <dgm:prSet presAssocID="{098F6FF2-7057-2347-AC9A-272F744A212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89DCEB-2DE7-8247-A6CD-EC4F81B9F15F}" type="pres">
      <dgm:prSet presAssocID="{098F6FF2-7057-2347-AC9A-272F744A2124}" presName="topArc2" presStyleLbl="parChTrans1D1" presStyleIdx="2" presStyleCnt="76"/>
      <dgm:spPr/>
    </dgm:pt>
    <dgm:pt modelId="{F8E873D9-47ED-6D43-87E2-DEA465C0EEDF}" type="pres">
      <dgm:prSet presAssocID="{098F6FF2-7057-2347-AC9A-272F744A2124}" presName="bottomArc2" presStyleLbl="parChTrans1D1" presStyleIdx="3" presStyleCnt="76"/>
      <dgm:spPr/>
    </dgm:pt>
    <dgm:pt modelId="{157E8241-FFB4-1145-88F8-A9D788E26735}" type="pres">
      <dgm:prSet presAssocID="{098F6FF2-7057-2347-AC9A-272F744A212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3A9E299-7199-A84E-8173-4D1CBEB8B6B9}" type="pres">
      <dgm:prSet presAssocID="{098F6FF2-7057-2347-AC9A-272F744A2124}" presName="hierChild4" presStyleCnt="0"/>
      <dgm:spPr/>
    </dgm:pt>
    <dgm:pt modelId="{F59E2C65-7AC5-F24D-B77F-2E7C6391D994}" type="pres">
      <dgm:prSet presAssocID="{58B3A81C-3EBB-1844-97C4-AAFEB85EE3F5}" presName="Name28" presStyleLbl="parChTrans1D3" presStyleIdx="0" presStyleCnt="16"/>
      <dgm:spPr/>
      <dgm:t>
        <a:bodyPr/>
        <a:lstStyle/>
        <a:p>
          <a:endParaRPr lang="zh-CN" altLang="en-US"/>
        </a:p>
      </dgm:t>
    </dgm:pt>
    <dgm:pt modelId="{9F9FCC70-8148-414F-B86B-000E4CC3E919}" type="pres">
      <dgm:prSet presAssocID="{63BF4F76-80D4-7B45-9733-C5E1F1F582EE}" presName="hierRoot2" presStyleCnt="0">
        <dgm:presLayoutVars>
          <dgm:hierBranch val="init"/>
        </dgm:presLayoutVars>
      </dgm:prSet>
      <dgm:spPr/>
    </dgm:pt>
    <dgm:pt modelId="{24DC9A2C-DB9A-DF49-837D-F3373C8706B2}" type="pres">
      <dgm:prSet presAssocID="{63BF4F76-80D4-7B45-9733-C5E1F1F582EE}" presName="rootComposite2" presStyleCnt="0"/>
      <dgm:spPr/>
    </dgm:pt>
    <dgm:pt modelId="{91D2D362-CA92-D84A-A67C-58DA2A030236}" type="pres">
      <dgm:prSet presAssocID="{63BF4F76-80D4-7B45-9733-C5E1F1F582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38E62B-D08A-084B-A80C-8003CAAE0614}" type="pres">
      <dgm:prSet presAssocID="{63BF4F76-80D4-7B45-9733-C5E1F1F582EE}" presName="topArc2" presStyleLbl="parChTrans1D1" presStyleIdx="4" presStyleCnt="76"/>
      <dgm:spPr/>
    </dgm:pt>
    <dgm:pt modelId="{41E59F4C-A283-C941-9569-575AA857DDD4}" type="pres">
      <dgm:prSet presAssocID="{63BF4F76-80D4-7B45-9733-C5E1F1F582EE}" presName="bottomArc2" presStyleLbl="parChTrans1D1" presStyleIdx="5" presStyleCnt="76"/>
      <dgm:spPr/>
    </dgm:pt>
    <dgm:pt modelId="{3D842CB1-9335-A44E-B09A-39EE7080F171}" type="pres">
      <dgm:prSet presAssocID="{63BF4F76-80D4-7B45-9733-C5E1F1F582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70B9DC0-8EE0-E644-BB9B-F414F528571F}" type="pres">
      <dgm:prSet presAssocID="{63BF4F76-80D4-7B45-9733-C5E1F1F582EE}" presName="hierChild4" presStyleCnt="0"/>
      <dgm:spPr/>
    </dgm:pt>
    <dgm:pt modelId="{B16A4B0D-774C-9C4B-941F-135CCF55BDF6}" type="pres">
      <dgm:prSet presAssocID="{63BF4F76-80D4-7B45-9733-C5E1F1F582EE}" presName="hierChild5" presStyleCnt="0"/>
      <dgm:spPr/>
    </dgm:pt>
    <dgm:pt modelId="{85CDAD6A-E18B-0A41-8032-0B0CC1CDB1B2}" type="pres">
      <dgm:prSet presAssocID="{EB125087-CC94-2B46-84C9-42E4854219AB}" presName="Name28" presStyleLbl="parChTrans1D3" presStyleIdx="1" presStyleCnt="16"/>
      <dgm:spPr/>
      <dgm:t>
        <a:bodyPr/>
        <a:lstStyle/>
        <a:p>
          <a:endParaRPr lang="zh-CN" altLang="en-US"/>
        </a:p>
      </dgm:t>
    </dgm:pt>
    <dgm:pt modelId="{B9642071-79AC-9A4B-B18F-5E1532083845}" type="pres">
      <dgm:prSet presAssocID="{15AC7CC8-6125-C848-B7F7-89263BBFBA75}" presName="hierRoot2" presStyleCnt="0">
        <dgm:presLayoutVars>
          <dgm:hierBranch val="init"/>
        </dgm:presLayoutVars>
      </dgm:prSet>
      <dgm:spPr/>
    </dgm:pt>
    <dgm:pt modelId="{AA7894D7-0ADC-4740-92D3-68E7D22A2409}" type="pres">
      <dgm:prSet presAssocID="{15AC7CC8-6125-C848-B7F7-89263BBFBA75}" presName="rootComposite2" presStyleCnt="0"/>
      <dgm:spPr/>
    </dgm:pt>
    <dgm:pt modelId="{382F2D21-B080-E54D-860D-E93AE85E8E35}" type="pres">
      <dgm:prSet presAssocID="{15AC7CC8-6125-C848-B7F7-89263BBFBA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E5C14-6045-EA47-B38A-2FC927F32379}" type="pres">
      <dgm:prSet presAssocID="{15AC7CC8-6125-C848-B7F7-89263BBFBA75}" presName="topArc2" presStyleLbl="parChTrans1D1" presStyleIdx="6" presStyleCnt="76"/>
      <dgm:spPr/>
    </dgm:pt>
    <dgm:pt modelId="{A321957C-6891-7F49-9A2C-B51907E28277}" type="pres">
      <dgm:prSet presAssocID="{15AC7CC8-6125-C848-B7F7-89263BBFBA75}" presName="bottomArc2" presStyleLbl="parChTrans1D1" presStyleIdx="7" presStyleCnt="76"/>
      <dgm:spPr/>
    </dgm:pt>
    <dgm:pt modelId="{BF9BBBB8-CF5B-494A-8267-CF4B3E34034B}" type="pres">
      <dgm:prSet presAssocID="{15AC7CC8-6125-C848-B7F7-89263BBFBA7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2FAE77C-43DC-ED49-8DF0-1185DBE650A6}" type="pres">
      <dgm:prSet presAssocID="{15AC7CC8-6125-C848-B7F7-89263BBFBA75}" presName="hierChild4" presStyleCnt="0"/>
      <dgm:spPr/>
    </dgm:pt>
    <dgm:pt modelId="{675FFDE0-3D1B-DB42-B08A-D6B5962A945D}" type="pres">
      <dgm:prSet presAssocID="{15AC7CC8-6125-C848-B7F7-89263BBFBA75}" presName="hierChild5" presStyleCnt="0"/>
      <dgm:spPr/>
    </dgm:pt>
    <dgm:pt modelId="{5DBD3A10-5E97-1947-81ED-25EF241CE2DE}" type="pres">
      <dgm:prSet presAssocID="{FFF27AB2-1AA1-A649-B1CA-5EC4983E1A9F}" presName="Name28" presStyleLbl="parChTrans1D3" presStyleIdx="2" presStyleCnt="16"/>
      <dgm:spPr/>
      <dgm:t>
        <a:bodyPr/>
        <a:lstStyle/>
        <a:p>
          <a:endParaRPr lang="zh-CN" altLang="en-US"/>
        </a:p>
      </dgm:t>
    </dgm:pt>
    <dgm:pt modelId="{C495B776-FEF7-3A41-9D7F-2CB28FD3C7AA}" type="pres">
      <dgm:prSet presAssocID="{ED5668F9-3497-2C4D-AC71-0BE437A896F7}" presName="hierRoot2" presStyleCnt="0">
        <dgm:presLayoutVars>
          <dgm:hierBranch val="init"/>
        </dgm:presLayoutVars>
      </dgm:prSet>
      <dgm:spPr/>
    </dgm:pt>
    <dgm:pt modelId="{E02CB186-88E6-D145-A4A8-B79A7EDE2066}" type="pres">
      <dgm:prSet presAssocID="{ED5668F9-3497-2C4D-AC71-0BE437A896F7}" presName="rootComposite2" presStyleCnt="0"/>
      <dgm:spPr/>
    </dgm:pt>
    <dgm:pt modelId="{6CB4C0AA-8E5D-AD4F-B2E9-223E26A7C867}" type="pres">
      <dgm:prSet presAssocID="{ED5668F9-3497-2C4D-AC71-0BE437A896F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A1C9C-6B55-4E4F-B667-A9376D1A056B}" type="pres">
      <dgm:prSet presAssocID="{ED5668F9-3497-2C4D-AC71-0BE437A896F7}" presName="topArc2" presStyleLbl="parChTrans1D1" presStyleIdx="8" presStyleCnt="76"/>
      <dgm:spPr/>
    </dgm:pt>
    <dgm:pt modelId="{F21EDE39-D826-8D4A-BEF5-200545EC8F72}" type="pres">
      <dgm:prSet presAssocID="{ED5668F9-3497-2C4D-AC71-0BE437A896F7}" presName="bottomArc2" presStyleLbl="parChTrans1D1" presStyleIdx="9" presStyleCnt="76"/>
      <dgm:spPr/>
    </dgm:pt>
    <dgm:pt modelId="{B35364EF-F4D3-BE4F-B1A4-EA091CE00CB2}" type="pres">
      <dgm:prSet presAssocID="{ED5668F9-3497-2C4D-AC71-0BE437A896F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6A4134-93D1-C148-B643-F04F7726C47C}" type="pres">
      <dgm:prSet presAssocID="{ED5668F9-3497-2C4D-AC71-0BE437A896F7}" presName="hierChild4" presStyleCnt="0"/>
      <dgm:spPr/>
    </dgm:pt>
    <dgm:pt modelId="{93372B78-F224-EF46-8C32-FDE413F1E4EE}" type="pres">
      <dgm:prSet presAssocID="{0F046F76-FF61-704B-B0A2-2970985F061B}" presName="Name28" presStyleLbl="parChTrans1D4" presStyleIdx="0" presStyleCnt="18"/>
      <dgm:spPr/>
      <dgm:t>
        <a:bodyPr/>
        <a:lstStyle/>
        <a:p>
          <a:endParaRPr lang="zh-CN" altLang="en-US"/>
        </a:p>
      </dgm:t>
    </dgm:pt>
    <dgm:pt modelId="{6A130B6B-9967-7245-858F-72B5A8A9E826}" type="pres">
      <dgm:prSet presAssocID="{F04910EE-7E6C-E044-854A-BC554C03E904}" presName="hierRoot2" presStyleCnt="0">
        <dgm:presLayoutVars>
          <dgm:hierBranch val="init"/>
        </dgm:presLayoutVars>
      </dgm:prSet>
      <dgm:spPr/>
    </dgm:pt>
    <dgm:pt modelId="{F73F4EC6-E7B5-1643-AB25-5D7ECBAEC089}" type="pres">
      <dgm:prSet presAssocID="{F04910EE-7E6C-E044-854A-BC554C03E904}" presName="rootComposite2" presStyleCnt="0"/>
      <dgm:spPr/>
    </dgm:pt>
    <dgm:pt modelId="{E25FC613-E380-A74D-8DA0-7AA0F90E1163}" type="pres">
      <dgm:prSet presAssocID="{F04910EE-7E6C-E044-854A-BC554C03E90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B67D0-E3CA-CE4B-9743-58CF3075A208}" type="pres">
      <dgm:prSet presAssocID="{F04910EE-7E6C-E044-854A-BC554C03E904}" presName="topArc2" presStyleLbl="parChTrans1D1" presStyleIdx="10" presStyleCnt="76"/>
      <dgm:spPr/>
    </dgm:pt>
    <dgm:pt modelId="{094F4B2F-78E1-8849-87DD-2B81CD91AA49}" type="pres">
      <dgm:prSet presAssocID="{F04910EE-7E6C-E044-854A-BC554C03E904}" presName="bottomArc2" presStyleLbl="parChTrans1D1" presStyleIdx="11" presStyleCnt="76"/>
      <dgm:spPr/>
    </dgm:pt>
    <dgm:pt modelId="{93B0F6A2-E32C-7C42-9D36-571779487A47}" type="pres">
      <dgm:prSet presAssocID="{F04910EE-7E6C-E044-854A-BC554C03E90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F678D4-45A0-BB4A-8F9B-9E2C50189F5B}" type="pres">
      <dgm:prSet presAssocID="{F04910EE-7E6C-E044-854A-BC554C03E904}" presName="hierChild4" presStyleCnt="0"/>
      <dgm:spPr/>
    </dgm:pt>
    <dgm:pt modelId="{898832CA-57BD-9C44-A2E9-830148EE0A0A}" type="pres">
      <dgm:prSet presAssocID="{F04910EE-7E6C-E044-854A-BC554C03E904}" presName="hierChild5" presStyleCnt="0"/>
      <dgm:spPr/>
    </dgm:pt>
    <dgm:pt modelId="{1B1CE2D4-0DC3-2B4F-83F4-7712E9E3179D}" type="pres">
      <dgm:prSet presAssocID="{6C860BCC-D3A7-A84B-A2DE-71648A0F79C1}" presName="Name28" presStyleLbl="parChTrans1D4" presStyleIdx="1" presStyleCnt="18"/>
      <dgm:spPr/>
      <dgm:t>
        <a:bodyPr/>
        <a:lstStyle/>
        <a:p>
          <a:endParaRPr lang="zh-CN" altLang="en-US"/>
        </a:p>
      </dgm:t>
    </dgm:pt>
    <dgm:pt modelId="{C897D95B-761E-B848-8235-FA5BF02D1E8B}" type="pres">
      <dgm:prSet presAssocID="{CE3EFE18-8D61-BE49-9583-A7540637F005}" presName="hierRoot2" presStyleCnt="0">
        <dgm:presLayoutVars>
          <dgm:hierBranch val="init"/>
        </dgm:presLayoutVars>
      </dgm:prSet>
      <dgm:spPr/>
    </dgm:pt>
    <dgm:pt modelId="{388064FF-44B1-0B44-9421-18624FA1E033}" type="pres">
      <dgm:prSet presAssocID="{CE3EFE18-8D61-BE49-9583-A7540637F005}" presName="rootComposite2" presStyleCnt="0"/>
      <dgm:spPr/>
    </dgm:pt>
    <dgm:pt modelId="{7B72488E-EDD6-9945-A696-9488D906A8F0}" type="pres">
      <dgm:prSet presAssocID="{CE3EFE18-8D61-BE49-9583-A7540637F00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5FFEA-B27D-1249-AC9F-A1E9A7D6CAFA}" type="pres">
      <dgm:prSet presAssocID="{CE3EFE18-8D61-BE49-9583-A7540637F005}" presName="topArc2" presStyleLbl="parChTrans1D1" presStyleIdx="12" presStyleCnt="76"/>
      <dgm:spPr/>
    </dgm:pt>
    <dgm:pt modelId="{DDC32A0D-7ACC-024B-A21C-F2B42B1D975B}" type="pres">
      <dgm:prSet presAssocID="{CE3EFE18-8D61-BE49-9583-A7540637F005}" presName="bottomArc2" presStyleLbl="parChTrans1D1" presStyleIdx="13" presStyleCnt="76"/>
      <dgm:spPr/>
    </dgm:pt>
    <dgm:pt modelId="{0AF0AC11-D25A-4F41-B195-988E90C52973}" type="pres">
      <dgm:prSet presAssocID="{CE3EFE18-8D61-BE49-9583-A7540637F00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0F3CA8B-70A6-D942-8B49-B80947A8A854}" type="pres">
      <dgm:prSet presAssocID="{CE3EFE18-8D61-BE49-9583-A7540637F005}" presName="hierChild4" presStyleCnt="0"/>
      <dgm:spPr/>
    </dgm:pt>
    <dgm:pt modelId="{D8F66295-A05A-394F-8B2F-E680B884932C}" type="pres">
      <dgm:prSet presAssocID="{CE3EFE18-8D61-BE49-9583-A7540637F005}" presName="hierChild5" presStyleCnt="0"/>
      <dgm:spPr/>
    </dgm:pt>
    <dgm:pt modelId="{93766E7A-25FD-3A46-9406-C81D5FEA5127}" type="pres">
      <dgm:prSet presAssocID="{ED5668F9-3497-2C4D-AC71-0BE437A896F7}" presName="hierChild5" presStyleCnt="0"/>
      <dgm:spPr/>
    </dgm:pt>
    <dgm:pt modelId="{586F0D8D-E5D8-1241-80A7-5E923A449BA0}" type="pres">
      <dgm:prSet presAssocID="{34592096-3CA5-D14A-B6AD-FB261485AAE3}" presName="Name28" presStyleLbl="parChTrans1D3" presStyleIdx="3" presStyleCnt="16"/>
      <dgm:spPr/>
      <dgm:t>
        <a:bodyPr/>
        <a:lstStyle/>
        <a:p>
          <a:endParaRPr lang="zh-CN" altLang="en-US"/>
        </a:p>
      </dgm:t>
    </dgm:pt>
    <dgm:pt modelId="{6D56D48F-452F-7F49-990E-08CDEF5A760D}" type="pres">
      <dgm:prSet presAssocID="{153AA711-D824-1545-A7CD-A9C977B05523}" presName="hierRoot2" presStyleCnt="0">
        <dgm:presLayoutVars>
          <dgm:hierBranch val="init"/>
        </dgm:presLayoutVars>
      </dgm:prSet>
      <dgm:spPr/>
    </dgm:pt>
    <dgm:pt modelId="{DF068C77-6646-C641-B2B8-2016DF1140B6}" type="pres">
      <dgm:prSet presAssocID="{153AA711-D824-1545-A7CD-A9C977B05523}" presName="rootComposite2" presStyleCnt="0"/>
      <dgm:spPr/>
    </dgm:pt>
    <dgm:pt modelId="{733C6884-6293-5F49-B903-15819E5560DE}" type="pres">
      <dgm:prSet presAssocID="{153AA711-D824-1545-A7CD-A9C977B055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33D46B-D686-A54E-B5F0-659E67C35499}" type="pres">
      <dgm:prSet presAssocID="{153AA711-D824-1545-A7CD-A9C977B05523}" presName="topArc2" presStyleLbl="parChTrans1D1" presStyleIdx="14" presStyleCnt="76"/>
      <dgm:spPr/>
    </dgm:pt>
    <dgm:pt modelId="{ED92D4E4-7506-324B-AD20-184132B649B2}" type="pres">
      <dgm:prSet presAssocID="{153AA711-D824-1545-A7CD-A9C977B05523}" presName="bottomArc2" presStyleLbl="parChTrans1D1" presStyleIdx="15" presStyleCnt="76"/>
      <dgm:spPr/>
    </dgm:pt>
    <dgm:pt modelId="{695A7A5D-8D91-E84D-94ED-FC9FBBE3E435}" type="pres">
      <dgm:prSet presAssocID="{153AA711-D824-1545-A7CD-A9C977B055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272CEB-62A4-4545-A725-D60E979E60ED}" type="pres">
      <dgm:prSet presAssocID="{153AA711-D824-1545-A7CD-A9C977B05523}" presName="hierChild4" presStyleCnt="0"/>
      <dgm:spPr/>
    </dgm:pt>
    <dgm:pt modelId="{953298EC-94E5-B54B-9743-E11E79607C37}" type="pres">
      <dgm:prSet presAssocID="{153AA711-D824-1545-A7CD-A9C977B05523}" presName="hierChild5" presStyleCnt="0"/>
      <dgm:spPr/>
    </dgm:pt>
    <dgm:pt modelId="{18C54D4B-9B52-3A43-8D24-5CB7082E70F5}" type="pres">
      <dgm:prSet presAssocID="{C9B8554E-A355-AB49-84A2-600F57761067}" presName="Name28" presStyleLbl="parChTrans1D3" presStyleIdx="4" presStyleCnt="16"/>
      <dgm:spPr/>
      <dgm:t>
        <a:bodyPr/>
        <a:lstStyle/>
        <a:p>
          <a:endParaRPr lang="zh-CN" altLang="en-US"/>
        </a:p>
      </dgm:t>
    </dgm:pt>
    <dgm:pt modelId="{79644A41-EE85-6D40-8D90-F8E60BEF6FA0}" type="pres">
      <dgm:prSet presAssocID="{FB35C321-564E-244E-9B01-6B694417C567}" presName="hierRoot2" presStyleCnt="0">
        <dgm:presLayoutVars>
          <dgm:hierBranch val="init"/>
        </dgm:presLayoutVars>
      </dgm:prSet>
      <dgm:spPr/>
    </dgm:pt>
    <dgm:pt modelId="{DF17CE8D-F615-5047-8737-83F9027894F4}" type="pres">
      <dgm:prSet presAssocID="{FB35C321-564E-244E-9B01-6B694417C567}" presName="rootComposite2" presStyleCnt="0"/>
      <dgm:spPr/>
    </dgm:pt>
    <dgm:pt modelId="{3728571E-BDB7-B24E-AF1A-074E20B827AE}" type="pres">
      <dgm:prSet presAssocID="{FB35C321-564E-244E-9B01-6B694417C5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F86816-132C-F74A-B9F7-740FC5418119}" type="pres">
      <dgm:prSet presAssocID="{FB35C321-564E-244E-9B01-6B694417C567}" presName="topArc2" presStyleLbl="parChTrans1D1" presStyleIdx="16" presStyleCnt="76"/>
      <dgm:spPr/>
    </dgm:pt>
    <dgm:pt modelId="{04EA7D5C-2FA5-514B-AA77-209AD250FDB1}" type="pres">
      <dgm:prSet presAssocID="{FB35C321-564E-244E-9B01-6B694417C567}" presName="bottomArc2" presStyleLbl="parChTrans1D1" presStyleIdx="17" presStyleCnt="76"/>
      <dgm:spPr/>
    </dgm:pt>
    <dgm:pt modelId="{528CA2C2-E744-8F46-B8C8-6C91541A1864}" type="pres">
      <dgm:prSet presAssocID="{FB35C321-564E-244E-9B01-6B694417C56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F6A8232-4298-0542-A228-47584602F0EE}" type="pres">
      <dgm:prSet presAssocID="{FB35C321-564E-244E-9B01-6B694417C567}" presName="hierChild4" presStyleCnt="0"/>
      <dgm:spPr/>
    </dgm:pt>
    <dgm:pt modelId="{F5AE1F46-42BB-C147-963D-FA16485FE14F}" type="pres">
      <dgm:prSet presAssocID="{38249C5A-6E92-8A49-9FFD-3C9A20D06708}" presName="Name28" presStyleLbl="parChTrans1D4" presStyleIdx="2" presStyleCnt="18"/>
      <dgm:spPr/>
      <dgm:t>
        <a:bodyPr/>
        <a:lstStyle/>
        <a:p>
          <a:endParaRPr lang="zh-CN" altLang="en-US"/>
        </a:p>
      </dgm:t>
    </dgm:pt>
    <dgm:pt modelId="{1945674A-4800-A84C-A683-70CE45286668}" type="pres">
      <dgm:prSet presAssocID="{26CAC06E-BA2F-B348-B3A6-FA91F6DB2DB6}" presName="hierRoot2" presStyleCnt="0">
        <dgm:presLayoutVars>
          <dgm:hierBranch val="init"/>
        </dgm:presLayoutVars>
      </dgm:prSet>
      <dgm:spPr/>
    </dgm:pt>
    <dgm:pt modelId="{514C5E09-3413-2440-A765-FDF2EA184F24}" type="pres">
      <dgm:prSet presAssocID="{26CAC06E-BA2F-B348-B3A6-FA91F6DB2DB6}" presName="rootComposite2" presStyleCnt="0"/>
      <dgm:spPr/>
    </dgm:pt>
    <dgm:pt modelId="{A2895AEF-9277-F448-81BC-383AA9988F95}" type="pres">
      <dgm:prSet presAssocID="{26CAC06E-BA2F-B348-B3A6-FA91F6DB2D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34D0FA-DFDA-3E42-A384-CCB487CD81A8}" type="pres">
      <dgm:prSet presAssocID="{26CAC06E-BA2F-B348-B3A6-FA91F6DB2DB6}" presName="topArc2" presStyleLbl="parChTrans1D1" presStyleIdx="18" presStyleCnt="76"/>
      <dgm:spPr/>
    </dgm:pt>
    <dgm:pt modelId="{AA6EFCE9-B7EC-5D4B-A9E7-0302A921E374}" type="pres">
      <dgm:prSet presAssocID="{26CAC06E-BA2F-B348-B3A6-FA91F6DB2DB6}" presName="bottomArc2" presStyleLbl="parChTrans1D1" presStyleIdx="19" presStyleCnt="76"/>
      <dgm:spPr/>
    </dgm:pt>
    <dgm:pt modelId="{381A192C-46E2-EA42-AD6D-178F2D72A56A}" type="pres">
      <dgm:prSet presAssocID="{26CAC06E-BA2F-B348-B3A6-FA91F6DB2DB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CB0DFDA-6A27-BE42-A113-A1A8D22A2658}" type="pres">
      <dgm:prSet presAssocID="{26CAC06E-BA2F-B348-B3A6-FA91F6DB2DB6}" presName="hierChild4" presStyleCnt="0"/>
      <dgm:spPr/>
    </dgm:pt>
    <dgm:pt modelId="{416160FC-1938-6545-B52C-7E6AB27BBFB7}" type="pres">
      <dgm:prSet presAssocID="{26CAC06E-BA2F-B348-B3A6-FA91F6DB2DB6}" presName="hierChild5" presStyleCnt="0"/>
      <dgm:spPr/>
    </dgm:pt>
    <dgm:pt modelId="{59BD2A03-A741-E14F-82DA-BC06983456B3}" type="pres">
      <dgm:prSet presAssocID="{D14BF015-4C58-F143-AB32-365DD5933D25}" presName="Name28" presStyleLbl="parChTrans1D4" presStyleIdx="3" presStyleCnt="18"/>
      <dgm:spPr/>
      <dgm:t>
        <a:bodyPr/>
        <a:lstStyle/>
        <a:p>
          <a:endParaRPr lang="zh-CN" altLang="en-US"/>
        </a:p>
      </dgm:t>
    </dgm:pt>
    <dgm:pt modelId="{4648EB82-581A-5247-8962-B23E77A65774}" type="pres">
      <dgm:prSet presAssocID="{80E24F08-DF62-5E49-9B79-93496DA5E335}" presName="hierRoot2" presStyleCnt="0">
        <dgm:presLayoutVars>
          <dgm:hierBranch val="init"/>
        </dgm:presLayoutVars>
      </dgm:prSet>
      <dgm:spPr/>
    </dgm:pt>
    <dgm:pt modelId="{4F7374B4-0663-274F-8109-2F2225739B46}" type="pres">
      <dgm:prSet presAssocID="{80E24F08-DF62-5E49-9B79-93496DA5E335}" presName="rootComposite2" presStyleCnt="0"/>
      <dgm:spPr/>
    </dgm:pt>
    <dgm:pt modelId="{CC4AB2F0-FCB3-7C4B-9EA6-03845F2DB6F6}" type="pres">
      <dgm:prSet presAssocID="{80E24F08-DF62-5E49-9B79-93496DA5E3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6C7D6C-4997-4043-B17B-15C17B197B4B}" type="pres">
      <dgm:prSet presAssocID="{80E24F08-DF62-5E49-9B79-93496DA5E335}" presName="topArc2" presStyleLbl="parChTrans1D1" presStyleIdx="20" presStyleCnt="76"/>
      <dgm:spPr/>
    </dgm:pt>
    <dgm:pt modelId="{243E9541-E76E-3C4A-ABBE-64A466CA1D40}" type="pres">
      <dgm:prSet presAssocID="{80E24F08-DF62-5E49-9B79-93496DA5E335}" presName="bottomArc2" presStyleLbl="parChTrans1D1" presStyleIdx="21" presStyleCnt="76"/>
      <dgm:spPr/>
    </dgm:pt>
    <dgm:pt modelId="{C62681DF-40E2-A848-B759-C9BA66994052}" type="pres">
      <dgm:prSet presAssocID="{80E24F08-DF62-5E49-9B79-93496DA5E33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B66CF7D-81BE-014B-997E-E1610963A357}" type="pres">
      <dgm:prSet presAssocID="{80E24F08-DF62-5E49-9B79-93496DA5E335}" presName="hierChild4" presStyleCnt="0"/>
      <dgm:spPr/>
    </dgm:pt>
    <dgm:pt modelId="{2FF1F4FD-5564-EC4A-A8BF-710D37629356}" type="pres">
      <dgm:prSet presAssocID="{80E24F08-DF62-5E49-9B79-93496DA5E335}" presName="hierChild5" presStyleCnt="0"/>
      <dgm:spPr/>
    </dgm:pt>
    <dgm:pt modelId="{89AEF218-E9C0-A04F-9CC8-6A1184B10479}" type="pres">
      <dgm:prSet presAssocID="{26F42B62-1F19-5545-BB29-4F8421C795FD}" presName="Name28" presStyleLbl="parChTrans1D4" presStyleIdx="4" presStyleCnt="18"/>
      <dgm:spPr/>
      <dgm:t>
        <a:bodyPr/>
        <a:lstStyle/>
        <a:p>
          <a:endParaRPr lang="zh-CN" altLang="en-US"/>
        </a:p>
      </dgm:t>
    </dgm:pt>
    <dgm:pt modelId="{64AC3CBA-2ECB-B04C-9ED4-E003142C82FE}" type="pres">
      <dgm:prSet presAssocID="{D0EB16FA-674E-EE4E-B873-516D7EB5F375}" presName="hierRoot2" presStyleCnt="0">
        <dgm:presLayoutVars>
          <dgm:hierBranch val="init"/>
        </dgm:presLayoutVars>
      </dgm:prSet>
      <dgm:spPr/>
    </dgm:pt>
    <dgm:pt modelId="{2A0EA271-631B-0F47-A3E3-44E59D540DE9}" type="pres">
      <dgm:prSet presAssocID="{D0EB16FA-674E-EE4E-B873-516D7EB5F375}" presName="rootComposite2" presStyleCnt="0"/>
      <dgm:spPr/>
    </dgm:pt>
    <dgm:pt modelId="{8E0DDF9A-0D9E-A449-88AA-2B7A978D6AC2}" type="pres">
      <dgm:prSet presAssocID="{D0EB16FA-674E-EE4E-B873-516D7EB5F3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BA586B-71EF-4E42-B2AD-F3FC8E5378D1}" type="pres">
      <dgm:prSet presAssocID="{D0EB16FA-674E-EE4E-B873-516D7EB5F375}" presName="topArc2" presStyleLbl="parChTrans1D1" presStyleIdx="22" presStyleCnt="76"/>
      <dgm:spPr/>
    </dgm:pt>
    <dgm:pt modelId="{5746AFB6-9BE7-D14B-B35F-3FB7C84B9886}" type="pres">
      <dgm:prSet presAssocID="{D0EB16FA-674E-EE4E-B873-516D7EB5F375}" presName="bottomArc2" presStyleLbl="parChTrans1D1" presStyleIdx="23" presStyleCnt="76"/>
      <dgm:spPr/>
    </dgm:pt>
    <dgm:pt modelId="{D55AE1AA-18B4-6A4A-838F-04C61141B579}" type="pres">
      <dgm:prSet presAssocID="{D0EB16FA-674E-EE4E-B873-516D7EB5F37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F9FC6E2-B488-4C47-9C68-A26EAFAB17C1}" type="pres">
      <dgm:prSet presAssocID="{D0EB16FA-674E-EE4E-B873-516D7EB5F375}" presName="hierChild4" presStyleCnt="0"/>
      <dgm:spPr/>
    </dgm:pt>
    <dgm:pt modelId="{DBC12097-63C9-1549-A7C0-286099EAAF58}" type="pres">
      <dgm:prSet presAssocID="{D0EB16FA-674E-EE4E-B873-516D7EB5F375}" presName="hierChild5" presStyleCnt="0"/>
      <dgm:spPr/>
    </dgm:pt>
    <dgm:pt modelId="{7823B8E7-3F4D-104B-97F9-34A76134A28A}" type="pres">
      <dgm:prSet presAssocID="{FB35C321-564E-244E-9B01-6B694417C567}" presName="hierChild5" presStyleCnt="0"/>
      <dgm:spPr/>
    </dgm:pt>
    <dgm:pt modelId="{B4D7D9B6-C59D-D641-827E-883025175671}" type="pres">
      <dgm:prSet presAssocID="{A3B1407F-DE7E-1F4C-83F2-6E4513E2F4F0}" presName="Name28" presStyleLbl="parChTrans1D3" presStyleIdx="5" presStyleCnt="16"/>
      <dgm:spPr/>
      <dgm:t>
        <a:bodyPr/>
        <a:lstStyle/>
        <a:p>
          <a:endParaRPr lang="zh-CN" altLang="en-US"/>
        </a:p>
      </dgm:t>
    </dgm:pt>
    <dgm:pt modelId="{1F11489B-9AA1-C846-87D3-B40DB780441C}" type="pres">
      <dgm:prSet presAssocID="{EFF471C4-EAA8-6C4B-8DDA-9AD737E6514A}" presName="hierRoot2" presStyleCnt="0">
        <dgm:presLayoutVars>
          <dgm:hierBranch val="init"/>
        </dgm:presLayoutVars>
      </dgm:prSet>
      <dgm:spPr/>
    </dgm:pt>
    <dgm:pt modelId="{9635AA83-8506-494D-A0EC-6ADFF1F6FAD0}" type="pres">
      <dgm:prSet presAssocID="{EFF471C4-EAA8-6C4B-8DDA-9AD737E6514A}" presName="rootComposite2" presStyleCnt="0"/>
      <dgm:spPr/>
    </dgm:pt>
    <dgm:pt modelId="{68167851-92B2-4940-8A39-CBDA506A4F9A}" type="pres">
      <dgm:prSet presAssocID="{EFF471C4-EAA8-6C4B-8DDA-9AD737E6514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76C02-C405-B545-8B6C-38E2F8604B42}" type="pres">
      <dgm:prSet presAssocID="{EFF471C4-EAA8-6C4B-8DDA-9AD737E6514A}" presName="topArc2" presStyleLbl="parChTrans1D1" presStyleIdx="24" presStyleCnt="76"/>
      <dgm:spPr/>
    </dgm:pt>
    <dgm:pt modelId="{EC32C6F7-7B6C-E244-B209-BCF0DD1AE37D}" type="pres">
      <dgm:prSet presAssocID="{EFF471C4-EAA8-6C4B-8DDA-9AD737E6514A}" presName="bottomArc2" presStyleLbl="parChTrans1D1" presStyleIdx="25" presStyleCnt="76"/>
      <dgm:spPr/>
    </dgm:pt>
    <dgm:pt modelId="{B83247B6-3138-CE4C-9C77-BDF1BCFAC69F}" type="pres">
      <dgm:prSet presAssocID="{EFF471C4-EAA8-6C4B-8DDA-9AD737E6514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E3DED76-1264-8A46-81CA-E05A0C789EF8}" type="pres">
      <dgm:prSet presAssocID="{EFF471C4-EAA8-6C4B-8DDA-9AD737E6514A}" presName="hierChild4" presStyleCnt="0"/>
      <dgm:spPr/>
    </dgm:pt>
    <dgm:pt modelId="{2E45EE7A-5712-8749-96EB-30197E37D9D5}" type="pres">
      <dgm:prSet presAssocID="{EFF471C4-EAA8-6C4B-8DDA-9AD737E6514A}" presName="hierChild5" presStyleCnt="0"/>
      <dgm:spPr/>
    </dgm:pt>
    <dgm:pt modelId="{339B4D52-3E2B-7F4E-BBC4-CCBB2CAE208D}" type="pres">
      <dgm:prSet presAssocID="{8761ADCA-31A0-9746-A62D-2657C1F8C0DA}" presName="Name28" presStyleLbl="parChTrans1D3" presStyleIdx="6" presStyleCnt="16"/>
      <dgm:spPr/>
      <dgm:t>
        <a:bodyPr/>
        <a:lstStyle/>
        <a:p>
          <a:endParaRPr lang="zh-CN" altLang="en-US"/>
        </a:p>
      </dgm:t>
    </dgm:pt>
    <dgm:pt modelId="{7B74209C-D05F-4541-9E72-989E67A8E178}" type="pres">
      <dgm:prSet presAssocID="{F5B29805-B80F-B84E-80D5-249DA2BB0DF1}" presName="hierRoot2" presStyleCnt="0">
        <dgm:presLayoutVars>
          <dgm:hierBranch val="init"/>
        </dgm:presLayoutVars>
      </dgm:prSet>
      <dgm:spPr/>
    </dgm:pt>
    <dgm:pt modelId="{1F3C9919-11E7-BE4A-AF48-79F91E8ECF42}" type="pres">
      <dgm:prSet presAssocID="{F5B29805-B80F-B84E-80D5-249DA2BB0DF1}" presName="rootComposite2" presStyleCnt="0"/>
      <dgm:spPr/>
    </dgm:pt>
    <dgm:pt modelId="{AAB8430A-240F-564B-A763-F877155C9BCF}" type="pres">
      <dgm:prSet presAssocID="{F5B29805-B80F-B84E-80D5-249DA2BB0D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B1F751-8962-0C40-B802-75C90A359CA1}" type="pres">
      <dgm:prSet presAssocID="{F5B29805-B80F-B84E-80D5-249DA2BB0DF1}" presName="topArc2" presStyleLbl="parChTrans1D1" presStyleIdx="26" presStyleCnt="76"/>
      <dgm:spPr/>
    </dgm:pt>
    <dgm:pt modelId="{B47C0D09-5EE9-6C48-981B-5C523AEE428E}" type="pres">
      <dgm:prSet presAssocID="{F5B29805-B80F-B84E-80D5-249DA2BB0DF1}" presName="bottomArc2" presStyleLbl="parChTrans1D1" presStyleIdx="27" presStyleCnt="76"/>
      <dgm:spPr/>
    </dgm:pt>
    <dgm:pt modelId="{0FBB2E86-D616-A449-B86F-0B2A9A77AC1F}" type="pres">
      <dgm:prSet presAssocID="{F5B29805-B80F-B84E-80D5-249DA2BB0DF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030BF3-8E82-AB4E-8670-F489D7323259}" type="pres">
      <dgm:prSet presAssocID="{F5B29805-B80F-B84E-80D5-249DA2BB0DF1}" presName="hierChild4" presStyleCnt="0"/>
      <dgm:spPr/>
    </dgm:pt>
    <dgm:pt modelId="{C67DC490-CC36-E848-BB49-CE019EE1CAED}" type="pres">
      <dgm:prSet presAssocID="{A519D8E5-D840-A84E-9084-29D6F02C0169}" presName="Name28" presStyleLbl="parChTrans1D4" presStyleIdx="5" presStyleCnt="18"/>
      <dgm:spPr/>
      <dgm:t>
        <a:bodyPr/>
        <a:lstStyle/>
        <a:p>
          <a:endParaRPr lang="zh-CN" altLang="en-US"/>
        </a:p>
      </dgm:t>
    </dgm:pt>
    <dgm:pt modelId="{B5A31C84-4A54-9F44-A421-1408B4B5927A}" type="pres">
      <dgm:prSet presAssocID="{0C2F6B5A-5D28-8345-BEDF-7AB668200AB9}" presName="hierRoot2" presStyleCnt="0">
        <dgm:presLayoutVars>
          <dgm:hierBranch val="init"/>
        </dgm:presLayoutVars>
      </dgm:prSet>
      <dgm:spPr/>
    </dgm:pt>
    <dgm:pt modelId="{B8628E85-70AF-AC4E-B567-27F684DFBD6C}" type="pres">
      <dgm:prSet presAssocID="{0C2F6B5A-5D28-8345-BEDF-7AB668200AB9}" presName="rootComposite2" presStyleCnt="0"/>
      <dgm:spPr/>
    </dgm:pt>
    <dgm:pt modelId="{062AE6D6-E957-F44F-97FC-5DEF3E19E871}" type="pres">
      <dgm:prSet presAssocID="{0C2F6B5A-5D28-8345-BEDF-7AB668200A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6F273-436C-5E43-835E-AA171770073B}" type="pres">
      <dgm:prSet presAssocID="{0C2F6B5A-5D28-8345-BEDF-7AB668200AB9}" presName="topArc2" presStyleLbl="parChTrans1D1" presStyleIdx="28" presStyleCnt="76"/>
      <dgm:spPr/>
    </dgm:pt>
    <dgm:pt modelId="{EAC72270-0B29-2B48-8C47-C1C474E25941}" type="pres">
      <dgm:prSet presAssocID="{0C2F6B5A-5D28-8345-BEDF-7AB668200AB9}" presName="bottomArc2" presStyleLbl="parChTrans1D1" presStyleIdx="29" presStyleCnt="76"/>
      <dgm:spPr/>
    </dgm:pt>
    <dgm:pt modelId="{B7687A1C-6A8C-1C48-AD57-2DDAC3F10F93}" type="pres">
      <dgm:prSet presAssocID="{0C2F6B5A-5D28-8345-BEDF-7AB668200AB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3406E92-F9AA-C148-86CB-098E28E2CB01}" type="pres">
      <dgm:prSet presAssocID="{0C2F6B5A-5D28-8345-BEDF-7AB668200AB9}" presName="hierChild4" presStyleCnt="0"/>
      <dgm:spPr/>
    </dgm:pt>
    <dgm:pt modelId="{64A33538-FA8B-EB47-82A4-9D6AE006CF56}" type="pres">
      <dgm:prSet presAssocID="{0C2F6B5A-5D28-8345-BEDF-7AB668200AB9}" presName="hierChild5" presStyleCnt="0"/>
      <dgm:spPr/>
    </dgm:pt>
    <dgm:pt modelId="{EEDACD02-A878-6F4B-B8C6-64B2897D492A}" type="pres">
      <dgm:prSet presAssocID="{BF8DBE56-FB1B-FF4F-83D7-382D149B9B42}" presName="Name28" presStyleLbl="parChTrans1D4" presStyleIdx="6" presStyleCnt="18"/>
      <dgm:spPr/>
      <dgm:t>
        <a:bodyPr/>
        <a:lstStyle/>
        <a:p>
          <a:endParaRPr lang="zh-CN" altLang="en-US"/>
        </a:p>
      </dgm:t>
    </dgm:pt>
    <dgm:pt modelId="{29EDC89B-52E9-2646-8EF3-6CB43B446796}" type="pres">
      <dgm:prSet presAssocID="{8B76C3B0-3984-4E41-8191-C72BEB0D8B38}" presName="hierRoot2" presStyleCnt="0">
        <dgm:presLayoutVars>
          <dgm:hierBranch val="init"/>
        </dgm:presLayoutVars>
      </dgm:prSet>
      <dgm:spPr/>
    </dgm:pt>
    <dgm:pt modelId="{FCB77BDD-B7DF-2A44-A542-B4678D280B36}" type="pres">
      <dgm:prSet presAssocID="{8B76C3B0-3984-4E41-8191-C72BEB0D8B38}" presName="rootComposite2" presStyleCnt="0"/>
      <dgm:spPr/>
    </dgm:pt>
    <dgm:pt modelId="{B64B7D45-E013-B043-B8F0-DE0867D7CBFD}" type="pres">
      <dgm:prSet presAssocID="{8B76C3B0-3984-4E41-8191-C72BEB0D8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AD107-E8B1-1A49-8D03-8FE21EC739A1}" type="pres">
      <dgm:prSet presAssocID="{8B76C3B0-3984-4E41-8191-C72BEB0D8B38}" presName="topArc2" presStyleLbl="parChTrans1D1" presStyleIdx="30" presStyleCnt="76"/>
      <dgm:spPr/>
    </dgm:pt>
    <dgm:pt modelId="{A18BC750-ADBC-1A4C-BAAE-A79AF8ED8020}" type="pres">
      <dgm:prSet presAssocID="{8B76C3B0-3984-4E41-8191-C72BEB0D8B38}" presName="bottomArc2" presStyleLbl="parChTrans1D1" presStyleIdx="31" presStyleCnt="76"/>
      <dgm:spPr/>
    </dgm:pt>
    <dgm:pt modelId="{C2E5F5CD-F7D7-BA4D-B2A0-D7828DA3C159}" type="pres">
      <dgm:prSet presAssocID="{8B76C3B0-3984-4E41-8191-C72BEB0D8B3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FD3772-8EAE-6041-B24C-B099D973770F}" type="pres">
      <dgm:prSet presAssocID="{8B76C3B0-3984-4E41-8191-C72BEB0D8B38}" presName="hierChild4" presStyleCnt="0"/>
      <dgm:spPr/>
    </dgm:pt>
    <dgm:pt modelId="{BF9F9529-F414-EF45-A741-3A415F821A78}" type="pres">
      <dgm:prSet presAssocID="{8B76C3B0-3984-4E41-8191-C72BEB0D8B38}" presName="hierChild5" presStyleCnt="0"/>
      <dgm:spPr/>
    </dgm:pt>
    <dgm:pt modelId="{25A26622-CE9B-D248-8607-2B4523B5EBD1}" type="pres">
      <dgm:prSet presAssocID="{E739B3CF-4013-6E44-86F7-5417523B4CA6}" presName="Name28" presStyleLbl="parChTrans1D4" presStyleIdx="7" presStyleCnt="18"/>
      <dgm:spPr/>
      <dgm:t>
        <a:bodyPr/>
        <a:lstStyle/>
        <a:p>
          <a:endParaRPr lang="zh-CN" altLang="en-US"/>
        </a:p>
      </dgm:t>
    </dgm:pt>
    <dgm:pt modelId="{C57226FF-AE66-524D-9B29-17F495F07F40}" type="pres">
      <dgm:prSet presAssocID="{7D5A29AB-228E-BC47-A616-A402BCBF934D}" presName="hierRoot2" presStyleCnt="0">
        <dgm:presLayoutVars>
          <dgm:hierBranch val="init"/>
        </dgm:presLayoutVars>
      </dgm:prSet>
      <dgm:spPr/>
    </dgm:pt>
    <dgm:pt modelId="{7A8A7070-A7A6-F045-9FA3-04D843F227D8}" type="pres">
      <dgm:prSet presAssocID="{7D5A29AB-228E-BC47-A616-A402BCBF934D}" presName="rootComposite2" presStyleCnt="0"/>
      <dgm:spPr/>
    </dgm:pt>
    <dgm:pt modelId="{1615638D-4F27-2048-A995-936A4A10F88E}" type="pres">
      <dgm:prSet presAssocID="{7D5A29AB-228E-BC47-A616-A402BCBF934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2AB8A-49BB-8147-8C50-22C0AA308254}" type="pres">
      <dgm:prSet presAssocID="{7D5A29AB-228E-BC47-A616-A402BCBF934D}" presName="topArc2" presStyleLbl="parChTrans1D1" presStyleIdx="32" presStyleCnt="76"/>
      <dgm:spPr/>
    </dgm:pt>
    <dgm:pt modelId="{6C40477E-9C81-CE46-BD77-2BD9C3695F75}" type="pres">
      <dgm:prSet presAssocID="{7D5A29AB-228E-BC47-A616-A402BCBF934D}" presName="bottomArc2" presStyleLbl="parChTrans1D1" presStyleIdx="33" presStyleCnt="76"/>
      <dgm:spPr/>
    </dgm:pt>
    <dgm:pt modelId="{10D910F5-4F9D-0A44-9491-C914386D8BFB}" type="pres">
      <dgm:prSet presAssocID="{7D5A29AB-228E-BC47-A616-A402BCBF934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7AA9E6-0CF3-434D-8CB8-430FB8E95F3A}" type="pres">
      <dgm:prSet presAssocID="{7D5A29AB-228E-BC47-A616-A402BCBF934D}" presName="hierChild4" presStyleCnt="0"/>
      <dgm:spPr/>
    </dgm:pt>
    <dgm:pt modelId="{F956BE61-4EA2-6E41-BA1B-57FEC283C956}" type="pres">
      <dgm:prSet presAssocID="{7D5A29AB-228E-BC47-A616-A402BCBF934D}" presName="hierChild5" presStyleCnt="0"/>
      <dgm:spPr/>
    </dgm:pt>
    <dgm:pt modelId="{EE294695-307F-D14A-A05E-FDE9FFF70AA6}" type="pres">
      <dgm:prSet presAssocID="{F5B29805-B80F-B84E-80D5-249DA2BB0DF1}" presName="hierChild5" presStyleCnt="0"/>
      <dgm:spPr/>
    </dgm:pt>
    <dgm:pt modelId="{71043B0A-4315-A146-A5D2-F723F0F46EA3}" type="pres">
      <dgm:prSet presAssocID="{098F6FF2-7057-2347-AC9A-272F744A2124}" presName="hierChild5" presStyleCnt="0"/>
      <dgm:spPr/>
    </dgm:pt>
    <dgm:pt modelId="{19A911C2-0EE3-284B-8E9E-CF22460B830B}" type="pres">
      <dgm:prSet presAssocID="{5121D18F-8ABE-9C40-9362-CF6DD75E0E83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D53AD4B7-4979-CE41-A8BF-25AFC75B34C0}" type="pres">
      <dgm:prSet presAssocID="{1C1A68AE-B38A-B643-A11A-4FD059A12E09}" presName="hierRoot2" presStyleCnt="0">
        <dgm:presLayoutVars>
          <dgm:hierBranch val="init"/>
        </dgm:presLayoutVars>
      </dgm:prSet>
      <dgm:spPr/>
    </dgm:pt>
    <dgm:pt modelId="{777BA384-BBAA-214F-9A8E-45D58B6A4459}" type="pres">
      <dgm:prSet presAssocID="{1C1A68AE-B38A-B643-A11A-4FD059A12E09}" presName="rootComposite2" presStyleCnt="0"/>
      <dgm:spPr/>
    </dgm:pt>
    <dgm:pt modelId="{6FACD9D3-9807-E04E-BAEC-A1BED2E4673F}" type="pres">
      <dgm:prSet presAssocID="{1C1A68AE-B38A-B643-A11A-4FD059A12E0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C6553-D336-7148-B60A-D4C358E601DE}" type="pres">
      <dgm:prSet presAssocID="{1C1A68AE-B38A-B643-A11A-4FD059A12E09}" presName="topArc2" presStyleLbl="parChTrans1D1" presStyleIdx="34" presStyleCnt="76"/>
      <dgm:spPr/>
    </dgm:pt>
    <dgm:pt modelId="{15DBF071-FCAD-7042-8A1F-F69BF74146E0}" type="pres">
      <dgm:prSet presAssocID="{1C1A68AE-B38A-B643-A11A-4FD059A12E09}" presName="bottomArc2" presStyleLbl="parChTrans1D1" presStyleIdx="35" presStyleCnt="76"/>
      <dgm:spPr/>
    </dgm:pt>
    <dgm:pt modelId="{B0761411-2563-5B45-972C-114F07518FE5}" type="pres">
      <dgm:prSet presAssocID="{1C1A68AE-B38A-B643-A11A-4FD059A12E0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F1A7A1B-D305-3D44-8D45-432F47C54AF8}" type="pres">
      <dgm:prSet presAssocID="{1C1A68AE-B38A-B643-A11A-4FD059A12E09}" presName="hierChild4" presStyleCnt="0"/>
      <dgm:spPr/>
    </dgm:pt>
    <dgm:pt modelId="{661BEA2E-1427-A240-A83E-9BDE4DC0AF38}" type="pres">
      <dgm:prSet presAssocID="{A6A51215-925D-ED41-BAB9-345259960EAF}" presName="Name28" presStyleLbl="parChTrans1D3" presStyleIdx="7" presStyleCnt="16"/>
      <dgm:spPr/>
      <dgm:t>
        <a:bodyPr/>
        <a:lstStyle/>
        <a:p>
          <a:endParaRPr lang="zh-CN" altLang="en-US"/>
        </a:p>
      </dgm:t>
    </dgm:pt>
    <dgm:pt modelId="{C1D6E614-B39C-E04D-AD3E-7842A7B05FBC}" type="pres">
      <dgm:prSet presAssocID="{313B640C-B415-2744-82E6-5C60973ECAEB}" presName="hierRoot2" presStyleCnt="0">
        <dgm:presLayoutVars>
          <dgm:hierBranch val="init"/>
        </dgm:presLayoutVars>
      </dgm:prSet>
      <dgm:spPr/>
    </dgm:pt>
    <dgm:pt modelId="{7BDCEF9D-67EE-C744-8BAB-662F5887D38C}" type="pres">
      <dgm:prSet presAssocID="{313B640C-B415-2744-82E6-5C60973ECAEB}" presName="rootComposite2" presStyleCnt="0"/>
      <dgm:spPr/>
    </dgm:pt>
    <dgm:pt modelId="{DE2B5197-2317-B943-8473-A9BAE75E557D}" type="pres">
      <dgm:prSet presAssocID="{313B640C-B415-2744-82E6-5C60973ECAE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1D8F88-FF9A-D449-B9F7-E0CD4A84497C}" type="pres">
      <dgm:prSet presAssocID="{313B640C-B415-2744-82E6-5C60973ECAEB}" presName="topArc2" presStyleLbl="parChTrans1D1" presStyleIdx="36" presStyleCnt="76"/>
      <dgm:spPr/>
    </dgm:pt>
    <dgm:pt modelId="{B3225B5B-5C9F-9C44-AD07-08EB174E73E7}" type="pres">
      <dgm:prSet presAssocID="{313B640C-B415-2744-82E6-5C60973ECAEB}" presName="bottomArc2" presStyleLbl="parChTrans1D1" presStyleIdx="37" presStyleCnt="76"/>
      <dgm:spPr/>
    </dgm:pt>
    <dgm:pt modelId="{BDB33263-85C3-114A-A112-058FA8128250}" type="pres">
      <dgm:prSet presAssocID="{313B640C-B415-2744-82E6-5C60973ECAE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BD0672-4F5A-8148-A4F5-AA1ADE66F550}" type="pres">
      <dgm:prSet presAssocID="{313B640C-B415-2744-82E6-5C60973ECAEB}" presName="hierChild4" presStyleCnt="0"/>
      <dgm:spPr/>
    </dgm:pt>
    <dgm:pt modelId="{61E38381-332D-354B-89A8-2E380916A287}" type="pres">
      <dgm:prSet presAssocID="{313B640C-B415-2744-82E6-5C60973ECAEB}" presName="hierChild5" presStyleCnt="0"/>
      <dgm:spPr/>
    </dgm:pt>
    <dgm:pt modelId="{45563FE1-EC3D-DB41-8A4B-BB3C82A7F64E}" type="pres">
      <dgm:prSet presAssocID="{97C77DD9-8856-0F49-A10A-9917B2B3623A}" presName="Name28" presStyleLbl="parChTrans1D3" presStyleIdx="8" presStyleCnt="16"/>
      <dgm:spPr/>
      <dgm:t>
        <a:bodyPr/>
        <a:lstStyle/>
        <a:p>
          <a:endParaRPr lang="zh-CN" altLang="en-US"/>
        </a:p>
      </dgm:t>
    </dgm:pt>
    <dgm:pt modelId="{E36FC40D-C1B2-A648-B138-7FCC0E00F9CE}" type="pres">
      <dgm:prSet presAssocID="{D21CB905-6FCB-C749-B8D8-F7E3E8890832}" presName="hierRoot2" presStyleCnt="0">
        <dgm:presLayoutVars>
          <dgm:hierBranch val="init"/>
        </dgm:presLayoutVars>
      </dgm:prSet>
      <dgm:spPr/>
    </dgm:pt>
    <dgm:pt modelId="{BB1B6CF0-3585-9547-9F37-D727ED3A6BFF}" type="pres">
      <dgm:prSet presAssocID="{D21CB905-6FCB-C749-B8D8-F7E3E8890832}" presName="rootComposite2" presStyleCnt="0"/>
      <dgm:spPr/>
    </dgm:pt>
    <dgm:pt modelId="{16FFD37C-C605-C64B-9FFD-843CBDAE8F4C}" type="pres">
      <dgm:prSet presAssocID="{D21CB905-6FCB-C749-B8D8-F7E3E88908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D719B6-0F1B-6C48-8B0F-AB1C29EB1BC4}" type="pres">
      <dgm:prSet presAssocID="{D21CB905-6FCB-C749-B8D8-F7E3E8890832}" presName="topArc2" presStyleLbl="parChTrans1D1" presStyleIdx="38" presStyleCnt="76"/>
      <dgm:spPr/>
    </dgm:pt>
    <dgm:pt modelId="{655D67C2-A569-4B4E-9AFE-21B87ECC28CA}" type="pres">
      <dgm:prSet presAssocID="{D21CB905-6FCB-C749-B8D8-F7E3E8890832}" presName="bottomArc2" presStyleLbl="parChTrans1D1" presStyleIdx="39" presStyleCnt="76"/>
      <dgm:spPr/>
    </dgm:pt>
    <dgm:pt modelId="{EC16CE5F-81E2-C545-BB50-B91B46F3177E}" type="pres">
      <dgm:prSet presAssocID="{D21CB905-6FCB-C749-B8D8-F7E3E889083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6F09CFD-629D-CB4A-945A-9C9607AB58AA}" type="pres">
      <dgm:prSet presAssocID="{D21CB905-6FCB-C749-B8D8-F7E3E8890832}" presName="hierChild4" presStyleCnt="0"/>
      <dgm:spPr/>
    </dgm:pt>
    <dgm:pt modelId="{FD326A6D-67C1-1043-8FB1-4A4AD3754D27}" type="pres">
      <dgm:prSet presAssocID="{AD091C28-9511-284D-B4BF-B2F1EB1DC710}" presName="Name28" presStyleLbl="parChTrans1D4" presStyleIdx="8" presStyleCnt="18"/>
      <dgm:spPr/>
      <dgm:t>
        <a:bodyPr/>
        <a:lstStyle/>
        <a:p>
          <a:endParaRPr lang="zh-CN" altLang="en-US"/>
        </a:p>
      </dgm:t>
    </dgm:pt>
    <dgm:pt modelId="{116C3BE5-BD94-3649-B91D-1A346C6B4094}" type="pres">
      <dgm:prSet presAssocID="{A51A1599-5BFF-5044-AFEF-66D1590AF125}" presName="hierRoot2" presStyleCnt="0">
        <dgm:presLayoutVars>
          <dgm:hierBranch val="init"/>
        </dgm:presLayoutVars>
      </dgm:prSet>
      <dgm:spPr/>
    </dgm:pt>
    <dgm:pt modelId="{A3075EFD-FB16-694D-86BC-21F54B2B5F34}" type="pres">
      <dgm:prSet presAssocID="{A51A1599-5BFF-5044-AFEF-66D1590AF125}" presName="rootComposite2" presStyleCnt="0"/>
      <dgm:spPr/>
    </dgm:pt>
    <dgm:pt modelId="{338B282D-FE67-4144-8FA3-8D62CD2F3E96}" type="pres">
      <dgm:prSet presAssocID="{A51A1599-5BFF-5044-AFEF-66D1590AF1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D1D32-83B2-C64B-8E30-17E7397D3B15}" type="pres">
      <dgm:prSet presAssocID="{A51A1599-5BFF-5044-AFEF-66D1590AF125}" presName="topArc2" presStyleLbl="parChTrans1D1" presStyleIdx="40" presStyleCnt="76"/>
      <dgm:spPr/>
    </dgm:pt>
    <dgm:pt modelId="{2292A6DB-5773-D24D-BC23-58BB679AF27F}" type="pres">
      <dgm:prSet presAssocID="{A51A1599-5BFF-5044-AFEF-66D1590AF125}" presName="bottomArc2" presStyleLbl="parChTrans1D1" presStyleIdx="41" presStyleCnt="76"/>
      <dgm:spPr/>
    </dgm:pt>
    <dgm:pt modelId="{2E5C290D-444E-6D4C-977C-FEC91B08DC59}" type="pres">
      <dgm:prSet presAssocID="{A51A1599-5BFF-5044-AFEF-66D1590AF12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A3C1780-63AB-9047-8E30-7AA8CAB8EA2E}" type="pres">
      <dgm:prSet presAssocID="{A51A1599-5BFF-5044-AFEF-66D1590AF125}" presName="hierChild4" presStyleCnt="0"/>
      <dgm:spPr/>
    </dgm:pt>
    <dgm:pt modelId="{EBF2D923-3597-9440-B0E1-9F27E50C82D8}" type="pres">
      <dgm:prSet presAssocID="{A51A1599-5BFF-5044-AFEF-66D1590AF125}" presName="hierChild5" presStyleCnt="0"/>
      <dgm:spPr/>
    </dgm:pt>
    <dgm:pt modelId="{DEC4A8FD-5276-5F4A-BF43-1E104C1A6612}" type="pres">
      <dgm:prSet presAssocID="{C06C8D00-9AB1-9842-9494-5E08969B74BD}" presName="Name28" presStyleLbl="parChTrans1D4" presStyleIdx="9" presStyleCnt="18"/>
      <dgm:spPr/>
      <dgm:t>
        <a:bodyPr/>
        <a:lstStyle/>
        <a:p>
          <a:endParaRPr lang="zh-CN" altLang="en-US"/>
        </a:p>
      </dgm:t>
    </dgm:pt>
    <dgm:pt modelId="{92B6FEB0-4B5F-A446-AC3C-E73A7D747F15}" type="pres">
      <dgm:prSet presAssocID="{CD53BE94-63D7-5D42-881B-BD9F6CC2A995}" presName="hierRoot2" presStyleCnt="0">
        <dgm:presLayoutVars>
          <dgm:hierBranch val="init"/>
        </dgm:presLayoutVars>
      </dgm:prSet>
      <dgm:spPr/>
    </dgm:pt>
    <dgm:pt modelId="{4A5AE98F-8661-3442-9161-D09E6C40EB50}" type="pres">
      <dgm:prSet presAssocID="{CD53BE94-63D7-5D42-881B-BD9F6CC2A995}" presName="rootComposite2" presStyleCnt="0"/>
      <dgm:spPr/>
    </dgm:pt>
    <dgm:pt modelId="{1E1F058E-031F-2E41-B9CF-CD60DF4FCB3E}" type="pres">
      <dgm:prSet presAssocID="{CD53BE94-63D7-5D42-881B-BD9F6CC2A99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4151B3-DFEB-2843-8D64-0B6F75A04F0E}" type="pres">
      <dgm:prSet presAssocID="{CD53BE94-63D7-5D42-881B-BD9F6CC2A995}" presName="topArc2" presStyleLbl="parChTrans1D1" presStyleIdx="42" presStyleCnt="76"/>
      <dgm:spPr/>
    </dgm:pt>
    <dgm:pt modelId="{9C095583-13FD-A84B-B1C0-7FFE252E17AD}" type="pres">
      <dgm:prSet presAssocID="{CD53BE94-63D7-5D42-881B-BD9F6CC2A995}" presName="bottomArc2" presStyleLbl="parChTrans1D1" presStyleIdx="43" presStyleCnt="76"/>
      <dgm:spPr/>
    </dgm:pt>
    <dgm:pt modelId="{E683D532-CD03-824E-B1E9-C686A034EA22}" type="pres">
      <dgm:prSet presAssocID="{CD53BE94-63D7-5D42-881B-BD9F6CC2A99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876107A-30CD-DA47-AC2E-26333AFF86AD}" type="pres">
      <dgm:prSet presAssocID="{CD53BE94-63D7-5D42-881B-BD9F6CC2A995}" presName="hierChild4" presStyleCnt="0"/>
      <dgm:spPr/>
    </dgm:pt>
    <dgm:pt modelId="{120E0C55-FD40-BA47-A3AB-EE7B69E01439}" type="pres">
      <dgm:prSet presAssocID="{605C7AC8-CF78-1A4A-8A66-05B8F2A7B4FD}" presName="Name28" presStyleLbl="parChTrans1D4" presStyleIdx="10" presStyleCnt="18"/>
      <dgm:spPr/>
      <dgm:t>
        <a:bodyPr/>
        <a:lstStyle/>
        <a:p>
          <a:endParaRPr lang="zh-CN" altLang="en-US"/>
        </a:p>
      </dgm:t>
    </dgm:pt>
    <dgm:pt modelId="{9989A4B8-C62B-FA46-B04D-1839692917D5}" type="pres">
      <dgm:prSet presAssocID="{7141269C-31FE-7D4F-8143-774B7236DB10}" presName="hierRoot2" presStyleCnt="0">
        <dgm:presLayoutVars>
          <dgm:hierBranch val="init"/>
        </dgm:presLayoutVars>
      </dgm:prSet>
      <dgm:spPr/>
    </dgm:pt>
    <dgm:pt modelId="{7B2222D3-BD20-014D-B086-C684E879A5D8}" type="pres">
      <dgm:prSet presAssocID="{7141269C-31FE-7D4F-8143-774B7236DB10}" presName="rootComposite2" presStyleCnt="0"/>
      <dgm:spPr/>
    </dgm:pt>
    <dgm:pt modelId="{D9AFA551-E2D4-9B44-BB75-AFC4C6D4A494}" type="pres">
      <dgm:prSet presAssocID="{7141269C-31FE-7D4F-8143-774B7236DB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C4C69F-AD4C-5C4B-81E4-B701AEC69E97}" type="pres">
      <dgm:prSet presAssocID="{7141269C-31FE-7D4F-8143-774B7236DB10}" presName="topArc2" presStyleLbl="parChTrans1D1" presStyleIdx="44" presStyleCnt="76"/>
      <dgm:spPr/>
    </dgm:pt>
    <dgm:pt modelId="{37F76207-4DA2-9645-A005-45AEF25EE231}" type="pres">
      <dgm:prSet presAssocID="{7141269C-31FE-7D4F-8143-774B7236DB10}" presName="bottomArc2" presStyleLbl="parChTrans1D1" presStyleIdx="45" presStyleCnt="76"/>
      <dgm:spPr/>
    </dgm:pt>
    <dgm:pt modelId="{31CB7CB9-056B-884A-9241-DFCBBEE734BA}" type="pres">
      <dgm:prSet presAssocID="{7141269C-31FE-7D4F-8143-774B7236DB10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5AA5C81-86E0-4B49-9808-2194B4AC5CE5}" type="pres">
      <dgm:prSet presAssocID="{7141269C-31FE-7D4F-8143-774B7236DB10}" presName="hierChild4" presStyleCnt="0"/>
      <dgm:spPr/>
    </dgm:pt>
    <dgm:pt modelId="{DADCE9B1-AFA4-4B41-8602-4DE97983994E}" type="pres">
      <dgm:prSet presAssocID="{7141269C-31FE-7D4F-8143-774B7236DB10}" presName="hierChild5" presStyleCnt="0"/>
      <dgm:spPr/>
    </dgm:pt>
    <dgm:pt modelId="{B8F58BBB-E15A-D84A-BC79-F7F899320545}" type="pres">
      <dgm:prSet presAssocID="{F5073376-F670-7B49-9A33-C61942BC2F72}" presName="Name28" presStyleLbl="parChTrans1D4" presStyleIdx="11" presStyleCnt="18"/>
      <dgm:spPr/>
      <dgm:t>
        <a:bodyPr/>
        <a:lstStyle/>
        <a:p>
          <a:endParaRPr lang="zh-CN" altLang="en-US"/>
        </a:p>
      </dgm:t>
    </dgm:pt>
    <dgm:pt modelId="{AB2A5CE8-4665-D046-8B86-64FC2626CF3A}" type="pres">
      <dgm:prSet presAssocID="{9723EC5E-5B40-B148-B7F4-0E5AF3970E0C}" presName="hierRoot2" presStyleCnt="0">
        <dgm:presLayoutVars>
          <dgm:hierBranch val="init"/>
        </dgm:presLayoutVars>
      </dgm:prSet>
      <dgm:spPr/>
    </dgm:pt>
    <dgm:pt modelId="{20CDE4BC-80AD-3E43-9EC2-ADA5E01A01C5}" type="pres">
      <dgm:prSet presAssocID="{9723EC5E-5B40-B148-B7F4-0E5AF3970E0C}" presName="rootComposite2" presStyleCnt="0"/>
      <dgm:spPr/>
    </dgm:pt>
    <dgm:pt modelId="{ABFA01CC-66CB-B446-8C14-C4A9DEF7BF6E}" type="pres">
      <dgm:prSet presAssocID="{9723EC5E-5B40-B148-B7F4-0E5AF3970E0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2E9359-943C-A241-AD2E-A9A505296DF1}" type="pres">
      <dgm:prSet presAssocID="{9723EC5E-5B40-B148-B7F4-0E5AF3970E0C}" presName="topArc2" presStyleLbl="parChTrans1D1" presStyleIdx="46" presStyleCnt="76"/>
      <dgm:spPr/>
    </dgm:pt>
    <dgm:pt modelId="{46A627B8-22BF-434B-A6DC-2DD5B1230850}" type="pres">
      <dgm:prSet presAssocID="{9723EC5E-5B40-B148-B7F4-0E5AF3970E0C}" presName="bottomArc2" presStyleLbl="parChTrans1D1" presStyleIdx="47" presStyleCnt="76"/>
      <dgm:spPr/>
    </dgm:pt>
    <dgm:pt modelId="{D72C10F2-B83B-EA40-A8C4-266F5CDD1E89}" type="pres">
      <dgm:prSet presAssocID="{9723EC5E-5B40-B148-B7F4-0E5AF3970E0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C65EE43-1593-514F-9253-BE2304CDD9F2}" type="pres">
      <dgm:prSet presAssocID="{9723EC5E-5B40-B148-B7F4-0E5AF3970E0C}" presName="hierChild4" presStyleCnt="0"/>
      <dgm:spPr/>
    </dgm:pt>
    <dgm:pt modelId="{FA248DA0-39FB-9844-A755-15D5D3DA514F}" type="pres">
      <dgm:prSet presAssocID="{9723EC5E-5B40-B148-B7F4-0E5AF3970E0C}" presName="hierChild5" presStyleCnt="0"/>
      <dgm:spPr/>
    </dgm:pt>
    <dgm:pt modelId="{ED267E3B-C815-C345-958F-9E43B7FBFFF8}" type="pres">
      <dgm:prSet presAssocID="{CD53BE94-63D7-5D42-881B-BD9F6CC2A995}" presName="hierChild5" presStyleCnt="0"/>
      <dgm:spPr/>
    </dgm:pt>
    <dgm:pt modelId="{1E64DEFC-0E5D-3742-AE35-76BD5340857D}" type="pres">
      <dgm:prSet presAssocID="{D21CB905-6FCB-C749-B8D8-F7E3E8890832}" presName="hierChild5" presStyleCnt="0"/>
      <dgm:spPr/>
    </dgm:pt>
    <dgm:pt modelId="{9A832F90-716F-0440-8213-879FF025AED4}" type="pres">
      <dgm:prSet presAssocID="{1D0EF6AD-AF2A-4C40-A71D-5062C62AAE51}" presName="Name28" presStyleLbl="parChTrans1D3" presStyleIdx="9" presStyleCnt="16"/>
      <dgm:spPr/>
      <dgm:t>
        <a:bodyPr/>
        <a:lstStyle/>
        <a:p>
          <a:endParaRPr lang="zh-CN" altLang="en-US"/>
        </a:p>
      </dgm:t>
    </dgm:pt>
    <dgm:pt modelId="{681AAA64-2324-5C46-8308-1A32CD69D0D2}" type="pres">
      <dgm:prSet presAssocID="{AFD98C1D-258A-834E-9094-FB74843BAE85}" presName="hierRoot2" presStyleCnt="0">
        <dgm:presLayoutVars>
          <dgm:hierBranch val="init"/>
        </dgm:presLayoutVars>
      </dgm:prSet>
      <dgm:spPr/>
    </dgm:pt>
    <dgm:pt modelId="{98E8B52D-5AA1-274E-AB38-76DF55CD043B}" type="pres">
      <dgm:prSet presAssocID="{AFD98C1D-258A-834E-9094-FB74843BAE85}" presName="rootComposite2" presStyleCnt="0"/>
      <dgm:spPr/>
    </dgm:pt>
    <dgm:pt modelId="{37A32D9B-A98F-0640-B4A4-2464CCE811C1}" type="pres">
      <dgm:prSet presAssocID="{AFD98C1D-258A-834E-9094-FB74843BAE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9F5971-F139-8C44-AC6F-FE0F61DB985F}" type="pres">
      <dgm:prSet presAssocID="{AFD98C1D-258A-834E-9094-FB74843BAE85}" presName="topArc2" presStyleLbl="parChTrans1D1" presStyleIdx="48" presStyleCnt="76"/>
      <dgm:spPr/>
    </dgm:pt>
    <dgm:pt modelId="{FB5A9D33-33C7-874A-8B93-16AD211F168A}" type="pres">
      <dgm:prSet presAssocID="{AFD98C1D-258A-834E-9094-FB74843BAE85}" presName="bottomArc2" presStyleLbl="parChTrans1D1" presStyleIdx="49" presStyleCnt="76"/>
      <dgm:spPr/>
    </dgm:pt>
    <dgm:pt modelId="{CEF60013-96E6-8A47-97A3-CB4558DD9FC2}" type="pres">
      <dgm:prSet presAssocID="{AFD98C1D-258A-834E-9094-FB74843BAE8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A59EF1-9B6F-E740-8EBC-FDC177A22E5A}" type="pres">
      <dgm:prSet presAssocID="{AFD98C1D-258A-834E-9094-FB74843BAE85}" presName="hierChild4" presStyleCnt="0"/>
      <dgm:spPr/>
    </dgm:pt>
    <dgm:pt modelId="{99CC5204-341A-FE4F-B768-B37103DF8826}" type="pres">
      <dgm:prSet presAssocID="{AFD98C1D-258A-834E-9094-FB74843BAE85}" presName="hierChild5" presStyleCnt="0"/>
      <dgm:spPr/>
    </dgm:pt>
    <dgm:pt modelId="{4D91E484-25E5-6749-ADC1-D45512464A2D}" type="pres">
      <dgm:prSet presAssocID="{057B44FA-3E55-D34A-B306-CAEE00150AD4}" presName="Name28" presStyleLbl="parChTrans1D3" presStyleIdx="10" presStyleCnt="16"/>
      <dgm:spPr/>
      <dgm:t>
        <a:bodyPr/>
        <a:lstStyle/>
        <a:p>
          <a:endParaRPr lang="zh-CN" altLang="en-US"/>
        </a:p>
      </dgm:t>
    </dgm:pt>
    <dgm:pt modelId="{C0527A07-878F-DE40-A0F0-08E2D59D11E8}" type="pres">
      <dgm:prSet presAssocID="{E0E214F2-BD36-6F42-8B6F-D77A94B4BA33}" presName="hierRoot2" presStyleCnt="0">
        <dgm:presLayoutVars>
          <dgm:hierBranch val="init"/>
        </dgm:presLayoutVars>
      </dgm:prSet>
      <dgm:spPr/>
    </dgm:pt>
    <dgm:pt modelId="{CB073D83-5CF9-1D4D-8D05-16BC35281299}" type="pres">
      <dgm:prSet presAssocID="{E0E214F2-BD36-6F42-8B6F-D77A94B4BA33}" presName="rootComposite2" presStyleCnt="0"/>
      <dgm:spPr/>
    </dgm:pt>
    <dgm:pt modelId="{7992E425-0EBE-DA4B-B6CC-F0D32A320A9F}" type="pres">
      <dgm:prSet presAssocID="{E0E214F2-BD36-6F42-8B6F-D77A94B4BA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5F8E54-D25D-BE46-A667-FCE7CBF8575D}" type="pres">
      <dgm:prSet presAssocID="{E0E214F2-BD36-6F42-8B6F-D77A94B4BA33}" presName="topArc2" presStyleLbl="parChTrans1D1" presStyleIdx="50" presStyleCnt="76"/>
      <dgm:spPr/>
    </dgm:pt>
    <dgm:pt modelId="{64CC4053-8DD0-E740-BE34-32893DF8CDFF}" type="pres">
      <dgm:prSet presAssocID="{E0E214F2-BD36-6F42-8B6F-D77A94B4BA33}" presName="bottomArc2" presStyleLbl="parChTrans1D1" presStyleIdx="51" presStyleCnt="76"/>
      <dgm:spPr/>
    </dgm:pt>
    <dgm:pt modelId="{872233C5-00FB-EE4E-A3D9-71C09D6D706E}" type="pres">
      <dgm:prSet presAssocID="{E0E214F2-BD36-6F42-8B6F-D77A94B4BA3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41E1DC3-2F1C-5C4D-8ED1-93A83AAD4B34}" type="pres">
      <dgm:prSet presAssocID="{E0E214F2-BD36-6F42-8B6F-D77A94B4BA33}" presName="hierChild4" presStyleCnt="0"/>
      <dgm:spPr/>
    </dgm:pt>
    <dgm:pt modelId="{B23F1D01-5DB3-2943-A723-7738AAB79CEE}" type="pres">
      <dgm:prSet presAssocID="{E0E214F2-BD36-6F42-8B6F-D77A94B4BA33}" presName="hierChild5" presStyleCnt="0"/>
      <dgm:spPr/>
    </dgm:pt>
    <dgm:pt modelId="{E1A19351-B2AB-A041-98BE-DFB63A76093C}" type="pres">
      <dgm:prSet presAssocID="{8A2FF53A-DC09-7644-B15C-DE815DED88AB}" presName="Name28" presStyleLbl="parChTrans1D3" presStyleIdx="11" presStyleCnt="16"/>
      <dgm:spPr/>
      <dgm:t>
        <a:bodyPr/>
        <a:lstStyle/>
        <a:p>
          <a:endParaRPr lang="zh-CN" altLang="en-US"/>
        </a:p>
      </dgm:t>
    </dgm:pt>
    <dgm:pt modelId="{D51D15D8-7CC3-8343-B14C-7210F92B56D5}" type="pres">
      <dgm:prSet presAssocID="{FDD1CE99-9381-304D-BABA-FB38061967FB}" presName="hierRoot2" presStyleCnt="0">
        <dgm:presLayoutVars>
          <dgm:hierBranch val="init"/>
        </dgm:presLayoutVars>
      </dgm:prSet>
      <dgm:spPr/>
    </dgm:pt>
    <dgm:pt modelId="{50947BA9-9976-5840-9B25-7F1F9D907920}" type="pres">
      <dgm:prSet presAssocID="{FDD1CE99-9381-304D-BABA-FB38061967FB}" presName="rootComposite2" presStyleCnt="0"/>
      <dgm:spPr/>
    </dgm:pt>
    <dgm:pt modelId="{D7249765-5D87-2341-9630-7B6A325A2CB9}" type="pres">
      <dgm:prSet presAssocID="{FDD1CE99-9381-304D-BABA-FB38061967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B1487-0C30-B941-83F4-F9F9CC425D4A}" type="pres">
      <dgm:prSet presAssocID="{FDD1CE99-9381-304D-BABA-FB38061967FB}" presName="topArc2" presStyleLbl="parChTrans1D1" presStyleIdx="52" presStyleCnt="76"/>
      <dgm:spPr/>
    </dgm:pt>
    <dgm:pt modelId="{8F800680-B576-E247-9AA8-895FF40720CF}" type="pres">
      <dgm:prSet presAssocID="{FDD1CE99-9381-304D-BABA-FB38061967FB}" presName="bottomArc2" presStyleLbl="parChTrans1D1" presStyleIdx="53" presStyleCnt="76"/>
      <dgm:spPr/>
    </dgm:pt>
    <dgm:pt modelId="{4AC24800-562A-FA4B-BB36-C0A8D40FDF11}" type="pres">
      <dgm:prSet presAssocID="{FDD1CE99-9381-304D-BABA-FB38061967F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DC786FE-6EA9-6743-BE41-1297B115D4E2}" type="pres">
      <dgm:prSet presAssocID="{FDD1CE99-9381-304D-BABA-FB38061967FB}" presName="hierChild4" presStyleCnt="0"/>
      <dgm:spPr/>
    </dgm:pt>
    <dgm:pt modelId="{879BAF62-1A1F-8843-B5B5-0A402AFCFB5F}" type="pres">
      <dgm:prSet presAssocID="{FDD1CE99-9381-304D-BABA-FB38061967FB}" presName="hierChild5" presStyleCnt="0"/>
      <dgm:spPr/>
    </dgm:pt>
    <dgm:pt modelId="{63E85C3A-1C68-5F4F-94FD-EC7948627104}" type="pres">
      <dgm:prSet presAssocID="{FCC02AC3-7D32-5047-AFF3-65150F2A6239}" presName="Name28" presStyleLbl="parChTrans1D3" presStyleIdx="12" presStyleCnt="16"/>
      <dgm:spPr/>
      <dgm:t>
        <a:bodyPr/>
        <a:lstStyle/>
        <a:p>
          <a:endParaRPr lang="zh-CN" altLang="en-US"/>
        </a:p>
      </dgm:t>
    </dgm:pt>
    <dgm:pt modelId="{485E4EAE-701E-024E-B6B2-274F5F24859D}" type="pres">
      <dgm:prSet presAssocID="{298AD2CA-E6EA-6D41-9F77-2FD5A74FAA87}" presName="hierRoot2" presStyleCnt="0">
        <dgm:presLayoutVars>
          <dgm:hierBranch val="init"/>
        </dgm:presLayoutVars>
      </dgm:prSet>
      <dgm:spPr/>
    </dgm:pt>
    <dgm:pt modelId="{C1F8E658-2E64-5240-9E9B-D49C0F8A5D12}" type="pres">
      <dgm:prSet presAssocID="{298AD2CA-E6EA-6D41-9F77-2FD5A74FAA87}" presName="rootComposite2" presStyleCnt="0"/>
      <dgm:spPr/>
    </dgm:pt>
    <dgm:pt modelId="{F0DB32E5-9E27-D34C-94A2-D7B77C089343}" type="pres">
      <dgm:prSet presAssocID="{298AD2CA-E6EA-6D41-9F77-2FD5A74FAA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724EA7-F95E-D64F-BEBF-B40A6FF0A842}" type="pres">
      <dgm:prSet presAssocID="{298AD2CA-E6EA-6D41-9F77-2FD5A74FAA87}" presName="topArc2" presStyleLbl="parChTrans1D1" presStyleIdx="54" presStyleCnt="76"/>
      <dgm:spPr/>
    </dgm:pt>
    <dgm:pt modelId="{5ECC484B-6B99-2E47-BDAD-0AD95714B300}" type="pres">
      <dgm:prSet presAssocID="{298AD2CA-E6EA-6D41-9F77-2FD5A74FAA87}" presName="bottomArc2" presStyleLbl="parChTrans1D1" presStyleIdx="55" presStyleCnt="76"/>
      <dgm:spPr/>
    </dgm:pt>
    <dgm:pt modelId="{06E1BB5A-0A6F-7D46-B4AC-AA3A71E85665}" type="pres">
      <dgm:prSet presAssocID="{298AD2CA-E6EA-6D41-9F77-2FD5A74FAA8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D320FB0-D6D0-564F-BFF8-107131A34AAB}" type="pres">
      <dgm:prSet presAssocID="{298AD2CA-E6EA-6D41-9F77-2FD5A74FAA87}" presName="hierChild4" presStyleCnt="0"/>
      <dgm:spPr/>
    </dgm:pt>
    <dgm:pt modelId="{966D9FBB-FF6D-B04F-B2DB-0EACB9C6D731}" type="pres">
      <dgm:prSet presAssocID="{298AD2CA-E6EA-6D41-9F77-2FD5A74FAA87}" presName="hierChild5" presStyleCnt="0"/>
      <dgm:spPr/>
    </dgm:pt>
    <dgm:pt modelId="{97404AE6-3B86-064E-BE4C-2391539C3C73}" type="pres">
      <dgm:prSet presAssocID="{409CE1E0-6632-B940-A4DE-C15F15E8EA99}" presName="Name28" presStyleLbl="parChTrans1D3" presStyleIdx="13" presStyleCnt="16"/>
      <dgm:spPr/>
      <dgm:t>
        <a:bodyPr/>
        <a:lstStyle/>
        <a:p>
          <a:endParaRPr lang="zh-CN" altLang="en-US"/>
        </a:p>
      </dgm:t>
    </dgm:pt>
    <dgm:pt modelId="{FDBD44C4-A66B-D742-A756-0525A0A555F7}" type="pres">
      <dgm:prSet presAssocID="{9F397A5C-65F6-9149-BA47-74C0BE6E8451}" presName="hierRoot2" presStyleCnt="0">
        <dgm:presLayoutVars>
          <dgm:hierBranch val="init"/>
        </dgm:presLayoutVars>
      </dgm:prSet>
      <dgm:spPr/>
    </dgm:pt>
    <dgm:pt modelId="{C72046CB-450C-E746-A37A-58A11050304E}" type="pres">
      <dgm:prSet presAssocID="{9F397A5C-65F6-9149-BA47-74C0BE6E8451}" presName="rootComposite2" presStyleCnt="0"/>
      <dgm:spPr/>
    </dgm:pt>
    <dgm:pt modelId="{47659635-F56A-284C-AFAD-7FE5BBABB291}" type="pres">
      <dgm:prSet presAssocID="{9F397A5C-65F6-9149-BA47-74C0BE6E8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005F4-4BD8-4141-99E2-A3B3DB35074D}" type="pres">
      <dgm:prSet presAssocID="{9F397A5C-65F6-9149-BA47-74C0BE6E8451}" presName="topArc2" presStyleLbl="parChTrans1D1" presStyleIdx="56" presStyleCnt="76"/>
      <dgm:spPr/>
    </dgm:pt>
    <dgm:pt modelId="{B187F2A5-9826-6C4D-9BA7-750042A9962B}" type="pres">
      <dgm:prSet presAssocID="{9F397A5C-65F6-9149-BA47-74C0BE6E8451}" presName="bottomArc2" presStyleLbl="parChTrans1D1" presStyleIdx="57" presStyleCnt="76"/>
      <dgm:spPr/>
    </dgm:pt>
    <dgm:pt modelId="{0931B37C-8E8F-794E-A2EB-271F7A88660A}" type="pres">
      <dgm:prSet presAssocID="{9F397A5C-65F6-9149-BA47-74C0BE6E845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93697C4-F02A-6947-B61E-3DB8C810A1D2}" type="pres">
      <dgm:prSet presAssocID="{9F397A5C-65F6-9149-BA47-74C0BE6E8451}" presName="hierChild4" presStyleCnt="0"/>
      <dgm:spPr/>
    </dgm:pt>
    <dgm:pt modelId="{B5E806CC-4FC3-3249-8896-032B28B5D19D}" type="pres">
      <dgm:prSet presAssocID="{9F397A5C-65F6-9149-BA47-74C0BE6E8451}" presName="hierChild5" presStyleCnt="0"/>
      <dgm:spPr/>
    </dgm:pt>
    <dgm:pt modelId="{88FDA1D4-1E42-764B-A276-65849299257F}" type="pres">
      <dgm:prSet presAssocID="{E5EFB7A1-6CE6-014D-BDAC-D70421B7572F}" presName="Name28" presStyleLbl="parChTrans1D3" presStyleIdx="14" presStyleCnt="16"/>
      <dgm:spPr/>
      <dgm:t>
        <a:bodyPr/>
        <a:lstStyle/>
        <a:p>
          <a:endParaRPr lang="zh-CN" altLang="en-US"/>
        </a:p>
      </dgm:t>
    </dgm:pt>
    <dgm:pt modelId="{68A48211-9D46-2A46-9863-5B45DF8BD426}" type="pres">
      <dgm:prSet presAssocID="{6A3EB527-6ACF-0A48-9611-99C3B11B40BE}" presName="hierRoot2" presStyleCnt="0">
        <dgm:presLayoutVars>
          <dgm:hierBranch val="init"/>
        </dgm:presLayoutVars>
      </dgm:prSet>
      <dgm:spPr/>
    </dgm:pt>
    <dgm:pt modelId="{88B2B912-B2D1-3C4C-8E4A-FAADD8574071}" type="pres">
      <dgm:prSet presAssocID="{6A3EB527-6ACF-0A48-9611-99C3B11B40BE}" presName="rootComposite2" presStyleCnt="0"/>
      <dgm:spPr/>
    </dgm:pt>
    <dgm:pt modelId="{686CC5BF-4374-E047-8130-EF90337A60BC}" type="pres">
      <dgm:prSet presAssocID="{6A3EB527-6ACF-0A48-9611-99C3B11B40B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3D046B-7ED7-0A4F-8CF7-21F8CACE7814}" type="pres">
      <dgm:prSet presAssocID="{6A3EB527-6ACF-0A48-9611-99C3B11B40BE}" presName="topArc2" presStyleLbl="parChTrans1D1" presStyleIdx="58" presStyleCnt="76"/>
      <dgm:spPr/>
    </dgm:pt>
    <dgm:pt modelId="{4C30B598-AB6E-E64B-A059-3261BF6FAC02}" type="pres">
      <dgm:prSet presAssocID="{6A3EB527-6ACF-0A48-9611-99C3B11B40BE}" presName="bottomArc2" presStyleLbl="parChTrans1D1" presStyleIdx="59" presStyleCnt="76"/>
      <dgm:spPr/>
    </dgm:pt>
    <dgm:pt modelId="{15389932-CCD0-7348-9164-B8B3FEE79A61}" type="pres">
      <dgm:prSet presAssocID="{6A3EB527-6ACF-0A48-9611-99C3B11B40B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08CB88B-A15E-B644-A89F-07EFCBC13731}" type="pres">
      <dgm:prSet presAssocID="{6A3EB527-6ACF-0A48-9611-99C3B11B40BE}" presName="hierChild4" presStyleCnt="0"/>
      <dgm:spPr/>
    </dgm:pt>
    <dgm:pt modelId="{5B05F418-9B9A-5D48-8CE1-A5B2BD5DD126}" type="pres">
      <dgm:prSet presAssocID="{20BF316E-829D-F04B-9F95-5F9D817D79AF}" presName="Name28" presStyleLbl="parChTrans1D4" presStyleIdx="12" presStyleCnt="18"/>
      <dgm:spPr/>
      <dgm:t>
        <a:bodyPr/>
        <a:lstStyle/>
        <a:p>
          <a:endParaRPr lang="zh-CN" altLang="en-US"/>
        </a:p>
      </dgm:t>
    </dgm:pt>
    <dgm:pt modelId="{CC07AD2A-DF49-2F40-9A52-0142A646F425}" type="pres">
      <dgm:prSet presAssocID="{F2F8DA69-C542-FC41-B64B-D453DE68B5EA}" presName="hierRoot2" presStyleCnt="0">
        <dgm:presLayoutVars>
          <dgm:hierBranch val="init"/>
        </dgm:presLayoutVars>
      </dgm:prSet>
      <dgm:spPr/>
    </dgm:pt>
    <dgm:pt modelId="{FC4A2B23-7DE4-6642-8237-E5E03C97FA9B}" type="pres">
      <dgm:prSet presAssocID="{F2F8DA69-C542-FC41-B64B-D453DE68B5EA}" presName="rootComposite2" presStyleCnt="0"/>
      <dgm:spPr/>
    </dgm:pt>
    <dgm:pt modelId="{5CFC7636-A925-5F41-BDBB-1E8F94DB780B}" type="pres">
      <dgm:prSet presAssocID="{F2F8DA69-C542-FC41-B64B-D453DE68B5E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B7231A-FE7D-284E-86BB-A514877A66B9}" type="pres">
      <dgm:prSet presAssocID="{F2F8DA69-C542-FC41-B64B-D453DE68B5EA}" presName="topArc2" presStyleLbl="parChTrans1D1" presStyleIdx="60" presStyleCnt="76"/>
      <dgm:spPr/>
    </dgm:pt>
    <dgm:pt modelId="{BC217814-11F5-6543-A84F-66B557FEC956}" type="pres">
      <dgm:prSet presAssocID="{F2F8DA69-C542-FC41-B64B-D453DE68B5EA}" presName="bottomArc2" presStyleLbl="parChTrans1D1" presStyleIdx="61" presStyleCnt="76"/>
      <dgm:spPr/>
    </dgm:pt>
    <dgm:pt modelId="{BFBA327F-EF51-E145-9DA5-EE4438F91A44}" type="pres">
      <dgm:prSet presAssocID="{F2F8DA69-C542-FC41-B64B-D453DE68B5E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240FCF-67E7-CB4A-A116-2CE77972F020}" type="pres">
      <dgm:prSet presAssocID="{F2F8DA69-C542-FC41-B64B-D453DE68B5EA}" presName="hierChild4" presStyleCnt="0"/>
      <dgm:spPr/>
    </dgm:pt>
    <dgm:pt modelId="{88201BD2-901F-0D45-B503-80617A777352}" type="pres">
      <dgm:prSet presAssocID="{F2F8DA69-C542-FC41-B64B-D453DE68B5EA}" presName="hierChild5" presStyleCnt="0"/>
      <dgm:spPr/>
    </dgm:pt>
    <dgm:pt modelId="{7AC205E6-5027-664D-AA36-AFE4A7613A60}" type="pres">
      <dgm:prSet presAssocID="{5F40FC3C-3E18-AD4E-9A1E-2AB5007B1E6F}" presName="Name28" presStyleLbl="parChTrans1D4" presStyleIdx="13" presStyleCnt="18"/>
      <dgm:spPr/>
      <dgm:t>
        <a:bodyPr/>
        <a:lstStyle/>
        <a:p>
          <a:endParaRPr lang="zh-CN" altLang="en-US"/>
        </a:p>
      </dgm:t>
    </dgm:pt>
    <dgm:pt modelId="{73FA3165-7D1F-1247-AFDF-50EF5B07D104}" type="pres">
      <dgm:prSet presAssocID="{848EA96A-858B-3448-8A86-180A7581B467}" presName="hierRoot2" presStyleCnt="0">
        <dgm:presLayoutVars>
          <dgm:hierBranch val="init"/>
        </dgm:presLayoutVars>
      </dgm:prSet>
      <dgm:spPr/>
    </dgm:pt>
    <dgm:pt modelId="{36799912-CB1F-E948-B87F-845987024E6A}" type="pres">
      <dgm:prSet presAssocID="{848EA96A-858B-3448-8A86-180A7581B467}" presName="rootComposite2" presStyleCnt="0"/>
      <dgm:spPr/>
    </dgm:pt>
    <dgm:pt modelId="{625A5F76-FCC6-DF42-AF64-DF7B11997207}" type="pres">
      <dgm:prSet presAssocID="{848EA96A-858B-3448-8A86-180A7581B4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672F63-48F8-EE46-8F44-11E18E5218E4}" type="pres">
      <dgm:prSet presAssocID="{848EA96A-858B-3448-8A86-180A7581B467}" presName="topArc2" presStyleLbl="parChTrans1D1" presStyleIdx="62" presStyleCnt="76"/>
      <dgm:spPr/>
    </dgm:pt>
    <dgm:pt modelId="{8645C583-4F4A-CB40-8CB4-CC287909930E}" type="pres">
      <dgm:prSet presAssocID="{848EA96A-858B-3448-8A86-180A7581B467}" presName="bottomArc2" presStyleLbl="parChTrans1D1" presStyleIdx="63" presStyleCnt="76"/>
      <dgm:spPr/>
    </dgm:pt>
    <dgm:pt modelId="{1516F0CC-42D8-8F43-BCFC-9F5E5529C9BB}" type="pres">
      <dgm:prSet presAssocID="{848EA96A-858B-3448-8A86-180A7581B4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629CD8A-E23F-5943-9D7F-5F3C087FF48F}" type="pres">
      <dgm:prSet presAssocID="{848EA96A-858B-3448-8A86-180A7581B467}" presName="hierChild4" presStyleCnt="0"/>
      <dgm:spPr/>
    </dgm:pt>
    <dgm:pt modelId="{25BFEE60-85D9-154D-A5E5-261A3593EFD0}" type="pres">
      <dgm:prSet presAssocID="{848EA96A-858B-3448-8A86-180A7581B467}" presName="hierChild5" presStyleCnt="0"/>
      <dgm:spPr/>
    </dgm:pt>
    <dgm:pt modelId="{7C6A4378-412C-CC47-9C98-75C4087B584A}" type="pres">
      <dgm:prSet presAssocID="{6A3EB527-6ACF-0A48-9611-99C3B11B40BE}" presName="hierChild5" presStyleCnt="0"/>
      <dgm:spPr/>
    </dgm:pt>
    <dgm:pt modelId="{31C5AEE3-BD8A-5640-81BF-465C27ADD967}" type="pres">
      <dgm:prSet presAssocID="{96D59D7F-7B6B-F441-8DF1-533D4CB80923}" presName="Name28" presStyleLbl="parChTrans1D3" presStyleIdx="15" presStyleCnt="16"/>
      <dgm:spPr/>
      <dgm:t>
        <a:bodyPr/>
        <a:lstStyle/>
        <a:p>
          <a:endParaRPr lang="zh-CN" altLang="en-US"/>
        </a:p>
      </dgm:t>
    </dgm:pt>
    <dgm:pt modelId="{AF3ABA1E-73E0-784C-A2A8-C209C7FE2D5A}" type="pres">
      <dgm:prSet presAssocID="{49C1984E-2807-BD42-B666-9C3B0DE2CA25}" presName="hierRoot2" presStyleCnt="0">
        <dgm:presLayoutVars>
          <dgm:hierBranch val="init"/>
        </dgm:presLayoutVars>
      </dgm:prSet>
      <dgm:spPr/>
    </dgm:pt>
    <dgm:pt modelId="{381B0FFD-34D3-374B-980A-71A038547A33}" type="pres">
      <dgm:prSet presAssocID="{49C1984E-2807-BD42-B666-9C3B0DE2CA25}" presName="rootComposite2" presStyleCnt="0"/>
      <dgm:spPr/>
    </dgm:pt>
    <dgm:pt modelId="{B7817AA0-4DD5-0044-B9AE-F006B0E364FD}" type="pres">
      <dgm:prSet presAssocID="{49C1984E-2807-BD42-B666-9C3B0DE2CA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23F3A-3649-C84D-9525-E4E77FFEA7C6}" type="pres">
      <dgm:prSet presAssocID="{49C1984E-2807-BD42-B666-9C3B0DE2CA25}" presName="topArc2" presStyleLbl="parChTrans1D1" presStyleIdx="64" presStyleCnt="76"/>
      <dgm:spPr/>
    </dgm:pt>
    <dgm:pt modelId="{FECF835F-CBA3-914F-A0E4-16301C5651E6}" type="pres">
      <dgm:prSet presAssocID="{49C1984E-2807-BD42-B666-9C3B0DE2CA25}" presName="bottomArc2" presStyleLbl="parChTrans1D1" presStyleIdx="65" presStyleCnt="76"/>
      <dgm:spPr/>
    </dgm:pt>
    <dgm:pt modelId="{6CD53A48-80C8-3F44-A2C4-D30417126C0F}" type="pres">
      <dgm:prSet presAssocID="{49C1984E-2807-BD42-B666-9C3B0DE2CA2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DD28C6-D9AA-FB42-A434-53A99E3E1A1E}" type="pres">
      <dgm:prSet presAssocID="{49C1984E-2807-BD42-B666-9C3B0DE2CA25}" presName="hierChild4" presStyleCnt="0"/>
      <dgm:spPr/>
    </dgm:pt>
    <dgm:pt modelId="{3CBDE81A-73AB-7E42-9E3A-3FE89BD62579}" type="pres">
      <dgm:prSet presAssocID="{4572D817-EECC-4443-82F9-C8E21062B97E}" presName="Name28" presStyleLbl="parChTrans1D4" presStyleIdx="14" presStyleCnt="18"/>
      <dgm:spPr/>
      <dgm:t>
        <a:bodyPr/>
        <a:lstStyle/>
        <a:p>
          <a:endParaRPr lang="zh-CN" altLang="en-US"/>
        </a:p>
      </dgm:t>
    </dgm:pt>
    <dgm:pt modelId="{6B11B87E-A6A5-194C-AE9D-BA978D00C026}" type="pres">
      <dgm:prSet presAssocID="{2905C6A0-A790-2646-B636-BE6865D454AA}" presName="hierRoot2" presStyleCnt="0">
        <dgm:presLayoutVars>
          <dgm:hierBranch val="init"/>
        </dgm:presLayoutVars>
      </dgm:prSet>
      <dgm:spPr/>
    </dgm:pt>
    <dgm:pt modelId="{04AA4E25-9315-A142-84BC-4866B4696D56}" type="pres">
      <dgm:prSet presAssocID="{2905C6A0-A790-2646-B636-BE6865D454AA}" presName="rootComposite2" presStyleCnt="0"/>
      <dgm:spPr/>
    </dgm:pt>
    <dgm:pt modelId="{F5746F55-7751-6D43-BD0C-BF0908A0A1D8}" type="pres">
      <dgm:prSet presAssocID="{2905C6A0-A790-2646-B636-BE6865D454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C192C-3FD8-004A-AF3D-5F36AA5688EF}" type="pres">
      <dgm:prSet presAssocID="{2905C6A0-A790-2646-B636-BE6865D454AA}" presName="topArc2" presStyleLbl="parChTrans1D1" presStyleIdx="66" presStyleCnt="76"/>
      <dgm:spPr/>
    </dgm:pt>
    <dgm:pt modelId="{22CD511E-028C-FC43-A194-89F837A4C5BC}" type="pres">
      <dgm:prSet presAssocID="{2905C6A0-A790-2646-B636-BE6865D454AA}" presName="bottomArc2" presStyleLbl="parChTrans1D1" presStyleIdx="67" presStyleCnt="76"/>
      <dgm:spPr/>
    </dgm:pt>
    <dgm:pt modelId="{AD05A238-1272-D144-B154-C9E15ACCD581}" type="pres">
      <dgm:prSet presAssocID="{2905C6A0-A790-2646-B636-BE6865D454A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307D7C3-672C-2B4D-965B-3A891CBA178D}" type="pres">
      <dgm:prSet presAssocID="{2905C6A0-A790-2646-B636-BE6865D454AA}" presName="hierChild4" presStyleCnt="0"/>
      <dgm:spPr/>
    </dgm:pt>
    <dgm:pt modelId="{A8EDD02B-654B-9B4B-B994-FECDCC9434D9}" type="pres">
      <dgm:prSet presAssocID="{2905C6A0-A790-2646-B636-BE6865D454AA}" presName="hierChild5" presStyleCnt="0"/>
      <dgm:spPr/>
    </dgm:pt>
    <dgm:pt modelId="{E6DC9DB3-7376-A745-840E-581CC21A8636}" type="pres">
      <dgm:prSet presAssocID="{A4475CDE-3709-C84B-8FB9-C7174AB219CC}" presName="Name28" presStyleLbl="parChTrans1D4" presStyleIdx="15" presStyleCnt="18"/>
      <dgm:spPr/>
      <dgm:t>
        <a:bodyPr/>
        <a:lstStyle/>
        <a:p>
          <a:endParaRPr lang="zh-CN" altLang="en-US"/>
        </a:p>
      </dgm:t>
    </dgm:pt>
    <dgm:pt modelId="{496FA684-1929-0949-9335-ADE495FC7DDA}" type="pres">
      <dgm:prSet presAssocID="{F24584BC-89BA-624B-9EB3-36A2A29AAF11}" presName="hierRoot2" presStyleCnt="0">
        <dgm:presLayoutVars>
          <dgm:hierBranch val="init"/>
        </dgm:presLayoutVars>
      </dgm:prSet>
      <dgm:spPr/>
    </dgm:pt>
    <dgm:pt modelId="{55801E83-6912-2345-8E97-6924EB288979}" type="pres">
      <dgm:prSet presAssocID="{F24584BC-89BA-624B-9EB3-36A2A29AAF11}" presName="rootComposite2" presStyleCnt="0"/>
      <dgm:spPr/>
    </dgm:pt>
    <dgm:pt modelId="{13E28739-DD79-BD47-92CC-83C374FC8F03}" type="pres">
      <dgm:prSet presAssocID="{F24584BC-89BA-624B-9EB3-36A2A29AAF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FAEBE-5BD2-F54C-A96F-B7FE51F560FE}" type="pres">
      <dgm:prSet presAssocID="{F24584BC-89BA-624B-9EB3-36A2A29AAF11}" presName="topArc2" presStyleLbl="parChTrans1D1" presStyleIdx="68" presStyleCnt="76"/>
      <dgm:spPr/>
    </dgm:pt>
    <dgm:pt modelId="{93557A5F-FE14-EF49-B5D1-08CE4D4F3F18}" type="pres">
      <dgm:prSet presAssocID="{F24584BC-89BA-624B-9EB3-36A2A29AAF11}" presName="bottomArc2" presStyleLbl="parChTrans1D1" presStyleIdx="69" presStyleCnt="76"/>
      <dgm:spPr/>
    </dgm:pt>
    <dgm:pt modelId="{5CCD33DD-926F-B940-A0C2-21DCCCBCF0CB}" type="pres">
      <dgm:prSet presAssocID="{F24584BC-89BA-624B-9EB3-36A2A29AAF1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836FF9-5FCD-B34C-A736-86EFBAF2DDA5}" type="pres">
      <dgm:prSet presAssocID="{F24584BC-89BA-624B-9EB3-36A2A29AAF11}" presName="hierChild4" presStyleCnt="0"/>
      <dgm:spPr/>
    </dgm:pt>
    <dgm:pt modelId="{602D4488-D663-8444-A9CA-6BB0D1CE776A}" type="pres">
      <dgm:prSet presAssocID="{F24584BC-89BA-624B-9EB3-36A2A29AAF11}" presName="hierChild5" presStyleCnt="0"/>
      <dgm:spPr/>
    </dgm:pt>
    <dgm:pt modelId="{C93D3F07-E6E4-A548-BAF1-D81C4E21BAF9}" type="pres">
      <dgm:prSet presAssocID="{7B4CB9A1-A89B-5840-8274-74CED91ABC4E}" presName="Name28" presStyleLbl="parChTrans1D4" presStyleIdx="16" presStyleCnt="18"/>
      <dgm:spPr/>
      <dgm:t>
        <a:bodyPr/>
        <a:lstStyle/>
        <a:p>
          <a:endParaRPr lang="zh-CN" altLang="en-US"/>
        </a:p>
      </dgm:t>
    </dgm:pt>
    <dgm:pt modelId="{1D9AB4C0-1F93-2A4F-B7A6-49C07C2443A1}" type="pres">
      <dgm:prSet presAssocID="{912DE6F0-AF2F-974D-B26E-A6F93C45F169}" presName="hierRoot2" presStyleCnt="0">
        <dgm:presLayoutVars>
          <dgm:hierBranch val="init"/>
        </dgm:presLayoutVars>
      </dgm:prSet>
      <dgm:spPr/>
    </dgm:pt>
    <dgm:pt modelId="{FED60DC8-0F50-3E4B-9C98-774031D5CDAE}" type="pres">
      <dgm:prSet presAssocID="{912DE6F0-AF2F-974D-B26E-A6F93C45F169}" presName="rootComposite2" presStyleCnt="0"/>
      <dgm:spPr/>
    </dgm:pt>
    <dgm:pt modelId="{7A97299D-20AF-D04D-91A1-86BA1F43B91B}" type="pres">
      <dgm:prSet presAssocID="{912DE6F0-AF2F-974D-B26E-A6F93C45F1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7171B-D682-4644-956E-95B5ECBCE01E}" type="pres">
      <dgm:prSet presAssocID="{912DE6F0-AF2F-974D-B26E-A6F93C45F169}" presName="topArc2" presStyleLbl="parChTrans1D1" presStyleIdx="70" presStyleCnt="76"/>
      <dgm:spPr/>
    </dgm:pt>
    <dgm:pt modelId="{1BF5B1B3-8E49-D345-AB7A-E13FE3B177A0}" type="pres">
      <dgm:prSet presAssocID="{912DE6F0-AF2F-974D-B26E-A6F93C45F169}" presName="bottomArc2" presStyleLbl="parChTrans1D1" presStyleIdx="71" presStyleCnt="76"/>
      <dgm:spPr/>
    </dgm:pt>
    <dgm:pt modelId="{ACDA57DB-8A83-A643-A98E-69D71CEEF369}" type="pres">
      <dgm:prSet presAssocID="{912DE6F0-AF2F-974D-B26E-A6F93C45F16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77F8649-FE6B-474C-8CFC-660BB5F88674}" type="pres">
      <dgm:prSet presAssocID="{912DE6F0-AF2F-974D-B26E-A6F93C45F169}" presName="hierChild4" presStyleCnt="0"/>
      <dgm:spPr/>
    </dgm:pt>
    <dgm:pt modelId="{78BE5C86-0EB3-8847-B8C9-865EC402FDD2}" type="pres">
      <dgm:prSet presAssocID="{912DE6F0-AF2F-974D-B26E-A6F93C45F169}" presName="hierChild5" presStyleCnt="0"/>
      <dgm:spPr/>
    </dgm:pt>
    <dgm:pt modelId="{94E6F24D-CCA0-9D46-B191-531BFDFC67B9}" type="pres">
      <dgm:prSet presAssocID="{85ED9134-DA53-9B4C-BA84-52BBAED467BB}" presName="Name28" presStyleLbl="parChTrans1D4" presStyleIdx="17" presStyleCnt="18"/>
      <dgm:spPr/>
      <dgm:t>
        <a:bodyPr/>
        <a:lstStyle/>
        <a:p>
          <a:endParaRPr lang="zh-CN" altLang="en-US"/>
        </a:p>
      </dgm:t>
    </dgm:pt>
    <dgm:pt modelId="{E4D66B5B-5255-CE46-98A2-A6A0F1C35158}" type="pres">
      <dgm:prSet presAssocID="{FD53E813-7B11-EB4F-B076-ADEC87DC85A6}" presName="hierRoot2" presStyleCnt="0">
        <dgm:presLayoutVars>
          <dgm:hierBranch val="init"/>
        </dgm:presLayoutVars>
      </dgm:prSet>
      <dgm:spPr/>
    </dgm:pt>
    <dgm:pt modelId="{60D88976-540F-6B49-8BFB-2CADAD88964E}" type="pres">
      <dgm:prSet presAssocID="{FD53E813-7B11-EB4F-B076-ADEC87DC85A6}" presName="rootComposite2" presStyleCnt="0"/>
      <dgm:spPr/>
    </dgm:pt>
    <dgm:pt modelId="{3B2EA53B-BB64-164E-A358-A81CE014626B}" type="pres">
      <dgm:prSet presAssocID="{FD53E813-7B11-EB4F-B076-ADEC87DC8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F2240-2B8F-AA49-B966-F6729AE63050}" type="pres">
      <dgm:prSet presAssocID="{FD53E813-7B11-EB4F-B076-ADEC87DC85A6}" presName="topArc2" presStyleLbl="parChTrans1D1" presStyleIdx="72" presStyleCnt="76"/>
      <dgm:spPr/>
    </dgm:pt>
    <dgm:pt modelId="{C6C666AE-7D0E-BF4E-9861-220AE7CFC30F}" type="pres">
      <dgm:prSet presAssocID="{FD53E813-7B11-EB4F-B076-ADEC87DC85A6}" presName="bottomArc2" presStyleLbl="parChTrans1D1" presStyleIdx="73" presStyleCnt="76"/>
      <dgm:spPr/>
    </dgm:pt>
    <dgm:pt modelId="{609B7472-90E1-1941-BBA6-FFCACE29B388}" type="pres">
      <dgm:prSet presAssocID="{FD53E813-7B11-EB4F-B076-ADEC87DC85A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263B2876-6387-AD46-A0B0-2A3E865503AF}" type="pres">
      <dgm:prSet presAssocID="{FD53E813-7B11-EB4F-B076-ADEC87DC85A6}" presName="hierChild4" presStyleCnt="0"/>
      <dgm:spPr/>
    </dgm:pt>
    <dgm:pt modelId="{985644F7-CA89-8A46-A7E7-88ED7E190EB6}" type="pres">
      <dgm:prSet presAssocID="{FD53E813-7B11-EB4F-B076-ADEC87DC85A6}" presName="hierChild5" presStyleCnt="0"/>
      <dgm:spPr/>
    </dgm:pt>
    <dgm:pt modelId="{BF71567C-1FA2-A14F-8686-E1728E2368AB}" type="pres">
      <dgm:prSet presAssocID="{49C1984E-2807-BD42-B666-9C3B0DE2CA25}" presName="hierChild5" presStyleCnt="0"/>
      <dgm:spPr/>
    </dgm:pt>
    <dgm:pt modelId="{71E9ED9B-FD1F-D44C-A5CC-BA582805CAE9}" type="pres">
      <dgm:prSet presAssocID="{1C1A68AE-B38A-B643-A11A-4FD059A12E09}" presName="hierChild5" presStyleCnt="0"/>
      <dgm:spPr/>
    </dgm:pt>
    <dgm:pt modelId="{93BDD461-4BFE-E041-91AC-AEB8F1D513B5}" type="pres">
      <dgm:prSet presAssocID="{D660F8BE-F731-E64E-BAB8-045085FA311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7FE6C010-6C68-9A49-8321-82C78B02D9CE}" type="pres">
      <dgm:prSet presAssocID="{CCC4DC26-7C3D-EB42-A28A-8B512F1C0B38}" presName="hierRoot2" presStyleCnt="0">
        <dgm:presLayoutVars>
          <dgm:hierBranch val="init"/>
        </dgm:presLayoutVars>
      </dgm:prSet>
      <dgm:spPr/>
    </dgm:pt>
    <dgm:pt modelId="{B1175142-5C9F-6542-9057-6C09563E876C}" type="pres">
      <dgm:prSet presAssocID="{CCC4DC26-7C3D-EB42-A28A-8B512F1C0B38}" presName="rootComposite2" presStyleCnt="0"/>
      <dgm:spPr/>
    </dgm:pt>
    <dgm:pt modelId="{D279E227-A4AC-2040-8E00-881E7248AE3A}" type="pres">
      <dgm:prSet presAssocID="{CCC4DC26-7C3D-EB42-A28A-8B512F1C0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D7F695-FF3B-D440-9CC9-64018DFC2AD7}" type="pres">
      <dgm:prSet presAssocID="{CCC4DC26-7C3D-EB42-A28A-8B512F1C0B38}" presName="topArc2" presStyleLbl="parChTrans1D1" presStyleIdx="74" presStyleCnt="76"/>
      <dgm:spPr/>
    </dgm:pt>
    <dgm:pt modelId="{F79DACE5-36DC-4347-BFA8-F88D96B98747}" type="pres">
      <dgm:prSet presAssocID="{CCC4DC26-7C3D-EB42-A28A-8B512F1C0B38}" presName="bottomArc2" presStyleLbl="parChTrans1D1" presStyleIdx="75" presStyleCnt="76"/>
      <dgm:spPr/>
    </dgm:pt>
    <dgm:pt modelId="{9DB328BB-7467-8846-9926-AF157930DD1F}" type="pres">
      <dgm:prSet presAssocID="{CCC4DC26-7C3D-EB42-A28A-8B512F1C0B38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92F7D23-2E01-8148-AE6C-30E9D139E367}" type="pres">
      <dgm:prSet presAssocID="{CCC4DC26-7C3D-EB42-A28A-8B512F1C0B38}" presName="hierChild4" presStyleCnt="0"/>
      <dgm:spPr/>
    </dgm:pt>
    <dgm:pt modelId="{0C43F019-86F2-0A49-BB2D-4B8A05AC04E8}" type="pres">
      <dgm:prSet presAssocID="{CCC4DC26-7C3D-EB42-A28A-8B512F1C0B38}" presName="hierChild5" presStyleCnt="0"/>
      <dgm:spPr/>
    </dgm:pt>
    <dgm:pt modelId="{B9AA5B01-F982-B34B-8FA0-ACF5E494D0E5}" type="pres">
      <dgm:prSet presAssocID="{0A291C93-053E-5648-ACCF-ED0615A71E91}" presName="hierChild3" presStyleCnt="0"/>
      <dgm:spPr/>
    </dgm:pt>
  </dgm:ptLst>
  <dgm:cxnLst>
    <dgm:cxn modelId="{B3B1A233-EA54-C34F-B9CC-40C8A229243A}" type="presOf" srcId="{49C1984E-2807-BD42-B666-9C3B0DE2CA25}" destId="{6CD53A48-80C8-3F44-A2C4-D30417126C0F}" srcOrd="1" destOrd="0" presId="urn:microsoft.com/office/officeart/2008/layout/HalfCircleOrganizationChart"/>
    <dgm:cxn modelId="{2BBBCE32-BBDF-3345-B170-FF130343AFA1}" type="presOf" srcId="{EFF471C4-EAA8-6C4B-8DDA-9AD737E6514A}" destId="{B83247B6-3138-CE4C-9C77-BDF1BCFAC69F}" srcOrd="1" destOrd="0" presId="urn:microsoft.com/office/officeart/2008/layout/HalfCircleOrganizationChart"/>
    <dgm:cxn modelId="{7BE8C63F-71A1-A840-A1F6-6F863AF5177D}" type="presOf" srcId="{605C7AC8-CF78-1A4A-8A66-05B8F2A7B4FD}" destId="{120E0C55-FD40-BA47-A3AB-EE7B69E01439}" srcOrd="0" destOrd="0" presId="urn:microsoft.com/office/officeart/2008/layout/HalfCircleOrganizationChart"/>
    <dgm:cxn modelId="{B8CEAE47-2023-9F40-889F-103806416ACD}" type="presOf" srcId="{5121D18F-8ABE-9C40-9362-CF6DD75E0E83}" destId="{19A911C2-0EE3-284B-8E9E-CF22460B830B}" srcOrd="0" destOrd="0" presId="urn:microsoft.com/office/officeart/2008/layout/HalfCircleOrganizationChart"/>
    <dgm:cxn modelId="{F0A90C5A-6A52-6840-8EC7-1EAD0D5C92C4}" type="presOf" srcId="{0A291C93-053E-5648-ACCF-ED0615A71E91}" destId="{C0C33D14-B545-E640-B43B-AD287F590995}" srcOrd="1" destOrd="0" presId="urn:microsoft.com/office/officeart/2008/layout/HalfCircleOrganizationChart"/>
    <dgm:cxn modelId="{103EB570-01EF-894D-954D-D804CAAEF791}" srcId="{1C1A68AE-B38A-B643-A11A-4FD059A12E09}" destId="{D21CB905-6FCB-C749-B8D8-F7E3E8890832}" srcOrd="1" destOrd="0" parTransId="{97C77DD9-8856-0F49-A10A-9917B2B3623A}" sibTransId="{A8CDE278-D335-3D4D-A468-615C16CE7024}"/>
    <dgm:cxn modelId="{4BD16375-B48F-E747-A8D7-D23D189E5729}" type="presOf" srcId="{912DE6F0-AF2F-974D-B26E-A6F93C45F169}" destId="{ACDA57DB-8A83-A643-A98E-69D71CEEF369}" srcOrd="1" destOrd="0" presId="urn:microsoft.com/office/officeart/2008/layout/HalfCircleOrganizationChart"/>
    <dgm:cxn modelId="{FAF2D70D-D7BA-1F42-808A-B5B9205970DC}" type="presOf" srcId="{8A2FF53A-DC09-7644-B15C-DE815DED88AB}" destId="{E1A19351-B2AB-A041-98BE-DFB63A76093C}" srcOrd="0" destOrd="0" presId="urn:microsoft.com/office/officeart/2008/layout/HalfCircleOrganizationChart"/>
    <dgm:cxn modelId="{B0AA328F-1EFE-BB49-9D4E-CC39B5EAE665}" srcId="{1C1A68AE-B38A-B643-A11A-4FD059A12E09}" destId="{6A3EB527-6ACF-0A48-9611-99C3B11B40BE}" srcOrd="7" destOrd="0" parTransId="{E5EFB7A1-6CE6-014D-BDAC-D70421B7572F}" sibTransId="{C59EFA03-308B-724F-9C81-49EB71E03745}"/>
    <dgm:cxn modelId="{7B7EDBC4-954C-2147-82B3-F2DA038F13DA}" type="presOf" srcId="{FCC02AC3-7D32-5047-AFF3-65150F2A6239}" destId="{63E85C3A-1C68-5F4F-94FD-EC7948627104}" srcOrd="0" destOrd="0" presId="urn:microsoft.com/office/officeart/2008/layout/HalfCircleOrganizationChart"/>
    <dgm:cxn modelId="{BF1B1ADB-4400-7949-9151-E2EB3AFB14E7}" type="presOf" srcId="{FB35C321-564E-244E-9B01-6B694417C567}" destId="{3728571E-BDB7-B24E-AF1A-074E20B827AE}" srcOrd="0" destOrd="0" presId="urn:microsoft.com/office/officeart/2008/layout/HalfCircleOrganizationChart"/>
    <dgm:cxn modelId="{64D09519-9388-6D4D-89E1-043A98CB1358}" srcId="{1C1A68AE-B38A-B643-A11A-4FD059A12E09}" destId="{9F397A5C-65F6-9149-BA47-74C0BE6E8451}" srcOrd="6" destOrd="0" parTransId="{409CE1E0-6632-B940-A4DE-C15F15E8EA99}" sibTransId="{2A1F6D91-209C-8F4C-9B6A-C28A26B7F2BA}"/>
    <dgm:cxn modelId="{14779454-84DE-1141-BA79-2F5DAB77D992}" type="presOf" srcId="{7141269C-31FE-7D4F-8143-774B7236DB10}" destId="{D9AFA551-E2D4-9B44-BB75-AFC4C6D4A494}" srcOrd="0" destOrd="0" presId="urn:microsoft.com/office/officeart/2008/layout/HalfCircleOrganizationChart"/>
    <dgm:cxn modelId="{FFD6A76C-8B88-E046-A34F-31D6E5058326}" type="presOf" srcId="{80E24F08-DF62-5E49-9B79-93496DA5E335}" destId="{C62681DF-40E2-A848-B759-C9BA66994052}" srcOrd="1" destOrd="0" presId="urn:microsoft.com/office/officeart/2008/layout/HalfCircleOrganizationChart"/>
    <dgm:cxn modelId="{E4D0B08B-3A83-854B-BCED-64FF76045456}" type="presOf" srcId="{8761ADCA-31A0-9746-A62D-2657C1F8C0DA}" destId="{339B4D52-3E2B-7F4E-BBC4-CCBB2CAE208D}" srcOrd="0" destOrd="0" presId="urn:microsoft.com/office/officeart/2008/layout/HalfCircleOrganizationChart"/>
    <dgm:cxn modelId="{FED78054-823F-4A45-88BF-C12010DB01D1}" srcId="{6A3EB527-6ACF-0A48-9611-99C3B11B40BE}" destId="{848EA96A-858B-3448-8A86-180A7581B467}" srcOrd="1" destOrd="0" parTransId="{5F40FC3C-3E18-AD4E-9A1E-2AB5007B1E6F}" sibTransId="{12AC23CB-AA85-B944-B44F-2CF0808193F8}"/>
    <dgm:cxn modelId="{E63893D7-D3F7-DB44-BE8A-4C5983A51C3B}" type="presOf" srcId="{38249C5A-6E92-8A49-9FFD-3C9A20D06708}" destId="{F5AE1F46-42BB-C147-963D-FA16485FE14F}" srcOrd="0" destOrd="0" presId="urn:microsoft.com/office/officeart/2008/layout/HalfCircleOrganizationChart"/>
    <dgm:cxn modelId="{B4987004-83CD-2249-AB9E-EAD2AD4C5A16}" srcId="{1C1A68AE-B38A-B643-A11A-4FD059A12E09}" destId="{49C1984E-2807-BD42-B666-9C3B0DE2CA25}" srcOrd="8" destOrd="0" parTransId="{96D59D7F-7B6B-F441-8DF1-533D4CB80923}" sibTransId="{15631183-4C8E-DF42-9787-73AC15806CD5}"/>
    <dgm:cxn modelId="{78A5CD77-DBFB-564B-B624-0F2DF5388CAB}" srcId="{49C1984E-2807-BD42-B666-9C3B0DE2CA25}" destId="{2905C6A0-A790-2646-B636-BE6865D454AA}" srcOrd="0" destOrd="0" parTransId="{4572D817-EECC-4443-82F9-C8E21062B97E}" sibTransId="{631B6F5C-40A5-B047-88FF-3CC1556D60F7}"/>
    <dgm:cxn modelId="{65D41AC3-5154-B94D-8836-8143B65D365E}" srcId="{D21CB905-6FCB-C749-B8D8-F7E3E8890832}" destId="{A51A1599-5BFF-5044-AFEF-66D1590AF125}" srcOrd="0" destOrd="0" parTransId="{AD091C28-9511-284D-B4BF-B2F1EB1DC710}" sibTransId="{19221E10-95FC-094B-A093-C22AEDDA23F5}"/>
    <dgm:cxn modelId="{E02017A8-EBE9-4449-B3EA-9BB389925F4B}" type="presOf" srcId="{CE3EFE18-8D61-BE49-9583-A7540637F005}" destId="{0AF0AC11-D25A-4F41-B195-988E90C52973}" srcOrd="1" destOrd="0" presId="urn:microsoft.com/office/officeart/2008/layout/HalfCircleOrganizationChart"/>
    <dgm:cxn modelId="{E167B581-0CE8-474F-8A06-3FFC2DF86D91}" type="presOf" srcId="{9723EC5E-5B40-B148-B7F4-0E5AF3970E0C}" destId="{D72C10F2-B83B-EA40-A8C4-266F5CDD1E89}" srcOrd="1" destOrd="0" presId="urn:microsoft.com/office/officeart/2008/layout/HalfCircleOrganizationChart"/>
    <dgm:cxn modelId="{D1CA663E-27FA-4841-9689-B68C78FA3DFC}" srcId="{0A291C93-053E-5648-ACCF-ED0615A71E91}" destId="{1C1A68AE-B38A-B643-A11A-4FD059A12E09}" srcOrd="1" destOrd="0" parTransId="{5121D18F-8ABE-9C40-9362-CF6DD75E0E83}" sibTransId="{F59CE19D-C01C-C543-9452-C9200DE97615}"/>
    <dgm:cxn modelId="{D8B758C0-8759-6B4E-9AC2-01B27D47B657}" type="presOf" srcId="{FB35C321-564E-244E-9B01-6B694417C567}" destId="{528CA2C2-E744-8F46-B8C8-6C91541A1864}" srcOrd="1" destOrd="0" presId="urn:microsoft.com/office/officeart/2008/layout/HalfCircleOrganizationChart"/>
    <dgm:cxn modelId="{4445E1E1-0AC7-9440-BA94-BD55250A4425}" type="presOf" srcId="{96D59D7F-7B6B-F441-8DF1-533D4CB80923}" destId="{31C5AEE3-BD8A-5640-81BF-465C27ADD967}" srcOrd="0" destOrd="0" presId="urn:microsoft.com/office/officeart/2008/layout/HalfCircleOrganizationChart"/>
    <dgm:cxn modelId="{8873883E-B8C6-9E41-8717-8DD1819E36DB}" type="presOf" srcId="{D660F8BE-F731-E64E-BAB8-045085FA311F}" destId="{93BDD461-4BFE-E041-91AC-AEB8F1D513B5}" srcOrd="0" destOrd="0" presId="urn:microsoft.com/office/officeart/2008/layout/HalfCircleOrganizationChart"/>
    <dgm:cxn modelId="{56C1DBB4-FABA-5745-B069-26FFA15EEEFB}" type="presOf" srcId="{F24584BC-89BA-624B-9EB3-36A2A29AAF11}" destId="{13E28739-DD79-BD47-92CC-83C374FC8F03}" srcOrd="0" destOrd="0" presId="urn:microsoft.com/office/officeart/2008/layout/HalfCircleOrganizationChart"/>
    <dgm:cxn modelId="{61B5AAB7-7478-7A4B-A8F1-FE35B4FAE3FB}" type="presOf" srcId="{58B3A81C-3EBB-1844-97C4-AAFEB85EE3F5}" destId="{F59E2C65-7AC5-F24D-B77F-2E7C6391D994}" srcOrd="0" destOrd="0" presId="urn:microsoft.com/office/officeart/2008/layout/HalfCircleOrganizationChart"/>
    <dgm:cxn modelId="{D260CAC1-4279-0D49-AB82-A91F1BA9EA9D}" type="presOf" srcId="{2905C6A0-A790-2646-B636-BE6865D454AA}" destId="{AD05A238-1272-D144-B154-C9E15ACCD581}" srcOrd="1" destOrd="0" presId="urn:microsoft.com/office/officeart/2008/layout/HalfCircleOrganizationChart"/>
    <dgm:cxn modelId="{8C5CA596-DE5F-3343-88A2-E564AB95E969}" type="presOf" srcId="{20BF316E-829D-F04B-9F95-5F9D817D79AF}" destId="{5B05F418-9B9A-5D48-8CE1-A5B2BD5DD126}" srcOrd="0" destOrd="0" presId="urn:microsoft.com/office/officeart/2008/layout/HalfCircleOrganizationChart"/>
    <dgm:cxn modelId="{E7689148-1DCB-5C40-A449-A3BA4E3154A8}" type="presOf" srcId="{A6A51215-925D-ED41-BAB9-345259960EAF}" destId="{661BEA2E-1427-A240-A83E-9BDE4DC0AF38}" srcOrd="0" destOrd="0" presId="urn:microsoft.com/office/officeart/2008/layout/HalfCircleOrganizationChart"/>
    <dgm:cxn modelId="{8B4B8D65-2656-9D46-92B4-B930D9C9437B}" type="presOf" srcId="{EFF471C4-EAA8-6C4B-8DDA-9AD737E6514A}" destId="{68167851-92B2-4940-8A39-CBDA506A4F9A}" srcOrd="0" destOrd="0" presId="urn:microsoft.com/office/officeart/2008/layout/HalfCircleOrganizationChart"/>
    <dgm:cxn modelId="{91CACF43-D14F-274B-9F26-0F430C4C1B1F}" type="presOf" srcId="{26CAC06E-BA2F-B348-B3A6-FA91F6DB2DB6}" destId="{381A192C-46E2-EA42-AD6D-178F2D72A56A}" srcOrd="1" destOrd="0" presId="urn:microsoft.com/office/officeart/2008/layout/HalfCircleOrganizationChart"/>
    <dgm:cxn modelId="{81D8C5B4-77DB-164D-8AB6-DA59127C9F90}" srcId="{098F6FF2-7057-2347-AC9A-272F744A2124}" destId="{153AA711-D824-1545-A7CD-A9C977B05523}" srcOrd="3" destOrd="0" parTransId="{34592096-3CA5-D14A-B6AD-FB261485AAE3}" sibTransId="{6D11D1A1-75BB-4347-B2F6-E466386E5C35}"/>
    <dgm:cxn modelId="{15611853-E1A0-0B42-9D51-8D61E221254C}" type="presOf" srcId="{9F397A5C-65F6-9149-BA47-74C0BE6E8451}" destId="{0931B37C-8E8F-794E-A2EB-271F7A88660A}" srcOrd="1" destOrd="0" presId="urn:microsoft.com/office/officeart/2008/layout/HalfCircleOrganizationChart"/>
    <dgm:cxn modelId="{FFA2836F-30FD-CF4E-9EBE-788D56AACCAE}" type="presOf" srcId="{298AD2CA-E6EA-6D41-9F77-2FD5A74FAA87}" destId="{F0DB32E5-9E27-D34C-94A2-D7B77C089343}" srcOrd="0" destOrd="0" presId="urn:microsoft.com/office/officeart/2008/layout/HalfCircleOrganizationChart"/>
    <dgm:cxn modelId="{7C8FE99A-3210-724B-9F94-16D27F7BD92C}" srcId="{774BF599-32C1-784D-AF2F-FEDBF8611EBE}" destId="{0A291C93-053E-5648-ACCF-ED0615A71E91}" srcOrd="0" destOrd="0" parTransId="{0B65DE41-5BBF-3A41-B561-1B3E9652F3CB}" sibTransId="{29E8D002-7F9E-3549-B3D9-910FFECBADA1}"/>
    <dgm:cxn modelId="{2B42D065-BDE7-4D4B-9AD9-B8A55FE58360}" type="presOf" srcId="{ED5668F9-3497-2C4D-AC71-0BE437A896F7}" destId="{B35364EF-F4D3-BE4F-B1A4-EA091CE00CB2}" srcOrd="1" destOrd="0" presId="urn:microsoft.com/office/officeart/2008/layout/HalfCircleOrganizationChart"/>
    <dgm:cxn modelId="{A0A2A006-BD62-174B-B2BB-7C81374FE2A4}" type="presOf" srcId="{D21CB905-6FCB-C749-B8D8-F7E3E8890832}" destId="{16FFD37C-C605-C64B-9FFD-843CBDAE8F4C}" srcOrd="0" destOrd="0" presId="urn:microsoft.com/office/officeart/2008/layout/HalfCircleOrganizationChart"/>
    <dgm:cxn modelId="{7C862150-D744-8A4D-98C8-67A940C7D403}" type="presOf" srcId="{26F42B62-1F19-5545-BB29-4F8421C795FD}" destId="{89AEF218-E9C0-A04F-9CC8-6A1184B10479}" srcOrd="0" destOrd="0" presId="urn:microsoft.com/office/officeart/2008/layout/HalfCircleOrganizationChart"/>
    <dgm:cxn modelId="{A62C329D-F106-E840-BF56-E93602E7DC0A}" type="presOf" srcId="{AFD98C1D-258A-834E-9094-FB74843BAE85}" destId="{37A32D9B-A98F-0640-B4A4-2464CCE811C1}" srcOrd="0" destOrd="0" presId="urn:microsoft.com/office/officeart/2008/layout/HalfCircleOrganizationChart"/>
    <dgm:cxn modelId="{795DF251-1149-F347-A696-88DA153AD894}" type="presOf" srcId="{F5B29805-B80F-B84E-80D5-249DA2BB0DF1}" destId="{0FBB2E86-D616-A449-B86F-0B2A9A77AC1F}" srcOrd="1" destOrd="0" presId="urn:microsoft.com/office/officeart/2008/layout/HalfCircleOrganizationChart"/>
    <dgm:cxn modelId="{2CEC6F3F-13BC-2B49-8C03-3D2D2C7E459D}" srcId="{098F6FF2-7057-2347-AC9A-272F744A2124}" destId="{F5B29805-B80F-B84E-80D5-249DA2BB0DF1}" srcOrd="6" destOrd="0" parTransId="{8761ADCA-31A0-9746-A62D-2657C1F8C0DA}" sibTransId="{47F3C32F-E097-4E43-B844-E1F050480612}"/>
    <dgm:cxn modelId="{45DB2EB4-D3F1-2A45-9ED8-4F0ABD243745}" srcId="{098F6FF2-7057-2347-AC9A-272F744A2124}" destId="{15AC7CC8-6125-C848-B7F7-89263BBFBA75}" srcOrd="1" destOrd="0" parTransId="{EB125087-CC94-2B46-84C9-42E4854219AB}" sibTransId="{6DE46665-BB9D-DB4E-988A-8B094D62966A}"/>
    <dgm:cxn modelId="{B3719647-CA50-D94F-8594-C4C26B3F3B4B}" srcId="{F5B29805-B80F-B84E-80D5-249DA2BB0DF1}" destId="{7D5A29AB-228E-BC47-A616-A402BCBF934D}" srcOrd="2" destOrd="0" parTransId="{E739B3CF-4013-6E44-86F7-5417523B4CA6}" sibTransId="{1DC7B782-F8CA-E641-91BD-80F51603175F}"/>
    <dgm:cxn modelId="{B8C9174F-9DF6-C24C-AEB0-3F38E600F68A}" type="presOf" srcId="{A519D8E5-D840-A84E-9084-29D6F02C0169}" destId="{C67DC490-CC36-E848-BB49-CE019EE1CAED}" srcOrd="0" destOrd="0" presId="urn:microsoft.com/office/officeart/2008/layout/HalfCircleOrganizationChart"/>
    <dgm:cxn modelId="{5A2486A7-BA63-EC4A-A97D-16FFD9020E59}" type="presOf" srcId="{409CE1E0-6632-B940-A4DE-C15F15E8EA99}" destId="{97404AE6-3B86-064E-BE4C-2391539C3C73}" srcOrd="0" destOrd="0" presId="urn:microsoft.com/office/officeart/2008/layout/HalfCircleOrganizationChart"/>
    <dgm:cxn modelId="{1D1AB3D8-BFC5-484F-AD93-4413175A18DB}" type="presOf" srcId="{D14BF015-4C58-F143-AB32-365DD5933D25}" destId="{59BD2A03-A741-E14F-82DA-BC06983456B3}" srcOrd="0" destOrd="0" presId="urn:microsoft.com/office/officeart/2008/layout/HalfCircleOrganizationChart"/>
    <dgm:cxn modelId="{0CADD3B1-5FA2-504D-8084-F68E047933AD}" type="presOf" srcId="{298AD2CA-E6EA-6D41-9F77-2FD5A74FAA87}" destId="{06E1BB5A-0A6F-7D46-B4AC-AA3A71E85665}" srcOrd="1" destOrd="0" presId="urn:microsoft.com/office/officeart/2008/layout/HalfCircleOrganizationChart"/>
    <dgm:cxn modelId="{AB286335-C97C-B74C-BAFF-AB9A8CBB02E7}" srcId="{F5B29805-B80F-B84E-80D5-249DA2BB0DF1}" destId="{0C2F6B5A-5D28-8345-BEDF-7AB668200AB9}" srcOrd="0" destOrd="0" parTransId="{A519D8E5-D840-A84E-9084-29D6F02C0169}" sibTransId="{F083CA8E-B4DB-C343-9D17-7D33BD3321E5}"/>
    <dgm:cxn modelId="{0B1EDC30-2749-914D-AB9C-1E6A93BD0305}" srcId="{1C1A68AE-B38A-B643-A11A-4FD059A12E09}" destId="{FDD1CE99-9381-304D-BABA-FB38061967FB}" srcOrd="4" destOrd="0" parTransId="{8A2FF53A-DC09-7644-B15C-DE815DED88AB}" sibTransId="{71032FF7-4F5B-3541-82B5-41C23DAB12CE}"/>
    <dgm:cxn modelId="{8341D9E1-35F8-3A4F-9D86-3019235C0F1A}" srcId="{098F6FF2-7057-2347-AC9A-272F744A2124}" destId="{EFF471C4-EAA8-6C4B-8DDA-9AD737E6514A}" srcOrd="5" destOrd="0" parTransId="{A3B1407F-DE7E-1F4C-83F2-6E4513E2F4F0}" sibTransId="{E69CE0CD-451D-2042-9169-17F54FEDC19C}"/>
    <dgm:cxn modelId="{299B07D3-4BF4-8940-97D2-209D34D47852}" type="presOf" srcId="{13DAFA29-4CDF-1B42-AFA3-D63AE2575E30}" destId="{2A01172D-CF11-D641-9127-13BEA5460786}" srcOrd="0" destOrd="0" presId="urn:microsoft.com/office/officeart/2008/layout/HalfCircleOrganizationChart"/>
    <dgm:cxn modelId="{FE205F6D-9205-FA4D-B2B1-D408324E89F4}" type="presOf" srcId="{26CAC06E-BA2F-B348-B3A6-FA91F6DB2DB6}" destId="{A2895AEF-9277-F448-81BC-383AA9988F95}" srcOrd="0" destOrd="0" presId="urn:microsoft.com/office/officeart/2008/layout/HalfCircleOrganizationChart"/>
    <dgm:cxn modelId="{1B8DE73E-51CC-FD4E-B6E9-F4E0C6010655}" type="presOf" srcId="{0F046F76-FF61-704B-B0A2-2970985F061B}" destId="{93372B78-F224-EF46-8C32-FDE413F1E4EE}" srcOrd="0" destOrd="0" presId="urn:microsoft.com/office/officeart/2008/layout/HalfCircleOrganizationChart"/>
    <dgm:cxn modelId="{C1708E25-BFE9-084E-B589-4E925C844D36}" type="presOf" srcId="{912DE6F0-AF2F-974D-B26E-A6F93C45F169}" destId="{7A97299D-20AF-D04D-91A1-86BA1F43B91B}" srcOrd="0" destOrd="0" presId="urn:microsoft.com/office/officeart/2008/layout/HalfCircleOrganizationChart"/>
    <dgm:cxn modelId="{1C77CA95-29F3-5840-86AF-2A8156763ED1}" type="presOf" srcId="{FD53E813-7B11-EB4F-B076-ADEC87DC85A6}" destId="{3B2EA53B-BB64-164E-A358-A81CE014626B}" srcOrd="0" destOrd="0" presId="urn:microsoft.com/office/officeart/2008/layout/HalfCircleOrganizationChart"/>
    <dgm:cxn modelId="{4DFCA40D-D188-B24A-9616-66AAD430A27A}" srcId="{CD53BE94-63D7-5D42-881B-BD9F6CC2A995}" destId="{7141269C-31FE-7D4F-8143-774B7236DB10}" srcOrd="0" destOrd="0" parTransId="{605C7AC8-CF78-1A4A-8A66-05B8F2A7B4FD}" sibTransId="{74E52390-BC7B-F74D-A9D8-47C2EBE04CF5}"/>
    <dgm:cxn modelId="{C313C00C-22F3-EC41-AF46-302027D8DFC5}" type="presOf" srcId="{E0E214F2-BD36-6F42-8B6F-D77A94B4BA33}" destId="{872233C5-00FB-EE4E-A3D9-71C09D6D706E}" srcOrd="1" destOrd="0" presId="urn:microsoft.com/office/officeart/2008/layout/HalfCircleOrganizationChart"/>
    <dgm:cxn modelId="{0DF5E71B-853C-D449-94EA-936610493D4E}" type="presOf" srcId="{0A291C93-053E-5648-ACCF-ED0615A71E91}" destId="{655C4266-0161-B747-B412-509287925401}" srcOrd="0" destOrd="0" presId="urn:microsoft.com/office/officeart/2008/layout/HalfCircleOrganizationChart"/>
    <dgm:cxn modelId="{9D6FFD10-88EC-3248-B129-0E07245FF962}" type="presOf" srcId="{F24584BC-89BA-624B-9EB3-36A2A29AAF11}" destId="{5CCD33DD-926F-B940-A0C2-21DCCCBCF0CB}" srcOrd="1" destOrd="0" presId="urn:microsoft.com/office/officeart/2008/layout/HalfCircleOrganizationChart"/>
    <dgm:cxn modelId="{3C9BC7C4-4B7D-C049-876F-D4BF3597200C}" type="presOf" srcId="{C9B8554E-A355-AB49-84A2-600F57761067}" destId="{18C54D4B-9B52-3A43-8D24-5CB7082E70F5}" srcOrd="0" destOrd="0" presId="urn:microsoft.com/office/officeart/2008/layout/HalfCircleOrganizationChart"/>
    <dgm:cxn modelId="{A6706110-3FB0-F747-94A3-E7E114D7C871}" type="presOf" srcId="{A4475CDE-3709-C84B-8FB9-C7174AB219CC}" destId="{E6DC9DB3-7376-A745-840E-581CC21A8636}" srcOrd="0" destOrd="0" presId="urn:microsoft.com/office/officeart/2008/layout/HalfCircleOrganizationChart"/>
    <dgm:cxn modelId="{0078CB3A-E882-F747-A302-27A3D1FBDBA3}" type="presOf" srcId="{FFF27AB2-1AA1-A649-B1CA-5EC4983E1A9F}" destId="{5DBD3A10-5E97-1947-81ED-25EF241CE2DE}" srcOrd="0" destOrd="0" presId="urn:microsoft.com/office/officeart/2008/layout/HalfCircleOrganizationChart"/>
    <dgm:cxn modelId="{CD22A056-4ECF-E04B-BCD5-B6FFA5A674B3}" type="presOf" srcId="{9F397A5C-65F6-9149-BA47-74C0BE6E8451}" destId="{47659635-F56A-284C-AFAD-7FE5BBABB291}" srcOrd="0" destOrd="0" presId="urn:microsoft.com/office/officeart/2008/layout/HalfCircleOrganizationChart"/>
    <dgm:cxn modelId="{B62571AD-EABC-4C41-8D39-36BC6C6F6605}" type="presOf" srcId="{153AA711-D824-1545-A7CD-A9C977B05523}" destId="{733C6884-6293-5F49-B903-15819E5560DE}" srcOrd="0" destOrd="0" presId="urn:microsoft.com/office/officeart/2008/layout/HalfCircleOrganizationChart"/>
    <dgm:cxn modelId="{A9F6BBCF-0458-4C49-82B6-864C44D595A8}" srcId="{6A3EB527-6ACF-0A48-9611-99C3B11B40BE}" destId="{F2F8DA69-C542-FC41-B64B-D453DE68B5EA}" srcOrd="0" destOrd="0" parTransId="{20BF316E-829D-F04B-9F95-5F9D817D79AF}" sibTransId="{B882227D-D999-9D4E-9711-18FAE0FB8EF8}"/>
    <dgm:cxn modelId="{DE9EB160-7703-E34C-A04B-3F0DBBFE93F1}" type="presOf" srcId="{313B640C-B415-2744-82E6-5C60973ECAEB}" destId="{DE2B5197-2317-B943-8473-A9BAE75E557D}" srcOrd="0" destOrd="0" presId="urn:microsoft.com/office/officeart/2008/layout/HalfCircleOrganizationChart"/>
    <dgm:cxn modelId="{7D75985D-0674-C44E-A90B-B92689E6868A}" srcId="{FB35C321-564E-244E-9B01-6B694417C567}" destId="{D0EB16FA-674E-EE4E-B873-516D7EB5F375}" srcOrd="2" destOrd="0" parTransId="{26F42B62-1F19-5545-BB29-4F8421C795FD}" sibTransId="{3B964046-3ADE-BA4E-9206-F2AF89BC7C3C}"/>
    <dgm:cxn modelId="{81570B17-A14B-464F-BB36-22272E615A22}" srcId="{ED5668F9-3497-2C4D-AC71-0BE437A896F7}" destId="{CE3EFE18-8D61-BE49-9583-A7540637F005}" srcOrd="1" destOrd="0" parTransId="{6C860BCC-D3A7-A84B-A2DE-71648A0F79C1}" sibTransId="{4D778D83-2356-4745-93F4-7CB0B1B89C3A}"/>
    <dgm:cxn modelId="{1DB63212-3B3C-9E4A-B935-841547083B65}" type="presOf" srcId="{7D5A29AB-228E-BC47-A616-A402BCBF934D}" destId="{10D910F5-4F9D-0A44-9491-C914386D8BFB}" srcOrd="1" destOrd="0" presId="urn:microsoft.com/office/officeart/2008/layout/HalfCircleOrganizationChart"/>
    <dgm:cxn modelId="{A18DBF4E-86E4-2146-85B9-1BAF8D2CD617}" type="presOf" srcId="{E5EFB7A1-6CE6-014D-BDAC-D70421B7572F}" destId="{88FDA1D4-1E42-764B-A276-65849299257F}" srcOrd="0" destOrd="0" presId="urn:microsoft.com/office/officeart/2008/layout/HalfCircleOrganizationChart"/>
    <dgm:cxn modelId="{C28D2AC1-A678-D44E-BC19-2BE3A7BE6FAB}" srcId="{FB35C321-564E-244E-9B01-6B694417C567}" destId="{80E24F08-DF62-5E49-9B79-93496DA5E335}" srcOrd="1" destOrd="0" parTransId="{D14BF015-4C58-F143-AB32-365DD5933D25}" sibTransId="{8C6C66A7-FBAF-3446-A66E-A2D0ED583FCD}"/>
    <dgm:cxn modelId="{58F28EDB-2C8D-994C-866F-1B38BEDACDE5}" srcId="{098F6FF2-7057-2347-AC9A-272F744A2124}" destId="{FB35C321-564E-244E-9B01-6B694417C567}" srcOrd="4" destOrd="0" parTransId="{C9B8554E-A355-AB49-84A2-600F57761067}" sibTransId="{A267C7EB-0BF4-614E-AA37-B558B953BD8E}"/>
    <dgm:cxn modelId="{68C3BCEF-016C-D245-BFE8-009BC73D2504}" type="presOf" srcId="{F2F8DA69-C542-FC41-B64B-D453DE68B5EA}" destId="{BFBA327F-EF51-E145-9DA5-EE4438F91A44}" srcOrd="1" destOrd="0" presId="urn:microsoft.com/office/officeart/2008/layout/HalfCircleOrganizationChart"/>
    <dgm:cxn modelId="{32F7985E-186B-F140-A9D4-19AC83B52DB8}" type="presOf" srcId="{CCC4DC26-7C3D-EB42-A28A-8B512F1C0B38}" destId="{9DB328BB-7467-8846-9926-AF157930DD1F}" srcOrd="1" destOrd="0" presId="urn:microsoft.com/office/officeart/2008/layout/HalfCircleOrganizationChart"/>
    <dgm:cxn modelId="{244B7B9B-24A8-D54A-872F-B5A95BDCFBB0}" srcId="{F5B29805-B80F-B84E-80D5-249DA2BB0DF1}" destId="{8B76C3B0-3984-4E41-8191-C72BEB0D8B38}" srcOrd="1" destOrd="0" parTransId="{BF8DBE56-FB1B-FF4F-83D7-382D149B9B42}" sibTransId="{82A3B6C5-8626-2443-9DE1-091BDE662C56}"/>
    <dgm:cxn modelId="{FE846AD1-B199-9341-BE40-F59DC7F9A0DF}" type="presOf" srcId="{1D0EF6AD-AF2A-4C40-A71D-5062C62AAE51}" destId="{9A832F90-716F-0440-8213-879FF025AED4}" srcOrd="0" destOrd="0" presId="urn:microsoft.com/office/officeart/2008/layout/HalfCircleOrganizationChart"/>
    <dgm:cxn modelId="{168F3DEB-7790-FD45-B4A9-888CF23CEBC8}" type="presOf" srcId="{0C2F6B5A-5D28-8345-BEDF-7AB668200AB9}" destId="{062AE6D6-E957-F44F-97FC-5DEF3E19E871}" srcOrd="0" destOrd="0" presId="urn:microsoft.com/office/officeart/2008/layout/HalfCircleOrganizationChart"/>
    <dgm:cxn modelId="{8DDA268A-7544-0247-B0BB-87FB413EA8B6}" type="presOf" srcId="{4572D817-EECC-4443-82F9-C8E21062B97E}" destId="{3CBDE81A-73AB-7E42-9E3A-3FE89BD62579}" srcOrd="0" destOrd="0" presId="urn:microsoft.com/office/officeart/2008/layout/HalfCircleOrganizationChart"/>
    <dgm:cxn modelId="{412F28AD-2E18-9F44-A24A-194C17E540DD}" type="presOf" srcId="{848EA96A-858B-3448-8A86-180A7581B467}" destId="{1516F0CC-42D8-8F43-BCFC-9F5E5529C9BB}" srcOrd="1" destOrd="0" presId="urn:microsoft.com/office/officeart/2008/layout/HalfCircleOrganizationChart"/>
    <dgm:cxn modelId="{F254F7AE-40CA-AB49-A3CA-F72372FFB772}" srcId="{0A291C93-053E-5648-ACCF-ED0615A71E91}" destId="{CCC4DC26-7C3D-EB42-A28A-8B512F1C0B38}" srcOrd="2" destOrd="0" parTransId="{D660F8BE-F731-E64E-BAB8-045085FA311F}" sibTransId="{2DA83DE2-49FB-1F44-87A1-23AC5ED52B9F}"/>
    <dgm:cxn modelId="{75122001-3DBE-4941-9951-57BE41299913}" type="presOf" srcId="{098F6FF2-7057-2347-AC9A-272F744A2124}" destId="{6AE0CAA3-455B-0841-B93F-00738EB9AAB5}" srcOrd="0" destOrd="0" presId="urn:microsoft.com/office/officeart/2008/layout/HalfCircleOrganizationChart"/>
    <dgm:cxn modelId="{FA7F0B1E-CB8D-4742-8BA5-2B0BE67ACE48}" type="presOf" srcId="{774BF599-32C1-784D-AF2F-FEDBF8611EBE}" destId="{397D7F41-72A8-FA46-98DE-D7052A8298A2}" srcOrd="0" destOrd="0" presId="urn:microsoft.com/office/officeart/2008/layout/HalfCircleOrganizationChart"/>
    <dgm:cxn modelId="{71494EBC-8F5A-4740-9C06-D4E026D39310}" type="presOf" srcId="{848EA96A-858B-3448-8A86-180A7581B467}" destId="{625A5F76-FCC6-DF42-AF64-DF7B11997207}" srcOrd="0" destOrd="0" presId="urn:microsoft.com/office/officeart/2008/layout/HalfCircleOrganizationChart"/>
    <dgm:cxn modelId="{9F145959-FE5E-A140-80CD-BC629BAF82E1}" type="presOf" srcId="{8B76C3B0-3984-4E41-8191-C72BEB0D8B38}" destId="{B64B7D45-E013-B043-B8F0-DE0867D7CBFD}" srcOrd="0" destOrd="0" presId="urn:microsoft.com/office/officeart/2008/layout/HalfCircleOrganizationChart"/>
    <dgm:cxn modelId="{B61ECE9C-C3DB-E344-9872-B9538B6FA4ED}" type="presOf" srcId="{AD091C28-9511-284D-B4BF-B2F1EB1DC710}" destId="{FD326A6D-67C1-1043-8FB1-4A4AD3754D27}" srcOrd="0" destOrd="0" presId="urn:microsoft.com/office/officeart/2008/layout/HalfCircleOrganizationChart"/>
    <dgm:cxn modelId="{5552C43F-E5A0-9141-A0C3-1D37EEDE83D1}" type="presOf" srcId="{F04910EE-7E6C-E044-854A-BC554C03E904}" destId="{93B0F6A2-E32C-7C42-9D36-571779487A47}" srcOrd="1" destOrd="0" presId="urn:microsoft.com/office/officeart/2008/layout/HalfCircleOrganizationChart"/>
    <dgm:cxn modelId="{C6105392-AE44-314F-A321-142EBDC49919}" srcId="{1C1A68AE-B38A-B643-A11A-4FD059A12E09}" destId="{AFD98C1D-258A-834E-9094-FB74843BAE85}" srcOrd="2" destOrd="0" parTransId="{1D0EF6AD-AF2A-4C40-A71D-5062C62AAE51}" sibTransId="{C585AB2C-E58A-EB4C-B742-3ABADFDE7242}"/>
    <dgm:cxn modelId="{78158F1B-379C-044A-A1BD-50287CF504A8}" type="presOf" srcId="{153AA711-D824-1545-A7CD-A9C977B05523}" destId="{695A7A5D-8D91-E84D-94ED-FC9FBBE3E435}" srcOrd="1" destOrd="0" presId="urn:microsoft.com/office/officeart/2008/layout/HalfCircleOrganizationChart"/>
    <dgm:cxn modelId="{F883847F-661F-3547-B37D-DF13BA0840FB}" type="presOf" srcId="{BF8DBE56-FB1B-FF4F-83D7-382D149B9B42}" destId="{EEDACD02-A878-6F4B-B8C6-64B2897D492A}" srcOrd="0" destOrd="0" presId="urn:microsoft.com/office/officeart/2008/layout/HalfCircleOrganizationChart"/>
    <dgm:cxn modelId="{C5935F46-B359-C143-98B3-FF4AECB9087D}" type="presOf" srcId="{63BF4F76-80D4-7B45-9733-C5E1F1F582EE}" destId="{91D2D362-CA92-D84A-A67C-58DA2A030236}" srcOrd="0" destOrd="0" presId="urn:microsoft.com/office/officeart/2008/layout/HalfCircleOrganizationChart"/>
    <dgm:cxn modelId="{48D2A6CC-51E9-334D-9364-761174199253}" type="presOf" srcId="{CD53BE94-63D7-5D42-881B-BD9F6CC2A995}" destId="{E683D532-CD03-824E-B1E9-C686A034EA22}" srcOrd="1" destOrd="0" presId="urn:microsoft.com/office/officeart/2008/layout/HalfCircleOrganizationChart"/>
    <dgm:cxn modelId="{BF69E36E-4CD5-D242-89FB-110B9ED84CA3}" srcId="{1C1A68AE-B38A-B643-A11A-4FD059A12E09}" destId="{313B640C-B415-2744-82E6-5C60973ECAEB}" srcOrd="0" destOrd="0" parTransId="{A6A51215-925D-ED41-BAB9-345259960EAF}" sibTransId="{623AE0A6-7BB5-F84B-BD39-C624B098A590}"/>
    <dgm:cxn modelId="{E3A2EEA4-EC9D-C44D-96F0-15213F6EC6A8}" type="presOf" srcId="{ED5668F9-3497-2C4D-AC71-0BE437A896F7}" destId="{6CB4C0AA-8E5D-AD4F-B2E9-223E26A7C867}" srcOrd="0" destOrd="0" presId="urn:microsoft.com/office/officeart/2008/layout/HalfCircleOrganizationChart"/>
    <dgm:cxn modelId="{0D584794-34B3-134F-8E4C-A861F4EE3545}" type="presOf" srcId="{A3B1407F-DE7E-1F4C-83F2-6E4513E2F4F0}" destId="{B4D7D9B6-C59D-D641-827E-883025175671}" srcOrd="0" destOrd="0" presId="urn:microsoft.com/office/officeart/2008/layout/HalfCircleOrganizationChart"/>
    <dgm:cxn modelId="{8F7882AE-EC98-F344-8621-B25D2A112904}" type="presOf" srcId="{63BF4F76-80D4-7B45-9733-C5E1F1F582EE}" destId="{3D842CB1-9335-A44E-B09A-39EE7080F171}" srcOrd="1" destOrd="0" presId="urn:microsoft.com/office/officeart/2008/layout/HalfCircleOrganizationChart"/>
    <dgm:cxn modelId="{7B493333-FCC1-D740-9BA7-42BC8A4623FE}" type="presOf" srcId="{1C1A68AE-B38A-B643-A11A-4FD059A12E09}" destId="{B0761411-2563-5B45-972C-114F07518FE5}" srcOrd="1" destOrd="0" presId="urn:microsoft.com/office/officeart/2008/layout/HalfCircleOrganizationChart"/>
    <dgm:cxn modelId="{B11B421F-D054-DA49-8A88-798EA4F8CAA0}" srcId="{FB35C321-564E-244E-9B01-6B694417C567}" destId="{26CAC06E-BA2F-B348-B3A6-FA91F6DB2DB6}" srcOrd="0" destOrd="0" parTransId="{38249C5A-6E92-8A49-9FFD-3C9A20D06708}" sibTransId="{C0758611-CD6B-FF40-88EE-3DE08C08D051}"/>
    <dgm:cxn modelId="{AE06C8B9-0924-1A42-9166-6157270C9E47}" type="presOf" srcId="{7141269C-31FE-7D4F-8143-774B7236DB10}" destId="{31CB7CB9-056B-884A-9241-DFCBBEE734BA}" srcOrd="1" destOrd="0" presId="urn:microsoft.com/office/officeart/2008/layout/HalfCircleOrganizationChart"/>
    <dgm:cxn modelId="{382CE889-A3D7-874D-A49B-6C87F9FC6406}" srcId="{D21CB905-6FCB-C749-B8D8-F7E3E8890832}" destId="{CD53BE94-63D7-5D42-881B-BD9F6CC2A995}" srcOrd="1" destOrd="0" parTransId="{C06C8D00-9AB1-9842-9494-5E08969B74BD}" sibTransId="{D09C8122-5574-B94F-B150-40179915CE14}"/>
    <dgm:cxn modelId="{A9FBDA0B-1391-2D4A-940E-62D60DCD64DE}" type="presOf" srcId="{2905C6A0-A790-2646-B636-BE6865D454AA}" destId="{F5746F55-7751-6D43-BD0C-BF0908A0A1D8}" srcOrd="0" destOrd="0" presId="urn:microsoft.com/office/officeart/2008/layout/HalfCircleOrganizationChart"/>
    <dgm:cxn modelId="{779F1089-7067-4E48-B3A1-BC6C87C5DAAF}" srcId="{098F6FF2-7057-2347-AC9A-272F744A2124}" destId="{63BF4F76-80D4-7B45-9733-C5E1F1F582EE}" srcOrd="0" destOrd="0" parTransId="{58B3A81C-3EBB-1844-97C4-AAFEB85EE3F5}" sibTransId="{FD880F01-9BCF-7E47-9D7B-E709A530C860}"/>
    <dgm:cxn modelId="{19F82C6C-0CE2-C44A-B2E6-7C299752B171}" type="presOf" srcId="{E0E214F2-BD36-6F42-8B6F-D77A94B4BA33}" destId="{7992E425-0EBE-DA4B-B6CC-F0D32A320A9F}" srcOrd="0" destOrd="0" presId="urn:microsoft.com/office/officeart/2008/layout/HalfCircleOrganizationChart"/>
    <dgm:cxn modelId="{48AE7220-72C0-B143-BCD2-20884AF372B7}" type="presOf" srcId="{FDD1CE99-9381-304D-BABA-FB38061967FB}" destId="{4AC24800-562A-FA4B-BB36-C0A8D40FDF11}" srcOrd="1" destOrd="0" presId="urn:microsoft.com/office/officeart/2008/layout/HalfCircleOrganizationChart"/>
    <dgm:cxn modelId="{B9A3C06B-5D19-B54E-86DA-95C4F43DA3EF}" type="presOf" srcId="{F2F8DA69-C542-FC41-B64B-D453DE68B5EA}" destId="{5CFC7636-A925-5F41-BDBB-1E8F94DB780B}" srcOrd="0" destOrd="0" presId="urn:microsoft.com/office/officeart/2008/layout/HalfCircleOrganizationChart"/>
    <dgm:cxn modelId="{3481F2DD-2FFD-7046-8A9A-94CDE3C25F79}" type="presOf" srcId="{9723EC5E-5B40-B148-B7F4-0E5AF3970E0C}" destId="{ABFA01CC-66CB-B446-8C14-C4A9DEF7BF6E}" srcOrd="0" destOrd="0" presId="urn:microsoft.com/office/officeart/2008/layout/HalfCircleOrganizationChart"/>
    <dgm:cxn modelId="{843017E9-AC80-A14A-A49F-9A171AC6D3F9}" type="presOf" srcId="{D21CB905-6FCB-C749-B8D8-F7E3E8890832}" destId="{EC16CE5F-81E2-C545-BB50-B91B46F3177E}" srcOrd="1" destOrd="0" presId="urn:microsoft.com/office/officeart/2008/layout/HalfCircleOrganizationChart"/>
    <dgm:cxn modelId="{13E5ED32-3760-DC41-9599-3C80937443F1}" type="presOf" srcId="{313B640C-B415-2744-82E6-5C60973ECAEB}" destId="{BDB33263-85C3-114A-A112-058FA8128250}" srcOrd="1" destOrd="0" presId="urn:microsoft.com/office/officeart/2008/layout/HalfCircleOrganizationChart"/>
    <dgm:cxn modelId="{EEEAF145-9E1E-114B-866B-7CD452F6BE69}" type="presOf" srcId="{7D5A29AB-228E-BC47-A616-A402BCBF934D}" destId="{1615638D-4F27-2048-A995-936A4A10F88E}" srcOrd="0" destOrd="0" presId="urn:microsoft.com/office/officeart/2008/layout/HalfCircleOrganizationChart"/>
    <dgm:cxn modelId="{3A9F9391-FCA1-0B44-B620-091B26E6FA73}" type="presOf" srcId="{FDD1CE99-9381-304D-BABA-FB38061967FB}" destId="{D7249765-5D87-2341-9630-7B6A325A2CB9}" srcOrd="0" destOrd="0" presId="urn:microsoft.com/office/officeart/2008/layout/HalfCircleOrganizationChart"/>
    <dgm:cxn modelId="{9809FAA8-386A-9F4E-A42B-6B685E9D60A6}" type="presOf" srcId="{D0EB16FA-674E-EE4E-B873-516D7EB5F375}" destId="{D55AE1AA-18B4-6A4A-838F-04C61141B579}" srcOrd="1" destOrd="0" presId="urn:microsoft.com/office/officeart/2008/layout/HalfCircleOrganizationChart"/>
    <dgm:cxn modelId="{8037E4B3-2BE7-EE48-AFBC-8F6D0A452309}" srcId="{CD53BE94-63D7-5D42-881B-BD9F6CC2A995}" destId="{9723EC5E-5B40-B148-B7F4-0E5AF3970E0C}" srcOrd="1" destOrd="0" parTransId="{F5073376-F670-7B49-9A33-C61942BC2F72}" sibTransId="{B82FFD9D-2863-294F-B95B-AF6A1F1BDB91}"/>
    <dgm:cxn modelId="{4144D10E-3684-D84A-8DB0-98C73E883424}" type="presOf" srcId="{1C1A68AE-B38A-B643-A11A-4FD059A12E09}" destId="{6FACD9D3-9807-E04E-BAEC-A1BED2E4673F}" srcOrd="0" destOrd="0" presId="urn:microsoft.com/office/officeart/2008/layout/HalfCircleOrganizationChart"/>
    <dgm:cxn modelId="{12ADA495-2DE6-694B-98D4-078DB5E04167}" type="presOf" srcId="{A51A1599-5BFF-5044-AFEF-66D1590AF125}" destId="{338B282D-FE67-4144-8FA3-8D62CD2F3E96}" srcOrd="0" destOrd="0" presId="urn:microsoft.com/office/officeart/2008/layout/HalfCircleOrganizationChart"/>
    <dgm:cxn modelId="{5E1BC4FE-5F80-C94E-AE05-A5513E8D0C79}" type="presOf" srcId="{AFD98C1D-258A-834E-9094-FB74843BAE85}" destId="{CEF60013-96E6-8A47-97A3-CB4558DD9FC2}" srcOrd="1" destOrd="0" presId="urn:microsoft.com/office/officeart/2008/layout/HalfCircleOrganizationChart"/>
    <dgm:cxn modelId="{431803D5-DA46-C144-A596-5A240CE92CCD}" type="presOf" srcId="{49C1984E-2807-BD42-B666-9C3B0DE2CA25}" destId="{B7817AA0-4DD5-0044-B9AE-F006B0E364FD}" srcOrd="0" destOrd="0" presId="urn:microsoft.com/office/officeart/2008/layout/HalfCircleOrganizationChart"/>
    <dgm:cxn modelId="{7DB9A687-AA1C-1048-8FF5-C3163F1DC6F6}" type="presOf" srcId="{F04910EE-7E6C-E044-854A-BC554C03E904}" destId="{E25FC613-E380-A74D-8DA0-7AA0F90E1163}" srcOrd="0" destOrd="0" presId="urn:microsoft.com/office/officeart/2008/layout/HalfCircleOrganizationChart"/>
    <dgm:cxn modelId="{027A6F27-C985-0745-976E-18FE50BD336D}" type="presOf" srcId="{97C77DD9-8856-0F49-A10A-9917B2B3623A}" destId="{45563FE1-EC3D-DB41-8A4B-BB3C82A7F64E}" srcOrd="0" destOrd="0" presId="urn:microsoft.com/office/officeart/2008/layout/HalfCircleOrganizationChart"/>
    <dgm:cxn modelId="{5A62CD9A-8516-7646-9979-4706BA165BBF}" srcId="{ED5668F9-3497-2C4D-AC71-0BE437A896F7}" destId="{F04910EE-7E6C-E044-854A-BC554C03E904}" srcOrd="0" destOrd="0" parTransId="{0F046F76-FF61-704B-B0A2-2970985F061B}" sibTransId="{498DF999-A0CD-164C-A0DC-61FC9C9036AB}"/>
    <dgm:cxn modelId="{36DCF6C4-F2C4-1E49-BCAC-17592FFA438B}" type="presOf" srcId="{E739B3CF-4013-6E44-86F7-5417523B4CA6}" destId="{25A26622-CE9B-D248-8607-2B4523B5EBD1}" srcOrd="0" destOrd="0" presId="urn:microsoft.com/office/officeart/2008/layout/HalfCircleOrganizationChart"/>
    <dgm:cxn modelId="{CBBE2EFF-8ACB-1443-854F-1666C091D8AD}" type="presOf" srcId="{A51A1599-5BFF-5044-AFEF-66D1590AF125}" destId="{2E5C290D-444E-6D4C-977C-FEC91B08DC59}" srcOrd="1" destOrd="0" presId="urn:microsoft.com/office/officeart/2008/layout/HalfCircleOrganizationChart"/>
    <dgm:cxn modelId="{E20105AB-E7EB-CE48-9426-AB025EAB36BE}" type="presOf" srcId="{7B4CB9A1-A89B-5840-8274-74CED91ABC4E}" destId="{C93D3F07-E6E4-A548-BAF1-D81C4E21BAF9}" srcOrd="0" destOrd="0" presId="urn:microsoft.com/office/officeart/2008/layout/HalfCircleOrganizationChart"/>
    <dgm:cxn modelId="{9BF409A2-10D0-8846-A338-BCBBC7FC8306}" srcId="{49C1984E-2807-BD42-B666-9C3B0DE2CA25}" destId="{FD53E813-7B11-EB4F-B076-ADEC87DC85A6}" srcOrd="3" destOrd="0" parTransId="{85ED9134-DA53-9B4C-BA84-52BBAED467BB}" sibTransId="{A89BACCD-7E3C-3B42-9B9C-8C3AB9682364}"/>
    <dgm:cxn modelId="{93BDB4BD-CF1C-3144-84E8-264919B3F8D1}" type="presOf" srcId="{CCC4DC26-7C3D-EB42-A28A-8B512F1C0B38}" destId="{D279E227-A4AC-2040-8E00-881E7248AE3A}" srcOrd="0" destOrd="0" presId="urn:microsoft.com/office/officeart/2008/layout/HalfCircleOrganizationChart"/>
    <dgm:cxn modelId="{175E48A2-5146-EB4E-B02C-6A4A114452BB}" type="presOf" srcId="{8B76C3B0-3984-4E41-8191-C72BEB0D8B38}" destId="{C2E5F5CD-F7D7-BA4D-B2A0-D7828DA3C159}" srcOrd="1" destOrd="0" presId="urn:microsoft.com/office/officeart/2008/layout/HalfCircleOrganizationChart"/>
    <dgm:cxn modelId="{FDDE9A04-FDD3-6C46-B618-83AC0E321758}" type="presOf" srcId="{EB125087-CC94-2B46-84C9-42E4854219AB}" destId="{85CDAD6A-E18B-0A41-8032-0B0CC1CDB1B2}" srcOrd="0" destOrd="0" presId="urn:microsoft.com/office/officeart/2008/layout/HalfCircleOrganizationChart"/>
    <dgm:cxn modelId="{CEE60D95-ECAA-3C42-976C-C2B734793DBE}" srcId="{1C1A68AE-B38A-B643-A11A-4FD059A12E09}" destId="{298AD2CA-E6EA-6D41-9F77-2FD5A74FAA87}" srcOrd="5" destOrd="0" parTransId="{FCC02AC3-7D32-5047-AFF3-65150F2A6239}" sibTransId="{9D98752C-D47E-094D-8D44-EC402F45EAAA}"/>
    <dgm:cxn modelId="{D51F90FE-74C8-8B47-B398-002BBF2175EE}" type="presOf" srcId="{15AC7CC8-6125-C848-B7F7-89263BBFBA75}" destId="{BF9BBBB8-CF5B-494A-8267-CF4B3E34034B}" srcOrd="1" destOrd="0" presId="urn:microsoft.com/office/officeart/2008/layout/HalfCircleOrganizationChart"/>
    <dgm:cxn modelId="{F9D9D069-0F1A-A340-9C3A-68BB14A717FA}" type="presOf" srcId="{15AC7CC8-6125-C848-B7F7-89263BBFBA75}" destId="{382F2D21-B080-E54D-860D-E93AE85E8E35}" srcOrd="0" destOrd="0" presId="urn:microsoft.com/office/officeart/2008/layout/HalfCircleOrganizationChart"/>
    <dgm:cxn modelId="{114B4589-EE47-C341-9C95-038209D251B5}" srcId="{1C1A68AE-B38A-B643-A11A-4FD059A12E09}" destId="{E0E214F2-BD36-6F42-8B6F-D77A94B4BA33}" srcOrd="3" destOrd="0" parTransId="{057B44FA-3E55-D34A-B306-CAEE00150AD4}" sibTransId="{A654240A-2FE6-0A42-8AB1-15985CCF9A19}"/>
    <dgm:cxn modelId="{DC3972E1-6F62-9640-AA41-205A501ABC41}" srcId="{0A291C93-053E-5648-ACCF-ED0615A71E91}" destId="{098F6FF2-7057-2347-AC9A-272F744A2124}" srcOrd="0" destOrd="0" parTransId="{13DAFA29-4CDF-1B42-AFA3-D63AE2575E30}" sibTransId="{7786D731-856F-934C-9E41-C36F3E691028}"/>
    <dgm:cxn modelId="{D076B854-309B-464B-B557-1341ABF3343A}" type="presOf" srcId="{057B44FA-3E55-D34A-B306-CAEE00150AD4}" destId="{4D91E484-25E5-6749-ADC1-D45512464A2D}" srcOrd="0" destOrd="0" presId="urn:microsoft.com/office/officeart/2008/layout/HalfCircleOrganizationChart"/>
    <dgm:cxn modelId="{6F104ADD-42AB-6246-894E-CD5B3073D47B}" type="presOf" srcId="{F5B29805-B80F-B84E-80D5-249DA2BB0DF1}" destId="{AAB8430A-240F-564B-A763-F877155C9BCF}" srcOrd="0" destOrd="0" presId="urn:microsoft.com/office/officeart/2008/layout/HalfCircleOrganizationChart"/>
    <dgm:cxn modelId="{B7E22198-4C5C-D640-80C6-A953CD86B338}" type="presOf" srcId="{0C2F6B5A-5D28-8345-BEDF-7AB668200AB9}" destId="{B7687A1C-6A8C-1C48-AD57-2DDAC3F10F93}" srcOrd="1" destOrd="0" presId="urn:microsoft.com/office/officeart/2008/layout/HalfCircleOrganizationChart"/>
    <dgm:cxn modelId="{EAF66E9C-7A13-DC41-9F23-26F9983E263D}" type="presOf" srcId="{5F40FC3C-3E18-AD4E-9A1E-2AB5007B1E6F}" destId="{7AC205E6-5027-664D-AA36-AFE4A7613A60}" srcOrd="0" destOrd="0" presId="urn:microsoft.com/office/officeart/2008/layout/HalfCircleOrganizationChart"/>
    <dgm:cxn modelId="{BFF2519A-8BE0-7A42-8599-AC5136CC8C5C}" srcId="{49C1984E-2807-BD42-B666-9C3B0DE2CA25}" destId="{F24584BC-89BA-624B-9EB3-36A2A29AAF11}" srcOrd="1" destOrd="0" parTransId="{A4475CDE-3709-C84B-8FB9-C7174AB219CC}" sibTransId="{A8BBF8A2-629B-1040-8D55-32636C919CFF}"/>
    <dgm:cxn modelId="{525D96B8-8FB0-9143-B787-514F0A815D80}" type="presOf" srcId="{098F6FF2-7057-2347-AC9A-272F744A2124}" destId="{157E8241-FFB4-1145-88F8-A9D788E26735}" srcOrd="1" destOrd="0" presId="urn:microsoft.com/office/officeart/2008/layout/HalfCircleOrganizationChart"/>
    <dgm:cxn modelId="{30501BD7-835E-984E-9192-E75814EB6B15}" type="presOf" srcId="{85ED9134-DA53-9B4C-BA84-52BBAED467BB}" destId="{94E6F24D-CCA0-9D46-B191-531BFDFC67B9}" srcOrd="0" destOrd="0" presId="urn:microsoft.com/office/officeart/2008/layout/HalfCircleOrganizationChart"/>
    <dgm:cxn modelId="{ABF662C5-55F3-DD4F-8BD3-B0D8A9BB651F}" type="presOf" srcId="{6A3EB527-6ACF-0A48-9611-99C3B11B40BE}" destId="{686CC5BF-4374-E047-8130-EF90337A60BC}" srcOrd="0" destOrd="0" presId="urn:microsoft.com/office/officeart/2008/layout/HalfCircleOrganizationChart"/>
    <dgm:cxn modelId="{E1F7E745-BC6E-D143-9800-6572F7629422}" type="presOf" srcId="{80E24F08-DF62-5E49-9B79-93496DA5E335}" destId="{CC4AB2F0-FCB3-7C4B-9EA6-03845F2DB6F6}" srcOrd="0" destOrd="0" presId="urn:microsoft.com/office/officeart/2008/layout/HalfCircleOrganizationChart"/>
    <dgm:cxn modelId="{1575F525-AF7F-9247-9DAB-AF40AF21BCF0}" type="presOf" srcId="{FD53E813-7B11-EB4F-B076-ADEC87DC85A6}" destId="{609B7472-90E1-1941-BBA6-FFCACE29B388}" srcOrd="1" destOrd="0" presId="urn:microsoft.com/office/officeart/2008/layout/HalfCircleOrganizationChart"/>
    <dgm:cxn modelId="{A156D229-F819-804C-A8FF-CEC53D96B0E7}" type="presOf" srcId="{34592096-3CA5-D14A-B6AD-FB261485AAE3}" destId="{586F0D8D-E5D8-1241-80A7-5E923A449BA0}" srcOrd="0" destOrd="0" presId="urn:microsoft.com/office/officeart/2008/layout/HalfCircleOrganizationChart"/>
    <dgm:cxn modelId="{8AD8DCC3-4127-7543-976E-E32501A9B937}" srcId="{49C1984E-2807-BD42-B666-9C3B0DE2CA25}" destId="{912DE6F0-AF2F-974D-B26E-A6F93C45F169}" srcOrd="2" destOrd="0" parTransId="{7B4CB9A1-A89B-5840-8274-74CED91ABC4E}" sibTransId="{F4CA0868-B382-BA4D-BC5A-9EA42E351AE6}"/>
    <dgm:cxn modelId="{DFE71633-7721-8F47-9663-F4CF9465CD5A}" type="presOf" srcId="{F5073376-F670-7B49-9A33-C61942BC2F72}" destId="{B8F58BBB-E15A-D84A-BC79-F7F899320545}" srcOrd="0" destOrd="0" presId="urn:microsoft.com/office/officeart/2008/layout/HalfCircleOrganizationChart"/>
    <dgm:cxn modelId="{E33AD650-2440-EE40-8F7A-45040FF7DF64}" type="presOf" srcId="{6A3EB527-6ACF-0A48-9611-99C3B11B40BE}" destId="{15389932-CCD0-7348-9164-B8B3FEE79A61}" srcOrd="1" destOrd="0" presId="urn:microsoft.com/office/officeart/2008/layout/HalfCircleOrganizationChart"/>
    <dgm:cxn modelId="{550CEA47-65BB-FF4A-B5B0-0A16748003F5}" type="presOf" srcId="{CD53BE94-63D7-5D42-881B-BD9F6CC2A995}" destId="{1E1F058E-031F-2E41-B9CF-CD60DF4FCB3E}" srcOrd="0" destOrd="0" presId="urn:microsoft.com/office/officeart/2008/layout/HalfCircleOrganizationChart"/>
    <dgm:cxn modelId="{012712B0-A8B8-D74E-B7AC-021D0AD14415}" type="presOf" srcId="{CE3EFE18-8D61-BE49-9583-A7540637F005}" destId="{7B72488E-EDD6-9945-A696-9488D906A8F0}" srcOrd="0" destOrd="0" presId="urn:microsoft.com/office/officeart/2008/layout/HalfCircleOrganizationChart"/>
    <dgm:cxn modelId="{9E26165E-A95A-A745-8A6A-956E41EB5190}" type="presOf" srcId="{D0EB16FA-674E-EE4E-B873-516D7EB5F375}" destId="{8E0DDF9A-0D9E-A449-88AA-2B7A978D6AC2}" srcOrd="0" destOrd="0" presId="urn:microsoft.com/office/officeart/2008/layout/HalfCircleOrganizationChart"/>
    <dgm:cxn modelId="{6460EDAA-760F-6141-8EC4-9C6197F576F3}" type="presOf" srcId="{6C860BCC-D3A7-A84B-A2DE-71648A0F79C1}" destId="{1B1CE2D4-0DC3-2B4F-83F4-7712E9E3179D}" srcOrd="0" destOrd="0" presId="urn:microsoft.com/office/officeart/2008/layout/HalfCircleOrganizationChart"/>
    <dgm:cxn modelId="{EFFFD471-A488-AA4A-BF8C-020A0ECB88F1}" type="presOf" srcId="{C06C8D00-9AB1-9842-9494-5E08969B74BD}" destId="{DEC4A8FD-5276-5F4A-BF43-1E104C1A6612}" srcOrd="0" destOrd="0" presId="urn:microsoft.com/office/officeart/2008/layout/HalfCircleOrganizationChart"/>
    <dgm:cxn modelId="{04041FE4-81CD-B947-8DE1-9999583044E8}" srcId="{098F6FF2-7057-2347-AC9A-272F744A2124}" destId="{ED5668F9-3497-2C4D-AC71-0BE437A896F7}" srcOrd="2" destOrd="0" parTransId="{FFF27AB2-1AA1-A649-B1CA-5EC4983E1A9F}" sibTransId="{4BA579C3-6924-7143-AD4B-F4D8118447E7}"/>
    <dgm:cxn modelId="{9931563B-53BE-4F44-9EAD-EF1569D1B0BB}" type="presParOf" srcId="{397D7F41-72A8-FA46-98DE-D7052A8298A2}" destId="{DC5049B6-5049-6E41-9D3D-F256F5593CC6}" srcOrd="0" destOrd="0" presId="urn:microsoft.com/office/officeart/2008/layout/HalfCircleOrganizationChart"/>
    <dgm:cxn modelId="{B283153D-B0EF-B440-9C08-81EAA8920E8B}" type="presParOf" srcId="{DC5049B6-5049-6E41-9D3D-F256F5593CC6}" destId="{37820E78-60B8-3244-A850-FB01963B444A}" srcOrd="0" destOrd="0" presId="urn:microsoft.com/office/officeart/2008/layout/HalfCircleOrganizationChart"/>
    <dgm:cxn modelId="{CA14EF03-031D-704D-BDFB-84DD338ECB49}" type="presParOf" srcId="{37820E78-60B8-3244-A850-FB01963B444A}" destId="{655C4266-0161-B747-B412-509287925401}" srcOrd="0" destOrd="0" presId="urn:microsoft.com/office/officeart/2008/layout/HalfCircleOrganizationChart"/>
    <dgm:cxn modelId="{CF34C911-AC5E-484F-AAFC-156B7E7C2B24}" type="presParOf" srcId="{37820E78-60B8-3244-A850-FB01963B444A}" destId="{CC40B9D6-B86A-1248-94C0-CC89E905B510}" srcOrd="1" destOrd="0" presId="urn:microsoft.com/office/officeart/2008/layout/HalfCircleOrganizationChart"/>
    <dgm:cxn modelId="{CED88067-E784-1F44-ADA0-5C8EA9C48F3F}" type="presParOf" srcId="{37820E78-60B8-3244-A850-FB01963B444A}" destId="{1221D53B-C6D8-8D42-9B14-773224F166C1}" srcOrd="2" destOrd="0" presId="urn:microsoft.com/office/officeart/2008/layout/HalfCircleOrganizationChart"/>
    <dgm:cxn modelId="{970BAE93-EB30-1345-9CA4-CAA86E272AC8}" type="presParOf" srcId="{37820E78-60B8-3244-A850-FB01963B444A}" destId="{C0C33D14-B545-E640-B43B-AD287F590995}" srcOrd="3" destOrd="0" presId="urn:microsoft.com/office/officeart/2008/layout/HalfCircleOrganizationChart"/>
    <dgm:cxn modelId="{EE5CAED5-E867-9C42-BC29-3F9E278895CF}" type="presParOf" srcId="{DC5049B6-5049-6E41-9D3D-F256F5593CC6}" destId="{E37D5045-D9DB-1B41-BEA1-FBCD64BAB8B8}" srcOrd="1" destOrd="0" presId="urn:microsoft.com/office/officeart/2008/layout/HalfCircleOrganizationChart"/>
    <dgm:cxn modelId="{A5AB1679-CA69-3D4F-9004-52B1CF70CED6}" type="presParOf" srcId="{E37D5045-D9DB-1B41-BEA1-FBCD64BAB8B8}" destId="{2A01172D-CF11-D641-9127-13BEA5460786}" srcOrd="0" destOrd="0" presId="urn:microsoft.com/office/officeart/2008/layout/HalfCircleOrganizationChart"/>
    <dgm:cxn modelId="{7B4E385F-CBF0-FE4E-ABE6-AAF66363B56E}" type="presParOf" srcId="{E37D5045-D9DB-1B41-BEA1-FBCD64BAB8B8}" destId="{FD5153BF-36C1-C64D-B0EE-984E590C5C70}" srcOrd="1" destOrd="0" presId="urn:microsoft.com/office/officeart/2008/layout/HalfCircleOrganizationChart"/>
    <dgm:cxn modelId="{490D41D0-F8AE-7742-A6A6-660AD8AF71AE}" type="presParOf" srcId="{FD5153BF-36C1-C64D-B0EE-984E590C5C70}" destId="{147C5645-1B71-A14C-9359-8609D5143624}" srcOrd="0" destOrd="0" presId="urn:microsoft.com/office/officeart/2008/layout/HalfCircleOrganizationChart"/>
    <dgm:cxn modelId="{AB21CC66-B727-C045-939E-C68678A10328}" type="presParOf" srcId="{147C5645-1B71-A14C-9359-8609D5143624}" destId="{6AE0CAA3-455B-0841-B93F-00738EB9AAB5}" srcOrd="0" destOrd="0" presId="urn:microsoft.com/office/officeart/2008/layout/HalfCircleOrganizationChart"/>
    <dgm:cxn modelId="{1B6835BD-286B-384D-8506-5837790FC7FE}" type="presParOf" srcId="{147C5645-1B71-A14C-9359-8609D5143624}" destId="{2989DCEB-2DE7-8247-A6CD-EC4F81B9F15F}" srcOrd="1" destOrd="0" presId="urn:microsoft.com/office/officeart/2008/layout/HalfCircleOrganizationChart"/>
    <dgm:cxn modelId="{BCDD6032-7007-424E-AE39-B13692A62C3F}" type="presParOf" srcId="{147C5645-1B71-A14C-9359-8609D5143624}" destId="{F8E873D9-47ED-6D43-87E2-DEA465C0EEDF}" srcOrd="2" destOrd="0" presId="urn:microsoft.com/office/officeart/2008/layout/HalfCircleOrganizationChart"/>
    <dgm:cxn modelId="{F7B35632-2033-414C-93F1-A4F79EE99190}" type="presParOf" srcId="{147C5645-1B71-A14C-9359-8609D5143624}" destId="{157E8241-FFB4-1145-88F8-A9D788E26735}" srcOrd="3" destOrd="0" presId="urn:microsoft.com/office/officeart/2008/layout/HalfCircleOrganizationChart"/>
    <dgm:cxn modelId="{B00F5FB8-B43F-0D48-945E-1E44EEA03E09}" type="presParOf" srcId="{FD5153BF-36C1-C64D-B0EE-984E590C5C70}" destId="{D3A9E299-7199-A84E-8173-4D1CBEB8B6B9}" srcOrd="1" destOrd="0" presId="urn:microsoft.com/office/officeart/2008/layout/HalfCircleOrganizationChart"/>
    <dgm:cxn modelId="{6998880E-4401-8D47-98CD-72FDAFB6B86A}" type="presParOf" srcId="{D3A9E299-7199-A84E-8173-4D1CBEB8B6B9}" destId="{F59E2C65-7AC5-F24D-B77F-2E7C6391D994}" srcOrd="0" destOrd="0" presId="urn:microsoft.com/office/officeart/2008/layout/HalfCircleOrganizationChart"/>
    <dgm:cxn modelId="{131D450C-9F29-2C4D-8F66-BDB1D3681B75}" type="presParOf" srcId="{D3A9E299-7199-A84E-8173-4D1CBEB8B6B9}" destId="{9F9FCC70-8148-414F-B86B-000E4CC3E919}" srcOrd="1" destOrd="0" presId="urn:microsoft.com/office/officeart/2008/layout/HalfCircleOrganizationChart"/>
    <dgm:cxn modelId="{600BDB51-6869-2340-BBB1-578333F8BDD0}" type="presParOf" srcId="{9F9FCC70-8148-414F-B86B-000E4CC3E919}" destId="{24DC9A2C-DB9A-DF49-837D-F3373C8706B2}" srcOrd="0" destOrd="0" presId="urn:microsoft.com/office/officeart/2008/layout/HalfCircleOrganizationChart"/>
    <dgm:cxn modelId="{6CAC46F0-C543-AD45-8002-006EBEBB39A4}" type="presParOf" srcId="{24DC9A2C-DB9A-DF49-837D-F3373C8706B2}" destId="{91D2D362-CA92-D84A-A67C-58DA2A030236}" srcOrd="0" destOrd="0" presId="urn:microsoft.com/office/officeart/2008/layout/HalfCircleOrganizationChart"/>
    <dgm:cxn modelId="{BDF9F3D1-1229-7944-B6FD-CB16300E2EE1}" type="presParOf" srcId="{24DC9A2C-DB9A-DF49-837D-F3373C8706B2}" destId="{8738E62B-D08A-084B-A80C-8003CAAE0614}" srcOrd="1" destOrd="0" presId="urn:microsoft.com/office/officeart/2008/layout/HalfCircleOrganizationChart"/>
    <dgm:cxn modelId="{1F011126-ADF9-304D-8A97-E50CE5CBF83C}" type="presParOf" srcId="{24DC9A2C-DB9A-DF49-837D-F3373C8706B2}" destId="{41E59F4C-A283-C941-9569-575AA857DDD4}" srcOrd="2" destOrd="0" presId="urn:microsoft.com/office/officeart/2008/layout/HalfCircleOrganizationChart"/>
    <dgm:cxn modelId="{334E6CBE-9FB9-A24B-B540-28806FE62794}" type="presParOf" srcId="{24DC9A2C-DB9A-DF49-837D-F3373C8706B2}" destId="{3D842CB1-9335-A44E-B09A-39EE7080F171}" srcOrd="3" destOrd="0" presId="urn:microsoft.com/office/officeart/2008/layout/HalfCircleOrganizationChart"/>
    <dgm:cxn modelId="{6DB82F47-6AC5-6447-848A-EF80CD7304D8}" type="presParOf" srcId="{9F9FCC70-8148-414F-B86B-000E4CC3E919}" destId="{C70B9DC0-8EE0-E644-BB9B-F414F528571F}" srcOrd="1" destOrd="0" presId="urn:microsoft.com/office/officeart/2008/layout/HalfCircleOrganizationChart"/>
    <dgm:cxn modelId="{C5A20C94-D208-8743-8CEC-F53BBE4E6BA5}" type="presParOf" srcId="{9F9FCC70-8148-414F-B86B-000E4CC3E919}" destId="{B16A4B0D-774C-9C4B-941F-135CCF55BDF6}" srcOrd="2" destOrd="0" presId="urn:microsoft.com/office/officeart/2008/layout/HalfCircleOrganizationChart"/>
    <dgm:cxn modelId="{FC5EE0CD-507F-114F-BA7D-81CD955AB7BE}" type="presParOf" srcId="{D3A9E299-7199-A84E-8173-4D1CBEB8B6B9}" destId="{85CDAD6A-E18B-0A41-8032-0B0CC1CDB1B2}" srcOrd="2" destOrd="0" presId="urn:microsoft.com/office/officeart/2008/layout/HalfCircleOrganizationChart"/>
    <dgm:cxn modelId="{0680FA89-AFBE-FC47-A97B-A3E83FB9074A}" type="presParOf" srcId="{D3A9E299-7199-A84E-8173-4D1CBEB8B6B9}" destId="{B9642071-79AC-9A4B-B18F-5E1532083845}" srcOrd="3" destOrd="0" presId="urn:microsoft.com/office/officeart/2008/layout/HalfCircleOrganizationChart"/>
    <dgm:cxn modelId="{D0C72124-5F9A-7F43-9964-279F4E5C40F3}" type="presParOf" srcId="{B9642071-79AC-9A4B-B18F-5E1532083845}" destId="{AA7894D7-0ADC-4740-92D3-68E7D22A2409}" srcOrd="0" destOrd="0" presId="urn:microsoft.com/office/officeart/2008/layout/HalfCircleOrganizationChart"/>
    <dgm:cxn modelId="{2539BE9D-E33F-A445-BF19-CE90D3635D89}" type="presParOf" srcId="{AA7894D7-0ADC-4740-92D3-68E7D22A2409}" destId="{382F2D21-B080-E54D-860D-E93AE85E8E35}" srcOrd="0" destOrd="0" presId="urn:microsoft.com/office/officeart/2008/layout/HalfCircleOrganizationChart"/>
    <dgm:cxn modelId="{EBF71971-D4F8-FE41-93EA-20D14B7887D2}" type="presParOf" srcId="{AA7894D7-0ADC-4740-92D3-68E7D22A2409}" destId="{B14E5C14-6045-EA47-B38A-2FC927F32379}" srcOrd="1" destOrd="0" presId="urn:microsoft.com/office/officeart/2008/layout/HalfCircleOrganizationChart"/>
    <dgm:cxn modelId="{63C14ECD-CC9D-8D4B-8872-B4DED5C2FCC5}" type="presParOf" srcId="{AA7894D7-0ADC-4740-92D3-68E7D22A2409}" destId="{A321957C-6891-7F49-9A2C-B51907E28277}" srcOrd="2" destOrd="0" presId="urn:microsoft.com/office/officeart/2008/layout/HalfCircleOrganizationChart"/>
    <dgm:cxn modelId="{C3DF170B-97F9-1648-8A70-59A36C8F4CC6}" type="presParOf" srcId="{AA7894D7-0ADC-4740-92D3-68E7D22A2409}" destId="{BF9BBBB8-CF5B-494A-8267-CF4B3E34034B}" srcOrd="3" destOrd="0" presId="urn:microsoft.com/office/officeart/2008/layout/HalfCircleOrganizationChart"/>
    <dgm:cxn modelId="{29812DB0-A294-0B41-A722-F186FA872813}" type="presParOf" srcId="{B9642071-79AC-9A4B-B18F-5E1532083845}" destId="{72FAE77C-43DC-ED49-8DF0-1185DBE650A6}" srcOrd="1" destOrd="0" presId="urn:microsoft.com/office/officeart/2008/layout/HalfCircleOrganizationChart"/>
    <dgm:cxn modelId="{CCEC76B9-5390-8D4D-9F4A-51364FB99E0C}" type="presParOf" srcId="{B9642071-79AC-9A4B-B18F-5E1532083845}" destId="{675FFDE0-3D1B-DB42-B08A-D6B5962A945D}" srcOrd="2" destOrd="0" presId="urn:microsoft.com/office/officeart/2008/layout/HalfCircleOrganizationChart"/>
    <dgm:cxn modelId="{68D2BF6B-3F24-D648-9146-AAA260AE8893}" type="presParOf" srcId="{D3A9E299-7199-A84E-8173-4D1CBEB8B6B9}" destId="{5DBD3A10-5E97-1947-81ED-25EF241CE2DE}" srcOrd="4" destOrd="0" presId="urn:microsoft.com/office/officeart/2008/layout/HalfCircleOrganizationChart"/>
    <dgm:cxn modelId="{9326CFED-CAE5-0C4E-8400-95C4C4EE7407}" type="presParOf" srcId="{D3A9E299-7199-A84E-8173-4D1CBEB8B6B9}" destId="{C495B776-FEF7-3A41-9D7F-2CB28FD3C7AA}" srcOrd="5" destOrd="0" presId="urn:microsoft.com/office/officeart/2008/layout/HalfCircleOrganizationChart"/>
    <dgm:cxn modelId="{9B0F8949-346A-C44A-A2FD-B9E4BE2A31AA}" type="presParOf" srcId="{C495B776-FEF7-3A41-9D7F-2CB28FD3C7AA}" destId="{E02CB186-88E6-D145-A4A8-B79A7EDE2066}" srcOrd="0" destOrd="0" presId="urn:microsoft.com/office/officeart/2008/layout/HalfCircleOrganizationChart"/>
    <dgm:cxn modelId="{D97F36EB-3473-EB42-A31D-A505F859394F}" type="presParOf" srcId="{E02CB186-88E6-D145-A4A8-B79A7EDE2066}" destId="{6CB4C0AA-8E5D-AD4F-B2E9-223E26A7C867}" srcOrd="0" destOrd="0" presId="urn:microsoft.com/office/officeart/2008/layout/HalfCircleOrganizationChart"/>
    <dgm:cxn modelId="{8CD495C9-B13A-DF4E-958B-67F37DD47130}" type="presParOf" srcId="{E02CB186-88E6-D145-A4A8-B79A7EDE2066}" destId="{886A1C9C-6B55-4E4F-B667-A9376D1A056B}" srcOrd="1" destOrd="0" presId="urn:microsoft.com/office/officeart/2008/layout/HalfCircleOrganizationChart"/>
    <dgm:cxn modelId="{DDA7733C-3CE4-664E-AB1C-A325359EEF08}" type="presParOf" srcId="{E02CB186-88E6-D145-A4A8-B79A7EDE2066}" destId="{F21EDE39-D826-8D4A-BEF5-200545EC8F72}" srcOrd="2" destOrd="0" presId="urn:microsoft.com/office/officeart/2008/layout/HalfCircleOrganizationChart"/>
    <dgm:cxn modelId="{256DA366-0B76-1E44-9C64-0B3ED21B7301}" type="presParOf" srcId="{E02CB186-88E6-D145-A4A8-B79A7EDE2066}" destId="{B35364EF-F4D3-BE4F-B1A4-EA091CE00CB2}" srcOrd="3" destOrd="0" presId="urn:microsoft.com/office/officeart/2008/layout/HalfCircleOrganizationChart"/>
    <dgm:cxn modelId="{C3096AAC-7672-514E-A3F1-64D7D5E9A111}" type="presParOf" srcId="{C495B776-FEF7-3A41-9D7F-2CB28FD3C7AA}" destId="{1B6A4134-93D1-C148-B643-F04F7726C47C}" srcOrd="1" destOrd="0" presId="urn:microsoft.com/office/officeart/2008/layout/HalfCircleOrganizationChart"/>
    <dgm:cxn modelId="{9AC6AAC1-42A2-5C46-B610-45AED0B43420}" type="presParOf" srcId="{1B6A4134-93D1-C148-B643-F04F7726C47C}" destId="{93372B78-F224-EF46-8C32-FDE413F1E4EE}" srcOrd="0" destOrd="0" presId="urn:microsoft.com/office/officeart/2008/layout/HalfCircleOrganizationChart"/>
    <dgm:cxn modelId="{F4879B55-7780-F543-9AED-2DCAE3C31C2A}" type="presParOf" srcId="{1B6A4134-93D1-C148-B643-F04F7726C47C}" destId="{6A130B6B-9967-7245-858F-72B5A8A9E826}" srcOrd="1" destOrd="0" presId="urn:microsoft.com/office/officeart/2008/layout/HalfCircleOrganizationChart"/>
    <dgm:cxn modelId="{DDA79369-5882-094E-8226-4DED6C919377}" type="presParOf" srcId="{6A130B6B-9967-7245-858F-72B5A8A9E826}" destId="{F73F4EC6-E7B5-1643-AB25-5D7ECBAEC089}" srcOrd="0" destOrd="0" presId="urn:microsoft.com/office/officeart/2008/layout/HalfCircleOrganizationChart"/>
    <dgm:cxn modelId="{EE080313-0817-564A-BC46-5973DFC17271}" type="presParOf" srcId="{F73F4EC6-E7B5-1643-AB25-5D7ECBAEC089}" destId="{E25FC613-E380-A74D-8DA0-7AA0F90E1163}" srcOrd="0" destOrd="0" presId="urn:microsoft.com/office/officeart/2008/layout/HalfCircleOrganizationChart"/>
    <dgm:cxn modelId="{028F0C2E-043E-8147-8C60-ACB9C5280B45}" type="presParOf" srcId="{F73F4EC6-E7B5-1643-AB25-5D7ECBAEC089}" destId="{143B67D0-E3CA-CE4B-9743-58CF3075A208}" srcOrd="1" destOrd="0" presId="urn:microsoft.com/office/officeart/2008/layout/HalfCircleOrganizationChart"/>
    <dgm:cxn modelId="{603838E2-BC6D-004E-B048-74CC48B79C94}" type="presParOf" srcId="{F73F4EC6-E7B5-1643-AB25-5D7ECBAEC089}" destId="{094F4B2F-78E1-8849-87DD-2B81CD91AA49}" srcOrd="2" destOrd="0" presId="urn:microsoft.com/office/officeart/2008/layout/HalfCircleOrganizationChart"/>
    <dgm:cxn modelId="{81347484-010D-0345-B6A4-30C3871E8B9F}" type="presParOf" srcId="{F73F4EC6-E7B5-1643-AB25-5D7ECBAEC089}" destId="{93B0F6A2-E32C-7C42-9D36-571779487A47}" srcOrd="3" destOrd="0" presId="urn:microsoft.com/office/officeart/2008/layout/HalfCircleOrganizationChart"/>
    <dgm:cxn modelId="{F8904D33-53DB-1649-9917-73FB768F18FF}" type="presParOf" srcId="{6A130B6B-9967-7245-858F-72B5A8A9E826}" destId="{92F678D4-45A0-BB4A-8F9B-9E2C50189F5B}" srcOrd="1" destOrd="0" presId="urn:microsoft.com/office/officeart/2008/layout/HalfCircleOrganizationChart"/>
    <dgm:cxn modelId="{041BE824-D71F-594E-829E-7F059753DC94}" type="presParOf" srcId="{6A130B6B-9967-7245-858F-72B5A8A9E826}" destId="{898832CA-57BD-9C44-A2E9-830148EE0A0A}" srcOrd="2" destOrd="0" presId="urn:microsoft.com/office/officeart/2008/layout/HalfCircleOrganizationChart"/>
    <dgm:cxn modelId="{31B0A32F-6922-AD4D-8261-A0CF6E937631}" type="presParOf" srcId="{1B6A4134-93D1-C148-B643-F04F7726C47C}" destId="{1B1CE2D4-0DC3-2B4F-83F4-7712E9E3179D}" srcOrd="2" destOrd="0" presId="urn:microsoft.com/office/officeart/2008/layout/HalfCircleOrganizationChart"/>
    <dgm:cxn modelId="{6E787E30-F533-504D-B74D-05F26D4573D7}" type="presParOf" srcId="{1B6A4134-93D1-C148-B643-F04F7726C47C}" destId="{C897D95B-761E-B848-8235-FA5BF02D1E8B}" srcOrd="3" destOrd="0" presId="urn:microsoft.com/office/officeart/2008/layout/HalfCircleOrganizationChart"/>
    <dgm:cxn modelId="{865A9BE2-D043-F843-BF30-D1ABE1643B6D}" type="presParOf" srcId="{C897D95B-761E-B848-8235-FA5BF02D1E8B}" destId="{388064FF-44B1-0B44-9421-18624FA1E033}" srcOrd="0" destOrd="0" presId="urn:microsoft.com/office/officeart/2008/layout/HalfCircleOrganizationChart"/>
    <dgm:cxn modelId="{DD10D20E-E12B-F545-B752-1D91E3DFC5A2}" type="presParOf" srcId="{388064FF-44B1-0B44-9421-18624FA1E033}" destId="{7B72488E-EDD6-9945-A696-9488D906A8F0}" srcOrd="0" destOrd="0" presId="urn:microsoft.com/office/officeart/2008/layout/HalfCircleOrganizationChart"/>
    <dgm:cxn modelId="{4DB9CD86-E380-2348-AB08-B3F8B9548EDB}" type="presParOf" srcId="{388064FF-44B1-0B44-9421-18624FA1E033}" destId="{A8F5FFEA-B27D-1249-AC9F-A1E9A7D6CAFA}" srcOrd="1" destOrd="0" presId="urn:microsoft.com/office/officeart/2008/layout/HalfCircleOrganizationChart"/>
    <dgm:cxn modelId="{45AD529D-D73A-8945-9107-404C88C7E896}" type="presParOf" srcId="{388064FF-44B1-0B44-9421-18624FA1E033}" destId="{DDC32A0D-7ACC-024B-A21C-F2B42B1D975B}" srcOrd="2" destOrd="0" presId="urn:microsoft.com/office/officeart/2008/layout/HalfCircleOrganizationChart"/>
    <dgm:cxn modelId="{9210B298-D34A-0F44-B8CB-557B65E945BD}" type="presParOf" srcId="{388064FF-44B1-0B44-9421-18624FA1E033}" destId="{0AF0AC11-D25A-4F41-B195-988E90C52973}" srcOrd="3" destOrd="0" presId="urn:microsoft.com/office/officeart/2008/layout/HalfCircleOrganizationChart"/>
    <dgm:cxn modelId="{BD4DB438-ABB2-1A4F-9015-6E289B5BFA72}" type="presParOf" srcId="{C897D95B-761E-B848-8235-FA5BF02D1E8B}" destId="{C0F3CA8B-70A6-D942-8B49-B80947A8A854}" srcOrd="1" destOrd="0" presId="urn:microsoft.com/office/officeart/2008/layout/HalfCircleOrganizationChart"/>
    <dgm:cxn modelId="{A1B4739E-20C6-1842-A628-5297E983064C}" type="presParOf" srcId="{C897D95B-761E-B848-8235-FA5BF02D1E8B}" destId="{D8F66295-A05A-394F-8B2F-E680B884932C}" srcOrd="2" destOrd="0" presId="urn:microsoft.com/office/officeart/2008/layout/HalfCircleOrganizationChart"/>
    <dgm:cxn modelId="{B1E56F2D-1570-D540-9D32-225C3E105C40}" type="presParOf" srcId="{C495B776-FEF7-3A41-9D7F-2CB28FD3C7AA}" destId="{93766E7A-25FD-3A46-9406-C81D5FEA5127}" srcOrd="2" destOrd="0" presId="urn:microsoft.com/office/officeart/2008/layout/HalfCircleOrganizationChart"/>
    <dgm:cxn modelId="{A9954B51-78C9-2543-A06E-EF5DC7496F10}" type="presParOf" srcId="{D3A9E299-7199-A84E-8173-4D1CBEB8B6B9}" destId="{586F0D8D-E5D8-1241-80A7-5E923A449BA0}" srcOrd="6" destOrd="0" presId="urn:microsoft.com/office/officeart/2008/layout/HalfCircleOrganizationChart"/>
    <dgm:cxn modelId="{63A86A18-3189-8D43-98B5-B107F9DEF20F}" type="presParOf" srcId="{D3A9E299-7199-A84E-8173-4D1CBEB8B6B9}" destId="{6D56D48F-452F-7F49-990E-08CDEF5A760D}" srcOrd="7" destOrd="0" presId="urn:microsoft.com/office/officeart/2008/layout/HalfCircleOrganizationChart"/>
    <dgm:cxn modelId="{41A9A627-C7C5-9C4D-89AF-BD8706F42D5E}" type="presParOf" srcId="{6D56D48F-452F-7F49-990E-08CDEF5A760D}" destId="{DF068C77-6646-C641-B2B8-2016DF1140B6}" srcOrd="0" destOrd="0" presId="urn:microsoft.com/office/officeart/2008/layout/HalfCircleOrganizationChart"/>
    <dgm:cxn modelId="{B7B7203B-65AE-654A-97A8-2B4E6A2CC391}" type="presParOf" srcId="{DF068C77-6646-C641-B2B8-2016DF1140B6}" destId="{733C6884-6293-5F49-B903-15819E5560DE}" srcOrd="0" destOrd="0" presId="urn:microsoft.com/office/officeart/2008/layout/HalfCircleOrganizationChart"/>
    <dgm:cxn modelId="{280BA5F8-DD37-A440-9902-F019A1D1C526}" type="presParOf" srcId="{DF068C77-6646-C641-B2B8-2016DF1140B6}" destId="{1B33D46B-D686-A54E-B5F0-659E67C35499}" srcOrd="1" destOrd="0" presId="urn:microsoft.com/office/officeart/2008/layout/HalfCircleOrganizationChart"/>
    <dgm:cxn modelId="{4D2284C1-4B84-EE42-87D1-B37FBD79B3BB}" type="presParOf" srcId="{DF068C77-6646-C641-B2B8-2016DF1140B6}" destId="{ED92D4E4-7506-324B-AD20-184132B649B2}" srcOrd="2" destOrd="0" presId="urn:microsoft.com/office/officeart/2008/layout/HalfCircleOrganizationChart"/>
    <dgm:cxn modelId="{CE4BD208-FF3A-6040-83C0-854CF017C17D}" type="presParOf" srcId="{DF068C77-6646-C641-B2B8-2016DF1140B6}" destId="{695A7A5D-8D91-E84D-94ED-FC9FBBE3E435}" srcOrd="3" destOrd="0" presId="urn:microsoft.com/office/officeart/2008/layout/HalfCircleOrganizationChart"/>
    <dgm:cxn modelId="{4AC144F0-CF5A-8547-A144-6FA96F5CF61E}" type="presParOf" srcId="{6D56D48F-452F-7F49-990E-08CDEF5A760D}" destId="{55272CEB-62A4-4545-A725-D60E979E60ED}" srcOrd="1" destOrd="0" presId="urn:microsoft.com/office/officeart/2008/layout/HalfCircleOrganizationChart"/>
    <dgm:cxn modelId="{0488EF52-4E8D-E745-9D57-120F71A1475C}" type="presParOf" srcId="{6D56D48F-452F-7F49-990E-08CDEF5A760D}" destId="{953298EC-94E5-B54B-9743-E11E79607C37}" srcOrd="2" destOrd="0" presId="urn:microsoft.com/office/officeart/2008/layout/HalfCircleOrganizationChart"/>
    <dgm:cxn modelId="{8321FC4A-486B-8342-BCC8-76736BF0692A}" type="presParOf" srcId="{D3A9E299-7199-A84E-8173-4D1CBEB8B6B9}" destId="{18C54D4B-9B52-3A43-8D24-5CB7082E70F5}" srcOrd="8" destOrd="0" presId="urn:microsoft.com/office/officeart/2008/layout/HalfCircleOrganizationChart"/>
    <dgm:cxn modelId="{74895CBD-E2F2-8D42-A842-E553CB94DE63}" type="presParOf" srcId="{D3A9E299-7199-A84E-8173-4D1CBEB8B6B9}" destId="{79644A41-EE85-6D40-8D90-F8E60BEF6FA0}" srcOrd="9" destOrd="0" presId="urn:microsoft.com/office/officeart/2008/layout/HalfCircleOrganizationChart"/>
    <dgm:cxn modelId="{4E703C72-E148-BD49-9381-F2AFF2688AD9}" type="presParOf" srcId="{79644A41-EE85-6D40-8D90-F8E60BEF6FA0}" destId="{DF17CE8D-F615-5047-8737-83F9027894F4}" srcOrd="0" destOrd="0" presId="urn:microsoft.com/office/officeart/2008/layout/HalfCircleOrganizationChart"/>
    <dgm:cxn modelId="{1ED594DD-CBA5-C941-AA57-200F8758E138}" type="presParOf" srcId="{DF17CE8D-F615-5047-8737-83F9027894F4}" destId="{3728571E-BDB7-B24E-AF1A-074E20B827AE}" srcOrd="0" destOrd="0" presId="urn:microsoft.com/office/officeart/2008/layout/HalfCircleOrganizationChart"/>
    <dgm:cxn modelId="{D04CF414-40DB-474A-9C8E-0F733C265806}" type="presParOf" srcId="{DF17CE8D-F615-5047-8737-83F9027894F4}" destId="{CBF86816-132C-F74A-B9F7-740FC5418119}" srcOrd="1" destOrd="0" presId="urn:microsoft.com/office/officeart/2008/layout/HalfCircleOrganizationChart"/>
    <dgm:cxn modelId="{E0FA4DEA-4A91-4943-977F-179EF3DC63AC}" type="presParOf" srcId="{DF17CE8D-F615-5047-8737-83F9027894F4}" destId="{04EA7D5C-2FA5-514B-AA77-209AD250FDB1}" srcOrd="2" destOrd="0" presId="urn:microsoft.com/office/officeart/2008/layout/HalfCircleOrganizationChart"/>
    <dgm:cxn modelId="{ABF01334-9BD9-7E41-B06A-46F35AA7F196}" type="presParOf" srcId="{DF17CE8D-F615-5047-8737-83F9027894F4}" destId="{528CA2C2-E744-8F46-B8C8-6C91541A1864}" srcOrd="3" destOrd="0" presId="urn:microsoft.com/office/officeart/2008/layout/HalfCircleOrganizationChart"/>
    <dgm:cxn modelId="{F69AD29A-2C55-0948-A7CE-A8F198436037}" type="presParOf" srcId="{79644A41-EE85-6D40-8D90-F8E60BEF6FA0}" destId="{EF6A8232-4298-0542-A228-47584602F0EE}" srcOrd="1" destOrd="0" presId="urn:microsoft.com/office/officeart/2008/layout/HalfCircleOrganizationChart"/>
    <dgm:cxn modelId="{76A95E22-82D8-814F-86C7-009FC26F7596}" type="presParOf" srcId="{EF6A8232-4298-0542-A228-47584602F0EE}" destId="{F5AE1F46-42BB-C147-963D-FA16485FE14F}" srcOrd="0" destOrd="0" presId="urn:microsoft.com/office/officeart/2008/layout/HalfCircleOrganizationChart"/>
    <dgm:cxn modelId="{7FC3332D-0865-9E46-810D-BC8B4A51F2CE}" type="presParOf" srcId="{EF6A8232-4298-0542-A228-47584602F0EE}" destId="{1945674A-4800-A84C-A683-70CE45286668}" srcOrd="1" destOrd="0" presId="urn:microsoft.com/office/officeart/2008/layout/HalfCircleOrganizationChart"/>
    <dgm:cxn modelId="{AB0566E4-65EF-DB4A-90E1-871A9DAD102E}" type="presParOf" srcId="{1945674A-4800-A84C-A683-70CE45286668}" destId="{514C5E09-3413-2440-A765-FDF2EA184F24}" srcOrd="0" destOrd="0" presId="urn:microsoft.com/office/officeart/2008/layout/HalfCircleOrganizationChart"/>
    <dgm:cxn modelId="{84BD8BEA-78F1-5F43-859F-E0EEA61B27BE}" type="presParOf" srcId="{514C5E09-3413-2440-A765-FDF2EA184F24}" destId="{A2895AEF-9277-F448-81BC-383AA9988F95}" srcOrd="0" destOrd="0" presId="urn:microsoft.com/office/officeart/2008/layout/HalfCircleOrganizationChart"/>
    <dgm:cxn modelId="{84D1D65D-5237-114E-9566-EC8270A561B4}" type="presParOf" srcId="{514C5E09-3413-2440-A765-FDF2EA184F24}" destId="{F834D0FA-DFDA-3E42-A384-CCB487CD81A8}" srcOrd="1" destOrd="0" presId="urn:microsoft.com/office/officeart/2008/layout/HalfCircleOrganizationChart"/>
    <dgm:cxn modelId="{61E94B6D-7A41-D44B-8C94-B4E0C62F9AED}" type="presParOf" srcId="{514C5E09-3413-2440-A765-FDF2EA184F24}" destId="{AA6EFCE9-B7EC-5D4B-A9E7-0302A921E374}" srcOrd="2" destOrd="0" presId="urn:microsoft.com/office/officeart/2008/layout/HalfCircleOrganizationChart"/>
    <dgm:cxn modelId="{6B2BAC78-8913-2D4F-8415-15248F563383}" type="presParOf" srcId="{514C5E09-3413-2440-A765-FDF2EA184F24}" destId="{381A192C-46E2-EA42-AD6D-178F2D72A56A}" srcOrd="3" destOrd="0" presId="urn:microsoft.com/office/officeart/2008/layout/HalfCircleOrganizationChart"/>
    <dgm:cxn modelId="{47718227-D5D2-5B45-916D-0D2C67FAB8E0}" type="presParOf" srcId="{1945674A-4800-A84C-A683-70CE45286668}" destId="{6CB0DFDA-6A27-BE42-A113-A1A8D22A2658}" srcOrd="1" destOrd="0" presId="urn:microsoft.com/office/officeart/2008/layout/HalfCircleOrganizationChart"/>
    <dgm:cxn modelId="{BE958FD7-C0F7-AF4B-99E1-03C0F1BD3ADD}" type="presParOf" srcId="{1945674A-4800-A84C-A683-70CE45286668}" destId="{416160FC-1938-6545-B52C-7E6AB27BBFB7}" srcOrd="2" destOrd="0" presId="urn:microsoft.com/office/officeart/2008/layout/HalfCircleOrganizationChart"/>
    <dgm:cxn modelId="{0FB2FCF5-7FFE-C04B-A3A3-F18301E7B74D}" type="presParOf" srcId="{EF6A8232-4298-0542-A228-47584602F0EE}" destId="{59BD2A03-A741-E14F-82DA-BC06983456B3}" srcOrd="2" destOrd="0" presId="urn:microsoft.com/office/officeart/2008/layout/HalfCircleOrganizationChart"/>
    <dgm:cxn modelId="{CA28184F-B7B0-F94A-ACFC-808B3D8CB9BC}" type="presParOf" srcId="{EF6A8232-4298-0542-A228-47584602F0EE}" destId="{4648EB82-581A-5247-8962-B23E77A65774}" srcOrd="3" destOrd="0" presId="urn:microsoft.com/office/officeart/2008/layout/HalfCircleOrganizationChart"/>
    <dgm:cxn modelId="{29F91985-D507-1141-B7A0-6A00B7562151}" type="presParOf" srcId="{4648EB82-581A-5247-8962-B23E77A65774}" destId="{4F7374B4-0663-274F-8109-2F2225739B46}" srcOrd="0" destOrd="0" presId="urn:microsoft.com/office/officeart/2008/layout/HalfCircleOrganizationChart"/>
    <dgm:cxn modelId="{9272ABC4-B451-4342-B9CB-10621E462195}" type="presParOf" srcId="{4F7374B4-0663-274F-8109-2F2225739B46}" destId="{CC4AB2F0-FCB3-7C4B-9EA6-03845F2DB6F6}" srcOrd="0" destOrd="0" presId="urn:microsoft.com/office/officeart/2008/layout/HalfCircleOrganizationChart"/>
    <dgm:cxn modelId="{AFB96ACF-429A-C340-8C43-0FFAD6684A8F}" type="presParOf" srcId="{4F7374B4-0663-274F-8109-2F2225739B46}" destId="{E26C7D6C-4997-4043-B17B-15C17B197B4B}" srcOrd="1" destOrd="0" presId="urn:microsoft.com/office/officeart/2008/layout/HalfCircleOrganizationChart"/>
    <dgm:cxn modelId="{35FA4D53-6495-2441-917F-7C703832A126}" type="presParOf" srcId="{4F7374B4-0663-274F-8109-2F2225739B46}" destId="{243E9541-E76E-3C4A-ABBE-64A466CA1D40}" srcOrd="2" destOrd="0" presId="urn:microsoft.com/office/officeart/2008/layout/HalfCircleOrganizationChart"/>
    <dgm:cxn modelId="{EA0DC5D8-3742-144B-B59E-C059A42AD66A}" type="presParOf" srcId="{4F7374B4-0663-274F-8109-2F2225739B46}" destId="{C62681DF-40E2-A848-B759-C9BA66994052}" srcOrd="3" destOrd="0" presId="urn:microsoft.com/office/officeart/2008/layout/HalfCircleOrganizationChart"/>
    <dgm:cxn modelId="{1BCB77D2-2626-534A-ABBB-F8E77AD3F019}" type="presParOf" srcId="{4648EB82-581A-5247-8962-B23E77A65774}" destId="{8B66CF7D-81BE-014B-997E-E1610963A357}" srcOrd="1" destOrd="0" presId="urn:microsoft.com/office/officeart/2008/layout/HalfCircleOrganizationChart"/>
    <dgm:cxn modelId="{4EA12341-BBEB-9048-983A-120FE1153ABD}" type="presParOf" srcId="{4648EB82-581A-5247-8962-B23E77A65774}" destId="{2FF1F4FD-5564-EC4A-A8BF-710D37629356}" srcOrd="2" destOrd="0" presId="urn:microsoft.com/office/officeart/2008/layout/HalfCircleOrganizationChart"/>
    <dgm:cxn modelId="{A663780C-B2D3-9446-A416-0A917C5F1B93}" type="presParOf" srcId="{EF6A8232-4298-0542-A228-47584602F0EE}" destId="{89AEF218-E9C0-A04F-9CC8-6A1184B10479}" srcOrd="4" destOrd="0" presId="urn:microsoft.com/office/officeart/2008/layout/HalfCircleOrganizationChart"/>
    <dgm:cxn modelId="{CDA06FF4-9F78-4A41-8B15-177E8A0E244D}" type="presParOf" srcId="{EF6A8232-4298-0542-A228-47584602F0EE}" destId="{64AC3CBA-2ECB-B04C-9ED4-E003142C82FE}" srcOrd="5" destOrd="0" presId="urn:microsoft.com/office/officeart/2008/layout/HalfCircleOrganizationChart"/>
    <dgm:cxn modelId="{8ADFD44A-5D51-FB45-A46C-9D12D4763A65}" type="presParOf" srcId="{64AC3CBA-2ECB-B04C-9ED4-E003142C82FE}" destId="{2A0EA271-631B-0F47-A3E3-44E59D540DE9}" srcOrd="0" destOrd="0" presId="urn:microsoft.com/office/officeart/2008/layout/HalfCircleOrganizationChart"/>
    <dgm:cxn modelId="{EB1A0EE7-B868-2F4F-A291-039DD54EAFA2}" type="presParOf" srcId="{2A0EA271-631B-0F47-A3E3-44E59D540DE9}" destId="{8E0DDF9A-0D9E-A449-88AA-2B7A978D6AC2}" srcOrd="0" destOrd="0" presId="urn:microsoft.com/office/officeart/2008/layout/HalfCircleOrganizationChart"/>
    <dgm:cxn modelId="{8C5AACC8-78F0-3944-8A15-C69BC18196DA}" type="presParOf" srcId="{2A0EA271-631B-0F47-A3E3-44E59D540DE9}" destId="{3FBA586B-71EF-4E42-B2AD-F3FC8E5378D1}" srcOrd="1" destOrd="0" presId="urn:microsoft.com/office/officeart/2008/layout/HalfCircleOrganizationChart"/>
    <dgm:cxn modelId="{BF311A37-9B62-964F-A2BB-8C441B5D200A}" type="presParOf" srcId="{2A0EA271-631B-0F47-A3E3-44E59D540DE9}" destId="{5746AFB6-9BE7-D14B-B35F-3FB7C84B9886}" srcOrd="2" destOrd="0" presId="urn:microsoft.com/office/officeart/2008/layout/HalfCircleOrganizationChart"/>
    <dgm:cxn modelId="{50CE4E04-4047-E642-8571-07170BCB0A6F}" type="presParOf" srcId="{2A0EA271-631B-0F47-A3E3-44E59D540DE9}" destId="{D55AE1AA-18B4-6A4A-838F-04C61141B579}" srcOrd="3" destOrd="0" presId="urn:microsoft.com/office/officeart/2008/layout/HalfCircleOrganizationChart"/>
    <dgm:cxn modelId="{AAFF0E83-9251-9647-BF7D-4C1858A46068}" type="presParOf" srcId="{64AC3CBA-2ECB-B04C-9ED4-E003142C82FE}" destId="{FF9FC6E2-B488-4C47-9C68-A26EAFAB17C1}" srcOrd="1" destOrd="0" presId="urn:microsoft.com/office/officeart/2008/layout/HalfCircleOrganizationChart"/>
    <dgm:cxn modelId="{3ED3938C-E6BD-6645-92CA-DAE9B6A78BC3}" type="presParOf" srcId="{64AC3CBA-2ECB-B04C-9ED4-E003142C82FE}" destId="{DBC12097-63C9-1549-A7C0-286099EAAF58}" srcOrd="2" destOrd="0" presId="urn:microsoft.com/office/officeart/2008/layout/HalfCircleOrganizationChart"/>
    <dgm:cxn modelId="{528714B8-63B6-054A-A3C9-3F5F86ABD2AD}" type="presParOf" srcId="{79644A41-EE85-6D40-8D90-F8E60BEF6FA0}" destId="{7823B8E7-3F4D-104B-97F9-34A76134A28A}" srcOrd="2" destOrd="0" presId="urn:microsoft.com/office/officeart/2008/layout/HalfCircleOrganizationChart"/>
    <dgm:cxn modelId="{A80DB13C-066F-F246-B37A-02E223FB6446}" type="presParOf" srcId="{D3A9E299-7199-A84E-8173-4D1CBEB8B6B9}" destId="{B4D7D9B6-C59D-D641-827E-883025175671}" srcOrd="10" destOrd="0" presId="urn:microsoft.com/office/officeart/2008/layout/HalfCircleOrganizationChart"/>
    <dgm:cxn modelId="{B181AEEB-D5FC-1E41-B6FE-D17D26E8C635}" type="presParOf" srcId="{D3A9E299-7199-A84E-8173-4D1CBEB8B6B9}" destId="{1F11489B-9AA1-C846-87D3-B40DB780441C}" srcOrd="11" destOrd="0" presId="urn:microsoft.com/office/officeart/2008/layout/HalfCircleOrganizationChart"/>
    <dgm:cxn modelId="{BB634B5D-4852-584B-B35E-E3BE942BAA6F}" type="presParOf" srcId="{1F11489B-9AA1-C846-87D3-B40DB780441C}" destId="{9635AA83-8506-494D-A0EC-6ADFF1F6FAD0}" srcOrd="0" destOrd="0" presId="urn:microsoft.com/office/officeart/2008/layout/HalfCircleOrganizationChart"/>
    <dgm:cxn modelId="{3729A7A0-34E8-0045-ABA7-ED52BB69B146}" type="presParOf" srcId="{9635AA83-8506-494D-A0EC-6ADFF1F6FAD0}" destId="{68167851-92B2-4940-8A39-CBDA506A4F9A}" srcOrd="0" destOrd="0" presId="urn:microsoft.com/office/officeart/2008/layout/HalfCircleOrganizationChart"/>
    <dgm:cxn modelId="{48721C3B-7752-F744-B5D7-E545C2ACD05A}" type="presParOf" srcId="{9635AA83-8506-494D-A0EC-6ADFF1F6FAD0}" destId="{F3176C02-C405-B545-8B6C-38E2F8604B42}" srcOrd="1" destOrd="0" presId="urn:microsoft.com/office/officeart/2008/layout/HalfCircleOrganizationChart"/>
    <dgm:cxn modelId="{94635553-C390-BC40-A7EC-EEB42F5A841F}" type="presParOf" srcId="{9635AA83-8506-494D-A0EC-6ADFF1F6FAD0}" destId="{EC32C6F7-7B6C-E244-B209-BCF0DD1AE37D}" srcOrd="2" destOrd="0" presId="urn:microsoft.com/office/officeart/2008/layout/HalfCircleOrganizationChart"/>
    <dgm:cxn modelId="{C37FDA29-0497-1E45-A581-4D6F6CBFC722}" type="presParOf" srcId="{9635AA83-8506-494D-A0EC-6ADFF1F6FAD0}" destId="{B83247B6-3138-CE4C-9C77-BDF1BCFAC69F}" srcOrd="3" destOrd="0" presId="urn:microsoft.com/office/officeart/2008/layout/HalfCircleOrganizationChart"/>
    <dgm:cxn modelId="{D28192BD-30CC-EE4D-AF0B-7F777989C750}" type="presParOf" srcId="{1F11489B-9AA1-C846-87D3-B40DB780441C}" destId="{0E3DED76-1264-8A46-81CA-E05A0C789EF8}" srcOrd="1" destOrd="0" presId="urn:microsoft.com/office/officeart/2008/layout/HalfCircleOrganizationChart"/>
    <dgm:cxn modelId="{3527B88E-C82E-184C-8FD0-55D1ED6DC2EF}" type="presParOf" srcId="{1F11489B-9AA1-C846-87D3-B40DB780441C}" destId="{2E45EE7A-5712-8749-96EB-30197E37D9D5}" srcOrd="2" destOrd="0" presId="urn:microsoft.com/office/officeart/2008/layout/HalfCircleOrganizationChart"/>
    <dgm:cxn modelId="{DAD83751-71EC-7843-A132-79373B9C0CAA}" type="presParOf" srcId="{D3A9E299-7199-A84E-8173-4D1CBEB8B6B9}" destId="{339B4D52-3E2B-7F4E-BBC4-CCBB2CAE208D}" srcOrd="12" destOrd="0" presId="urn:microsoft.com/office/officeart/2008/layout/HalfCircleOrganizationChart"/>
    <dgm:cxn modelId="{27F02705-DCFD-E54F-BFCB-FEA64E38E836}" type="presParOf" srcId="{D3A9E299-7199-A84E-8173-4D1CBEB8B6B9}" destId="{7B74209C-D05F-4541-9E72-989E67A8E178}" srcOrd="13" destOrd="0" presId="urn:microsoft.com/office/officeart/2008/layout/HalfCircleOrganizationChart"/>
    <dgm:cxn modelId="{73FDA808-6EEE-3341-898C-C96E2C8D4025}" type="presParOf" srcId="{7B74209C-D05F-4541-9E72-989E67A8E178}" destId="{1F3C9919-11E7-BE4A-AF48-79F91E8ECF42}" srcOrd="0" destOrd="0" presId="urn:microsoft.com/office/officeart/2008/layout/HalfCircleOrganizationChart"/>
    <dgm:cxn modelId="{1E628768-A5D2-5A4B-887F-3451E386CA5A}" type="presParOf" srcId="{1F3C9919-11E7-BE4A-AF48-79F91E8ECF42}" destId="{AAB8430A-240F-564B-A763-F877155C9BCF}" srcOrd="0" destOrd="0" presId="urn:microsoft.com/office/officeart/2008/layout/HalfCircleOrganizationChart"/>
    <dgm:cxn modelId="{DD9AB484-B108-B74F-AB32-C0ED8BDE5EC1}" type="presParOf" srcId="{1F3C9919-11E7-BE4A-AF48-79F91E8ECF42}" destId="{9AB1F751-8962-0C40-B802-75C90A359CA1}" srcOrd="1" destOrd="0" presId="urn:microsoft.com/office/officeart/2008/layout/HalfCircleOrganizationChart"/>
    <dgm:cxn modelId="{C3CEC62A-9B96-5445-AAF3-EB3145BF186B}" type="presParOf" srcId="{1F3C9919-11E7-BE4A-AF48-79F91E8ECF42}" destId="{B47C0D09-5EE9-6C48-981B-5C523AEE428E}" srcOrd="2" destOrd="0" presId="urn:microsoft.com/office/officeart/2008/layout/HalfCircleOrganizationChart"/>
    <dgm:cxn modelId="{5E9E5C6D-3026-294B-9F45-D9957ECA5DE7}" type="presParOf" srcId="{1F3C9919-11E7-BE4A-AF48-79F91E8ECF42}" destId="{0FBB2E86-D616-A449-B86F-0B2A9A77AC1F}" srcOrd="3" destOrd="0" presId="urn:microsoft.com/office/officeart/2008/layout/HalfCircleOrganizationChart"/>
    <dgm:cxn modelId="{BED3C847-50CD-D24F-A11A-09F5267514D7}" type="presParOf" srcId="{7B74209C-D05F-4541-9E72-989E67A8E178}" destId="{55030BF3-8E82-AB4E-8670-F489D7323259}" srcOrd="1" destOrd="0" presId="urn:microsoft.com/office/officeart/2008/layout/HalfCircleOrganizationChart"/>
    <dgm:cxn modelId="{4D8DEC18-98F6-3D4A-A162-A177242C9924}" type="presParOf" srcId="{55030BF3-8E82-AB4E-8670-F489D7323259}" destId="{C67DC490-CC36-E848-BB49-CE019EE1CAED}" srcOrd="0" destOrd="0" presId="urn:microsoft.com/office/officeart/2008/layout/HalfCircleOrganizationChart"/>
    <dgm:cxn modelId="{D716E91C-1550-5241-8D03-EC269FD81E2B}" type="presParOf" srcId="{55030BF3-8E82-AB4E-8670-F489D7323259}" destId="{B5A31C84-4A54-9F44-A421-1408B4B5927A}" srcOrd="1" destOrd="0" presId="urn:microsoft.com/office/officeart/2008/layout/HalfCircleOrganizationChart"/>
    <dgm:cxn modelId="{9A87EA2A-8A1D-FE45-88A1-C7B869911B7F}" type="presParOf" srcId="{B5A31C84-4A54-9F44-A421-1408B4B5927A}" destId="{B8628E85-70AF-AC4E-B567-27F684DFBD6C}" srcOrd="0" destOrd="0" presId="urn:microsoft.com/office/officeart/2008/layout/HalfCircleOrganizationChart"/>
    <dgm:cxn modelId="{99E21BD2-B377-F24C-B3BC-F5E94794BC15}" type="presParOf" srcId="{B8628E85-70AF-AC4E-B567-27F684DFBD6C}" destId="{062AE6D6-E957-F44F-97FC-5DEF3E19E871}" srcOrd="0" destOrd="0" presId="urn:microsoft.com/office/officeart/2008/layout/HalfCircleOrganizationChart"/>
    <dgm:cxn modelId="{2F7D48F0-7E80-A04A-8B01-43DBD47A9FEB}" type="presParOf" srcId="{B8628E85-70AF-AC4E-B567-27F684DFBD6C}" destId="{5136F273-436C-5E43-835E-AA171770073B}" srcOrd="1" destOrd="0" presId="urn:microsoft.com/office/officeart/2008/layout/HalfCircleOrganizationChart"/>
    <dgm:cxn modelId="{C9A371A0-136B-0E4A-BB82-43AF239F7918}" type="presParOf" srcId="{B8628E85-70AF-AC4E-B567-27F684DFBD6C}" destId="{EAC72270-0B29-2B48-8C47-C1C474E25941}" srcOrd="2" destOrd="0" presId="urn:microsoft.com/office/officeart/2008/layout/HalfCircleOrganizationChart"/>
    <dgm:cxn modelId="{774590EE-F426-5749-BBC0-C0FB8684F1B0}" type="presParOf" srcId="{B8628E85-70AF-AC4E-B567-27F684DFBD6C}" destId="{B7687A1C-6A8C-1C48-AD57-2DDAC3F10F93}" srcOrd="3" destOrd="0" presId="urn:microsoft.com/office/officeart/2008/layout/HalfCircleOrganizationChart"/>
    <dgm:cxn modelId="{D9E46377-72CC-FA44-8CFD-37950D1403C2}" type="presParOf" srcId="{B5A31C84-4A54-9F44-A421-1408B4B5927A}" destId="{83406E92-F9AA-C148-86CB-098E28E2CB01}" srcOrd="1" destOrd="0" presId="urn:microsoft.com/office/officeart/2008/layout/HalfCircleOrganizationChart"/>
    <dgm:cxn modelId="{0804EE72-7917-F04F-94BB-2FD2CA9C0B20}" type="presParOf" srcId="{B5A31C84-4A54-9F44-A421-1408B4B5927A}" destId="{64A33538-FA8B-EB47-82A4-9D6AE006CF56}" srcOrd="2" destOrd="0" presId="urn:microsoft.com/office/officeart/2008/layout/HalfCircleOrganizationChart"/>
    <dgm:cxn modelId="{7F150D1F-D3F1-0D4B-BA28-D483CC20CBCD}" type="presParOf" srcId="{55030BF3-8E82-AB4E-8670-F489D7323259}" destId="{EEDACD02-A878-6F4B-B8C6-64B2897D492A}" srcOrd="2" destOrd="0" presId="urn:microsoft.com/office/officeart/2008/layout/HalfCircleOrganizationChart"/>
    <dgm:cxn modelId="{37D95E16-C213-C546-8DC0-7662B94D175E}" type="presParOf" srcId="{55030BF3-8E82-AB4E-8670-F489D7323259}" destId="{29EDC89B-52E9-2646-8EF3-6CB43B446796}" srcOrd="3" destOrd="0" presId="urn:microsoft.com/office/officeart/2008/layout/HalfCircleOrganizationChart"/>
    <dgm:cxn modelId="{2ED88C66-85C2-4C45-834D-DC843082E291}" type="presParOf" srcId="{29EDC89B-52E9-2646-8EF3-6CB43B446796}" destId="{FCB77BDD-B7DF-2A44-A542-B4678D280B36}" srcOrd="0" destOrd="0" presId="urn:microsoft.com/office/officeart/2008/layout/HalfCircleOrganizationChart"/>
    <dgm:cxn modelId="{EC477AA3-4C76-AB4B-89EE-9EFB64D3FD59}" type="presParOf" srcId="{FCB77BDD-B7DF-2A44-A542-B4678D280B36}" destId="{B64B7D45-E013-B043-B8F0-DE0867D7CBFD}" srcOrd="0" destOrd="0" presId="urn:microsoft.com/office/officeart/2008/layout/HalfCircleOrganizationChart"/>
    <dgm:cxn modelId="{FDC4F5A5-B50F-4D48-A8C4-3B4D68AEC813}" type="presParOf" srcId="{FCB77BDD-B7DF-2A44-A542-B4678D280B36}" destId="{432AD107-E8B1-1A49-8D03-8FE21EC739A1}" srcOrd="1" destOrd="0" presId="urn:microsoft.com/office/officeart/2008/layout/HalfCircleOrganizationChart"/>
    <dgm:cxn modelId="{41FF4EBA-2720-0942-967D-A387C03F87EC}" type="presParOf" srcId="{FCB77BDD-B7DF-2A44-A542-B4678D280B36}" destId="{A18BC750-ADBC-1A4C-BAAE-A79AF8ED8020}" srcOrd="2" destOrd="0" presId="urn:microsoft.com/office/officeart/2008/layout/HalfCircleOrganizationChart"/>
    <dgm:cxn modelId="{7E14D581-A0FB-3640-BA29-271E5A85FD51}" type="presParOf" srcId="{FCB77BDD-B7DF-2A44-A542-B4678D280B36}" destId="{C2E5F5CD-F7D7-BA4D-B2A0-D7828DA3C159}" srcOrd="3" destOrd="0" presId="urn:microsoft.com/office/officeart/2008/layout/HalfCircleOrganizationChart"/>
    <dgm:cxn modelId="{44088B04-BC46-5B4E-883D-37AC833FAAA3}" type="presParOf" srcId="{29EDC89B-52E9-2646-8EF3-6CB43B446796}" destId="{DFFD3772-8EAE-6041-B24C-B099D973770F}" srcOrd="1" destOrd="0" presId="urn:microsoft.com/office/officeart/2008/layout/HalfCircleOrganizationChart"/>
    <dgm:cxn modelId="{30770DD9-385E-2B4E-810A-B2C9A2D0A72A}" type="presParOf" srcId="{29EDC89B-52E9-2646-8EF3-6CB43B446796}" destId="{BF9F9529-F414-EF45-A741-3A415F821A78}" srcOrd="2" destOrd="0" presId="urn:microsoft.com/office/officeart/2008/layout/HalfCircleOrganizationChart"/>
    <dgm:cxn modelId="{C6999B43-F981-FD46-97CE-5BE0007AD4A2}" type="presParOf" srcId="{55030BF3-8E82-AB4E-8670-F489D7323259}" destId="{25A26622-CE9B-D248-8607-2B4523B5EBD1}" srcOrd="4" destOrd="0" presId="urn:microsoft.com/office/officeart/2008/layout/HalfCircleOrganizationChart"/>
    <dgm:cxn modelId="{BBD12D88-F1E8-CE49-856C-E6A9E46A0749}" type="presParOf" srcId="{55030BF3-8E82-AB4E-8670-F489D7323259}" destId="{C57226FF-AE66-524D-9B29-17F495F07F40}" srcOrd="5" destOrd="0" presId="urn:microsoft.com/office/officeart/2008/layout/HalfCircleOrganizationChart"/>
    <dgm:cxn modelId="{1B73D8DC-75E0-8546-ABC8-C98217FA58E9}" type="presParOf" srcId="{C57226FF-AE66-524D-9B29-17F495F07F40}" destId="{7A8A7070-A7A6-F045-9FA3-04D843F227D8}" srcOrd="0" destOrd="0" presId="urn:microsoft.com/office/officeart/2008/layout/HalfCircleOrganizationChart"/>
    <dgm:cxn modelId="{1D26711F-40FC-F642-99E1-2B71902C4A03}" type="presParOf" srcId="{7A8A7070-A7A6-F045-9FA3-04D843F227D8}" destId="{1615638D-4F27-2048-A995-936A4A10F88E}" srcOrd="0" destOrd="0" presId="urn:microsoft.com/office/officeart/2008/layout/HalfCircleOrganizationChart"/>
    <dgm:cxn modelId="{DAE9AA34-CA9D-0F46-AD75-A85D64A80F2C}" type="presParOf" srcId="{7A8A7070-A7A6-F045-9FA3-04D843F227D8}" destId="{A752AB8A-49BB-8147-8C50-22C0AA308254}" srcOrd="1" destOrd="0" presId="urn:microsoft.com/office/officeart/2008/layout/HalfCircleOrganizationChart"/>
    <dgm:cxn modelId="{93EEAA8E-E18F-F943-BADB-86E917A5C773}" type="presParOf" srcId="{7A8A7070-A7A6-F045-9FA3-04D843F227D8}" destId="{6C40477E-9C81-CE46-BD77-2BD9C3695F75}" srcOrd="2" destOrd="0" presId="urn:microsoft.com/office/officeart/2008/layout/HalfCircleOrganizationChart"/>
    <dgm:cxn modelId="{1C676F1E-9317-AA4C-A32F-49E9791952DD}" type="presParOf" srcId="{7A8A7070-A7A6-F045-9FA3-04D843F227D8}" destId="{10D910F5-4F9D-0A44-9491-C914386D8BFB}" srcOrd="3" destOrd="0" presId="urn:microsoft.com/office/officeart/2008/layout/HalfCircleOrganizationChart"/>
    <dgm:cxn modelId="{847DD4E7-EB68-4343-9183-266E174D7169}" type="presParOf" srcId="{C57226FF-AE66-524D-9B29-17F495F07F40}" destId="{517AA9E6-0CF3-434D-8CB8-430FB8E95F3A}" srcOrd="1" destOrd="0" presId="urn:microsoft.com/office/officeart/2008/layout/HalfCircleOrganizationChart"/>
    <dgm:cxn modelId="{151B8645-A279-0F41-9292-03D1EDC9E017}" type="presParOf" srcId="{C57226FF-AE66-524D-9B29-17F495F07F40}" destId="{F956BE61-4EA2-6E41-BA1B-57FEC283C956}" srcOrd="2" destOrd="0" presId="urn:microsoft.com/office/officeart/2008/layout/HalfCircleOrganizationChart"/>
    <dgm:cxn modelId="{B3DCECA8-D757-DE47-8EBF-0671810D0112}" type="presParOf" srcId="{7B74209C-D05F-4541-9E72-989E67A8E178}" destId="{EE294695-307F-D14A-A05E-FDE9FFF70AA6}" srcOrd="2" destOrd="0" presId="urn:microsoft.com/office/officeart/2008/layout/HalfCircleOrganizationChart"/>
    <dgm:cxn modelId="{104260CE-1417-C641-8B99-47C8C749D698}" type="presParOf" srcId="{FD5153BF-36C1-C64D-B0EE-984E590C5C70}" destId="{71043B0A-4315-A146-A5D2-F723F0F46EA3}" srcOrd="2" destOrd="0" presId="urn:microsoft.com/office/officeart/2008/layout/HalfCircleOrganizationChart"/>
    <dgm:cxn modelId="{A40BABA5-5A3B-0143-A428-E65A3760F226}" type="presParOf" srcId="{E37D5045-D9DB-1B41-BEA1-FBCD64BAB8B8}" destId="{19A911C2-0EE3-284B-8E9E-CF22460B830B}" srcOrd="2" destOrd="0" presId="urn:microsoft.com/office/officeart/2008/layout/HalfCircleOrganizationChart"/>
    <dgm:cxn modelId="{36B93468-FB86-474F-938E-8317263EF6E0}" type="presParOf" srcId="{E37D5045-D9DB-1B41-BEA1-FBCD64BAB8B8}" destId="{D53AD4B7-4979-CE41-A8BF-25AFC75B34C0}" srcOrd="3" destOrd="0" presId="urn:microsoft.com/office/officeart/2008/layout/HalfCircleOrganizationChart"/>
    <dgm:cxn modelId="{E1801507-0E4D-5D48-A247-82ECBCAB8C8E}" type="presParOf" srcId="{D53AD4B7-4979-CE41-A8BF-25AFC75B34C0}" destId="{777BA384-BBAA-214F-9A8E-45D58B6A4459}" srcOrd="0" destOrd="0" presId="urn:microsoft.com/office/officeart/2008/layout/HalfCircleOrganizationChart"/>
    <dgm:cxn modelId="{FE5FAE5C-5FE2-A044-A3DC-7015AE650D95}" type="presParOf" srcId="{777BA384-BBAA-214F-9A8E-45D58B6A4459}" destId="{6FACD9D3-9807-E04E-BAEC-A1BED2E4673F}" srcOrd="0" destOrd="0" presId="urn:microsoft.com/office/officeart/2008/layout/HalfCircleOrganizationChart"/>
    <dgm:cxn modelId="{96F83C10-85DD-8443-BEE6-D5385A451847}" type="presParOf" srcId="{777BA384-BBAA-214F-9A8E-45D58B6A4459}" destId="{D78C6553-D336-7148-B60A-D4C358E601DE}" srcOrd="1" destOrd="0" presId="urn:microsoft.com/office/officeart/2008/layout/HalfCircleOrganizationChart"/>
    <dgm:cxn modelId="{3CB4FD5E-C638-E849-AAE9-2494872CD3ED}" type="presParOf" srcId="{777BA384-BBAA-214F-9A8E-45D58B6A4459}" destId="{15DBF071-FCAD-7042-8A1F-F69BF74146E0}" srcOrd="2" destOrd="0" presId="urn:microsoft.com/office/officeart/2008/layout/HalfCircleOrganizationChart"/>
    <dgm:cxn modelId="{D80A3BD9-6CBF-1D48-8DE0-0A494C6011F8}" type="presParOf" srcId="{777BA384-BBAA-214F-9A8E-45D58B6A4459}" destId="{B0761411-2563-5B45-972C-114F07518FE5}" srcOrd="3" destOrd="0" presId="urn:microsoft.com/office/officeart/2008/layout/HalfCircleOrganizationChart"/>
    <dgm:cxn modelId="{CA94CC94-DD8D-6246-A733-3A643CC24B0C}" type="presParOf" srcId="{D53AD4B7-4979-CE41-A8BF-25AFC75B34C0}" destId="{DF1A7A1B-D305-3D44-8D45-432F47C54AF8}" srcOrd="1" destOrd="0" presId="urn:microsoft.com/office/officeart/2008/layout/HalfCircleOrganizationChart"/>
    <dgm:cxn modelId="{417F821D-1EC2-144F-876C-C125362FFCE6}" type="presParOf" srcId="{DF1A7A1B-D305-3D44-8D45-432F47C54AF8}" destId="{661BEA2E-1427-A240-A83E-9BDE4DC0AF38}" srcOrd="0" destOrd="0" presId="urn:microsoft.com/office/officeart/2008/layout/HalfCircleOrganizationChart"/>
    <dgm:cxn modelId="{380A0765-D5B9-F044-B755-7BDD2CE45BE3}" type="presParOf" srcId="{DF1A7A1B-D305-3D44-8D45-432F47C54AF8}" destId="{C1D6E614-B39C-E04D-AD3E-7842A7B05FBC}" srcOrd="1" destOrd="0" presId="urn:microsoft.com/office/officeart/2008/layout/HalfCircleOrganizationChart"/>
    <dgm:cxn modelId="{D63BF7A7-BFC1-B545-81E7-CC97ECAD759D}" type="presParOf" srcId="{C1D6E614-B39C-E04D-AD3E-7842A7B05FBC}" destId="{7BDCEF9D-67EE-C744-8BAB-662F5887D38C}" srcOrd="0" destOrd="0" presId="urn:microsoft.com/office/officeart/2008/layout/HalfCircleOrganizationChart"/>
    <dgm:cxn modelId="{6EF2E557-DF23-7B4E-BF62-68E66E8D7B94}" type="presParOf" srcId="{7BDCEF9D-67EE-C744-8BAB-662F5887D38C}" destId="{DE2B5197-2317-B943-8473-A9BAE75E557D}" srcOrd="0" destOrd="0" presId="urn:microsoft.com/office/officeart/2008/layout/HalfCircleOrganizationChart"/>
    <dgm:cxn modelId="{ABF17131-D000-CE44-8917-E57EADA1F604}" type="presParOf" srcId="{7BDCEF9D-67EE-C744-8BAB-662F5887D38C}" destId="{571D8F88-FF9A-D449-B9F7-E0CD4A84497C}" srcOrd="1" destOrd="0" presId="urn:microsoft.com/office/officeart/2008/layout/HalfCircleOrganizationChart"/>
    <dgm:cxn modelId="{4CD97BE6-CE41-4B47-9397-2A992E8E20A3}" type="presParOf" srcId="{7BDCEF9D-67EE-C744-8BAB-662F5887D38C}" destId="{B3225B5B-5C9F-9C44-AD07-08EB174E73E7}" srcOrd="2" destOrd="0" presId="urn:microsoft.com/office/officeart/2008/layout/HalfCircleOrganizationChart"/>
    <dgm:cxn modelId="{CB9C7A8B-B4CC-014C-A671-3A70E6EE331F}" type="presParOf" srcId="{7BDCEF9D-67EE-C744-8BAB-662F5887D38C}" destId="{BDB33263-85C3-114A-A112-058FA8128250}" srcOrd="3" destOrd="0" presId="urn:microsoft.com/office/officeart/2008/layout/HalfCircleOrganizationChart"/>
    <dgm:cxn modelId="{FADD851C-BE4D-184C-8EDD-2F28ADE2A2AE}" type="presParOf" srcId="{C1D6E614-B39C-E04D-AD3E-7842A7B05FBC}" destId="{1CBD0672-4F5A-8148-A4F5-AA1ADE66F550}" srcOrd="1" destOrd="0" presId="urn:microsoft.com/office/officeart/2008/layout/HalfCircleOrganizationChart"/>
    <dgm:cxn modelId="{28E577E0-DC27-ED4C-AB08-D7756B1DBC76}" type="presParOf" srcId="{C1D6E614-B39C-E04D-AD3E-7842A7B05FBC}" destId="{61E38381-332D-354B-89A8-2E380916A287}" srcOrd="2" destOrd="0" presId="urn:microsoft.com/office/officeart/2008/layout/HalfCircleOrganizationChart"/>
    <dgm:cxn modelId="{612CAA31-4812-C945-AD6D-821B795EFD29}" type="presParOf" srcId="{DF1A7A1B-D305-3D44-8D45-432F47C54AF8}" destId="{45563FE1-EC3D-DB41-8A4B-BB3C82A7F64E}" srcOrd="2" destOrd="0" presId="urn:microsoft.com/office/officeart/2008/layout/HalfCircleOrganizationChart"/>
    <dgm:cxn modelId="{6695B68C-7107-CB46-B67A-4C5824A1450C}" type="presParOf" srcId="{DF1A7A1B-D305-3D44-8D45-432F47C54AF8}" destId="{E36FC40D-C1B2-A648-B138-7FCC0E00F9CE}" srcOrd="3" destOrd="0" presId="urn:microsoft.com/office/officeart/2008/layout/HalfCircleOrganizationChart"/>
    <dgm:cxn modelId="{A40129F0-2747-A243-B62F-CBB9B3099CA9}" type="presParOf" srcId="{E36FC40D-C1B2-A648-B138-7FCC0E00F9CE}" destId="{BB1B6CF0-3585-9547-9F37-D727ED3A6BFF}" srcOrd="0" destOrd="0" presId="urn:microsoft.com/office/officeart/2008/layout/HalfCircleOrganizationChart"/>
    <dgm:cxn modelId="{8DE7E2CD-2304-A742-A6B7-0772FBE3E582}" type="presParOf" srcId="{BB1B6CF0-3585-9547-9F37-D727ED3A6BFF}" destId="{16FFD37C-C605-C64B-9FFD-843CBDAE8F4C}" srcOrd="0" destOrd="0" presId="urn:microsoft.com/office/officeart/2008/layout/HalfCircleOrganizationChart"/>
    <dgm:cxn modelId="{9727DC67-44B5-8347-992A-AFDBE733F2A3}" type="presParOf" srcId="{BB1B6CF0-3585-9547-9F37-D727ED3A6BFF}" destId="{CFD719B6-0F1B-6C48-8B0F-AB1C29EB1BC4}" srcOrd="1" destOrd="0" presId="urn:microsoft.com/office/officeart/2008/layout/HalfCircleOrganizationChart"/>
    <dgm:cxn modelId="{505376F1-FF17-464B-972C-1103110C1043}" type="presParOf" srcId="{BB1B6CF0-3585-9547-9F37-D727ED3A6BFF}" destId="{655D67C2-A569-4B4E-9AFE-21B87ECC28CA}" srcOrd="2" destOrd="0" presId="urn:microsoft.com/office/officeart/2008/layout/HalfCircleOrganizationChart"/>
    <dgm:cxn modelId="{3429C67A-21A4-1447-894F-FC69D073B6E6}" type="presParOf" srcId="{BB1B6CF0-3585-9547-9F37-D727ED3A6BFF}" destId="{EC16CE5F-81E2-C545-BB50-B91B46F3177E}" srcOrd="3" destOrd="0" presId="urn:microsoft.com/office/officeart/2008/layout/HalfCircleOrganizationChart"/>
    <dgm:cxn modelId="{574CA692-59ED-6E4C-BBE8-FDE60747C85C}" type="presParOf" srcId="{E36FC40D-C1B2-A648-B138-7FCC0E00F9CE}" destId="{06F09CFD-629D-CB4A-945A-9C9607AB58AA}" srcOrd="1" destOrd="0" presId="urn:microsoft.com/office/officeart/2008/layout/HalfCircleOrganizationChart"/>
    <dgm:cxn modelId="{187A68D4-4AD1-8B46-9C9A-221A368814F5}" type="presParOf" srcId="{06F09CFD-629D-CB4A-945A-9C9607AB58AA}" destId="{FD326A6D-67C1-1043-8FB1-4A4AD3754D27}" srcOrd="0" destOrd="0" presId="urn:microsoft.com/office/officeart/2008/layout/HalfCircleOrganizationChart"/>
    <dgm:cxn modelId="{815E0710-7A7B-664D-85F8-3C1BDCAD0B44}" type="presParOf" srcId="{06F09CFD-629D-CB4A-945A-9C9607AB58AA}" destId="{116C3BE5-BD94-3649-B91D-1A346C6B4094}" srcOrd="1" destOrd="0" presId="urn:microsoft.com/office/officeart/2008/layout/HalfCircleOrganizationChart"/>
    <dgm:cxn modelId="{49706EA8-4537-6343-B06C-2A7E133E94D5}" type="presParOf" srcId="{116C3BE5-BD94-3649-B91D-1A346C6B4094}" destId="{A3075EFD-FB16-694D-86BC-21F54B2B5F34}" srcOrd="0" destOrd="0" presId="urn:microsoft.com/office/officeart/2008/layout/HalfCircleOrganizationChart"/>
    <dgm:cxn modelId="{B0E79698-7635-8943-91F1-CACCD6357F1F}" type="presParOf" srcId="{A3075EFD-FB16-694D-86BC-21F54B2B5F34}" destId="{338B282D-FE67-4144-8FA3-8D62CD2F3E96}" srcOrd="0" destOrd="0" presId="urn:microsoft.com/office/officeart/2008/layout/HalfCircleOrganizationChart"/>
    <dgm:cxn modelId="{938322E6-FE3D-E942-BD47-646BBBA6EA7D}" type="presParOf" srcId="{A3075EFD-FB16-694D-86BC-21F54B2B5F34}" destId="{720D1D32-83B2-C64B-8E30-17E7397D3B15}" srcOrd="1" destOrd="0" presId="urn:microsoft.com/office/officeart/2008/layout/HalfCircleOrganizationChart"/>
    <dgm:cxn modelId="{22DC0040-E527-F042-9C91-F214F3B6CA2C}" type="presParOf" srcId="{A3075EFD-FB16-694D-86BC-21F54B2B5F34}" destId="{2292A6DB-5773-D24D-BC23-58BB679AF27F}" srcOrd="2" destOrd="0" presId="urn:microsoft.com/office/officeart/2008/layout/HalfCircleOrganizationChart"/>
    <dgm:cxn modelId="{461B2CC4-BD1F-FE47-9C9D-7E1D68043DEC}" type="presParOf" srcId="{A3075EFD-FB16-694D-86BC-21F54B2B5F34}" destId="{2E5C290D-444E-6D4C-977C-FEC91B08DC59}" srcOrd="3" destOrd="0" presId="urn:microsoft.com/office/officeart/2008/layout/HalfCircleOrganizationChart"/>
    <dgm:cxn modelId="{92F8A54F-2289-3849-9834-43015C65B235}" type="presParOf" srcId="{116C3BE5-BD94-3649-B91D-1A346C6B4094}" destId="{BA3C1780-63AB-9047-8E30-7AA8CAB8EA2E}" srcOrd="1" destOrd="0" presId="urn:microsoft.com/office/officeart/2008/layout/HalfCircleOrganizationChart"/>
    <dgm:cxn modelId="{2660F954-EE1C-EF4E-AEC2-FA77DB3DBE03}" type="presParOf" srcId="{116C3BE5-BD94-3649-B91D-1A346C6B4094}" destId="{EBF2D923-3597-9440-B0E1-9F27E50C82D8}" srcOrd="2" destOrd="0" presId="urn:microsoft.com/office/officeart/2008/layout/HalfCircleOrganizationChart"/>
    <dgm:cxn modelId="{3F3F2FB8-B15F-4E47-B837-6D6EBFD09EE5}" type="presParOf" srcId="{06F09CFD-629D-CB4A-945A-9C9607AB58AA}" destId="{DEC4A8FD-5276-5F4A-BF43-1E104C1A6612}" srcOrd="2" destOrd="0" presId="urn:microsoft.com/office/officeart/2008/layout/HalfCircleOrganizationChart"/>
    <dgm:cxn modelId="{4C449283-58F4-F647-B6F7-535576F46434}" type="presParOf" srcId="{06F09CFD-629D-CB4A-945A-9C9607AB58AA}" destId="{92B6FEB0-4B5F-A446-AC3C-E73A7D747F15}" srcOrd="3" destOrd="0" presId="urn:microsoft.com/office/officeart/2008/layout/HalfCircleOrganizationChart"/>
    <dgm:cxn modelId="{A6B6C665-EDAB-9C49-9ED6-688813D8F163}" type="presParOf" srcId="{92B6FEB0-4B5F-A446-AC3C-E73A7D747F15}" destId="{4A5AE98F-8661-3442-9161-D09E6C40EB50}" srcOrd="0" destOrd="0" presId="urn:microsoft.com/office/officeart/2008/layout/HalfCircleOrganizationChart"/>
    <dgm:cxn modelId="{20650BC7-4EF3-4B4C-B893-0E601B9B8357}" type="presParOf" srcId="{4A5AE98F-8661-3442-9161-D09E6C40EB50}" destId="{1E1F058E-031F-2E41-B9CF-CD60DF4FCB3E}" srcOrd="0" destOrd="0" presId="urn:microsoft.com/office/officeart/2008/layout/HalfCircleOrganizationChart"/>
    <dgm:cxn modelId="{AAB4ACC8-167D-7B45-ADDC-D79BFB68F793}" type="presParOf" srcId="{4A5AE98F-8661-3442-9161-D09E6C40EB50}" destId="{ED4151B3-DFEB-2843-8D64-0B6F75A04F0E}" srcOrd="1" destOrd="0" presId="urn:microsoft.com/office/officeart/2008/layout/HalfCircleOrganizationChart"/>
    <dgm:cxn modelId="{A99FA5B9-D404-AE4C-B30F-BE64B40279FE}" type="presParOf" srcId="{4A5AE98F-8661-3442-9161-D09E6C40EB50}" destId="{9C095583-13FD-A84B-B1C0-7FFE252E17AD}" srcOrd="2" destOrd="0" presId="urn:microsoft.com/office/officeart/2008/layout/HalfCircleOrganizationChart"/>
    <dgm:cxn modelId="{F1A78B0B-68AF-2A4B-B606-66F0DA87A79D}" type="presParOf" srcId="{4A5AE98F-8661-3442-9161-D09E6C40EB50}" destId="{E683D532-CD03-824E-B1E9-C686A034EA22}" srcOrd="3" destOrd="0" presId="urn:microsoft.com/office/officeart/2008/layout/HalfCircleOrganizationChart"/>
    <dgm:cxn modelId="{24DD44F2-B377-0C48-9484-43884E0C1DF5}" type="presParOf" srcId="{92B6FEB0-4B5F-A446-AC3C-E73A7D747F15}" destId="{8876107A-30CD-DA47-AC2E-26333AFF86AD}" srcOrd="1" destOrd="0" presId="urn:microsoft.com/office/officeart/2008/layout/HalfCircleOrganizationChart"/>
    <dgm:cxn modelId="{74898B9E-110D-D241-B51F-297F690E5623}" type="presParOf" srcId="{8876107A-30CD-DA47-AC2E-26333AFF86AD}" destId="{120E0C55-FD40-BA47-A3AB-EE7B69E01439}" srcOrd="0" destOrd="0" presId="urn:microsoft.com/office/officeart/2008/layout/HalfCircleOrganizationChart"/>
    <dgm:cxn modelId="{192B3C3F-86E3-444C-B13C-E3EEC1DC1EBD}" type="presParOf" srcId="{8876107A-30CD-DA47-AC2E-26333AFF86AD}" destId="{9989A4B8-C62B-FA46-B04D-1839692917D5}" srcOrd="1" destOrd="0" presId="urn:microsoft.com/office/officeart/2008/layout/HalfCircleOrganizationChart"/>
    <dgm:cxn modelId="{ACDC00B3-0408-854F-98E2-8586B07FFDE2}" type="presParOf" srcId="{9989A4B8-C62B-FA46-B04D-1839692917D5}" destId="{7B2222D3-BD20-014D-B086-C684E879A5D8}" srcOrd="0" destOrd="0" presId="urn:microsoft.com/office/officeart/2008/layout/HalfCircleOrganizationChart"/>
    <dgm:cxn modelId="{7F491D6C-1766-4F45-B878-A61CDD297D43}" type="presParOf" srcId="{7B2222D3-BD20-014D-B086-C684E879A5D8}" destId="{D9AFA551-E2D4-9B44-BB75-AFC4C6D4A494}" srcOrd="0" destOrd="0" presId="urn:microsoft.com/office/officeart/2008/layout/HalfCircleOrganizationChart"/>
    <dgm:cxn modelId="{6A1CF32B-7269-DD49-8BDC-E91F60B630D4}" type="presParOf" srcId="{7B2222D3-BD20-014D-B086-C684E879A5D8}" destId="{19C4C69F-AD4C-5C4B-81E4-B701AEC69E97}" srcOrd="1" destOrd="0" presId="urn:microsoft.com/office/officeart/2008/layout/HalfCircleOrganizationChart"/>
    <dgm:cxn modelId="{4A5D26C4-2BCE-3A4A-8BD0-ACA40063922B}" type="presParOf" srcId="{7B2222D3-BD20-014D-B086-C684E879A5D8}" destId="{37F76207-4DA2-9645-A005-45AEF25EE231}" srcOrd="2" destOrd="0" presId="urn:microsoft.com/office/officeart/2008/layout/HalfCircleOrganizationChart"/>
    <dgm:cxn modelId="{7BAF338F-6D19-4B46-80D7-D822D16F2356}" type="presParOf" srcId="{7B2222D3-BD20-014D-B086-C684E879A5D8}" destId="{31CB7CB9-056B-884A-9241-DFCBBEE734BA}" srcOrd="3" destOrd="0" presId="urn:microsoft.com/office/officeart/2008/layout/HalfCircleOrganizationChart"/>
    <dgm:cxn modelId="{43F8849E-A894-A542-9D17-78B85C24B224}" type="presParOf" srcId="{9989A4B8-C62B-FA46-B04D-1839692917D5}" destId="{45AA5C81-86E0-4B49-9808-2194B4AC5CE5}" srcOrd="1" destOrd="0" presId="urn:microsoft.com/office/officeart/2008/layout/HalfCircleOrganizationChart"/>
    <dgm:cxn modelId="{4FE9ABE3-19E0-F74A-8FEB-F0A1ED957F49}" type="presParOf" srcId="{9989A4B8-C62B-FA46-B04D-1839692917D5}" destId="{DADCE9B1-AFA4-4B41-8602-4DE97983994E}" srcOrd="2" destOrd="0" presId="urn:microsoft.com/office/officeart/2008/layout/HalfCircleOrganizationChart"/>
    <dgm:cxn modelId="{7DDAF4C1-30D3-A745-9789-C4B704B18944}" type="presParOf" srcId="{8876107A-30CD-DA47-AC2E-26333AFF86AD}" destId="{B8F58BBB-E15A-D84A-BC79-F7F899320545}" srcOrd="2" destOrd="0" presId="urn:microsoft.com/office/officeart/2008/layout/HalfCircleOrganizationChart"/>
    <dgm:cxn modelId="{9D9C3FE9-3F9C-FC48-9965-7FAE3497C856}" type="presParOf" srcId="{8876107A-30CD-DA47-AC2E-26333AFF86AD}" destId="{AB2A5CE8-4665-D046-8B86-64FC2626CF3A}" srcOrd="3" destOrd="0" presId="urn:microsoft.com/office/officeart/2008/layout/HalfCircleOrganizationChart"/>
    <dgm:cxn modelId="{B9FB5418-187C-C642-840E-FA6527255E8D}" type="presParOf" srcId="{AB2A5CE8-4665-D046-8B86-64FC2626CF3A}" destId="{20CDE4BC-80AD-3E43-9EC2-ADA5E01A01C5}" srcOrd="0" destOrd="0" presId="urn:microsoft.com/office/officeart/2008/layout/HalfCircleOrganizationChart"/>
    <dgm:cxn modelId="{C1A528CF-2BEE-F34F-A70A-ACF5F9AE375D}" type="presParOf" srcId="{20CDE4BC-80AD-3E43-9EC2-ADA5E01A01C5}" destId="{ABFA01CC-66CB-B446-8C14-C4A9DEF7BF6E}" srcOrd="0" destOrd="0" presId="urn:microsoft.com/office/officeart/2008/layout/HalfCircleOrganizationChart"/>
    <dgm:cxn modelId="{AA3D1A66-D748-6D48-9C6B-0E7985B2A0B2}" type="presParOf" srcId="{20CDE4BC-80AD-3E43-9EC2-ADA5E01A01C5}" destId="{CB2E9359-943C-A241-AD2E-A9A505296DF1}" srcOrd="1" destOrd="0" presId="urn:microsoft.com/office/officeart/2008/layout/HalfCircleOrganizationChart"/>
    <dgm:cxn modelId="{5961BA79-66EC-AA4B-A940-843A3C952F9C}" type="presParOf" srcId="{20CDE4BC-80AD-3E43-9EC2-ADA5E01A01C5}" destId="{46A627B8-22BF-434B-A6DC-2DD5B1230850}" srcOrd="2" destOrd="0" presId="urn:microsoft.com/office/officeart/2008/layout/HalfCircleOrganizationChart"/>
    <dgm:cxn modelId="{5BC3D727-B55D-034C-8527-0F0847155946}" type="presParOf" srcId="{20CDE4BC-80AD-3E43-9EC2-ADA5E01A01C5}" destId="{D72C10F2-B83B-EA40-A8C4-266F5CDD1E89}" srcOrd="3" destOrd="0" presId="urn:microsoft.com/office/officeart/2008/layout/HalfCircleOrganizationChart"/>
    <dgm:cxn modelId="{1078C423-EB54-5E4D-BB27-84C4DE880F75}" type="presParOf" srcId="{AB2A5CE8-4665-D046-8B86-64FC2626CF3A}" destId="{7C65EE43-1593-514F-9253-BE2304CDD9F2}" srcOrd="1" destOrd="0" presId="urn:microsoft.com/office/officeart/2008/layout/HalfCircleOrganizationChart"/>
    <dgm:cxn modelId="{5B288A9E-3941-A442-861F-07AC4C7C5B33}" type="presParOf" srcId="{AB2A5CE8-4665-D046-8B86-64FC2626CF3A}" destId="{FA248DA0-39FB-9844-A755-15D5D3DA514F}" srcOrd="2" destOrd="0" presId="urn:microsoft.com/office/officeart/2008/layout/HalfCircleOrganizationChart"/>
    <dgm:cxn modelId="{E1F5B93B-4283-3D4A-9C01-0133AB37ACB0}" type="presParOf" srcId="{92B6FEB0-4B5F-A446-AC3C-E73A7D747F15}" destId="{ED267E3B-C815-C345-958F-9E43B7FBFFF8}" srcOrd="2" destOrd="0" presId="urn:microsoft.com/office/officeart/2008/layout/HalfCircleOrganizationChart"/>
    <dgm:cxn modelId="{9F53B3D7-8555-3840-BDE2-CA8B8261F803}" type="presParOf" srcId="{E36FC40D-C1B2-A648-B138-7FCC0E00F9CE}" destId="{1E64DEFC-0E5D-3742-AE35-76BD5340857D}" srcOrd="2" destOrd="0" presId="urn:microsoft.com/office/officeart/2008/layout/HalfCircleOrganizationChart"/>
    <dgm:cxn modelId="{ABB2CB44-3539-4D49-B2B0-EE82C4CFC94A}" type="presParOf" srcId="{DF1A7A1B-D305-3D44-8D45-432F47C54AF8}" destId="{9A832F90-716F-0440-8213-879FF025AED4}" srcOrd="4" destOrd="0" presId="urn:microsoft.com/office/officeart/2008/layout/HalfCircleOrganizationChart"/>
    <dgm:cxn modelId="{3C20DFBE-2CAF-6C46-B599-AF05266EBE19}" type="presParOf" srcId="{DF1A7A1B-D305-3D44-8D45-432F47C54AF8}" destId="{681AAA64-2324-5C46-8308-1A32CD69D0D2}" srcOrd="5" destOrd="0" presId="urn:microsoft.com/office/officeart/2008/layout/HalfCircleOrganizationChart"/>
    <dgm:cxn modelId="{4913FD10-0501-F04C-9903-4BA12F6AE103}" type="presParOf" srcId="{681AAA64-2324-5C46-8308-1A32CD69D0D2}" destId="{98E8B52D-5AA1-274E-AB38-76DF55CD043B}" srcOrd="0" destOrd="0" presId="urn:microsoft.com/office/officeart/2008/layout/HalfCircleOrganizationChart"/>
    <dgm:cxn modelId="{67A276F2-BA7B-D745-B426-DEB195E9E6F6}" type="presParOf" srcId="{98E8B52D-5AA1-274E-AB38-76DF55CD043B}" destId="{37A32D9B-A98F-0640-B4A4-2464CCE811C1}" srcOrd="0" destOrd="0" presId="urn:microsoft.com/office/officeart/2008/layout/HalfCircleOrganizationChart"/>
    <dgm:cxn modelId="{BCC9595A-1E6C-764C-A947-D177231E031D}" type="presParOf" srcId="{98E8B52D-5AA1-274E-AB38-76DF55CD043B}" destId="{ED9F5971-F139-8C44-AC6F-FE0F61DB985F}" srcOrd="1" destOrd="0" presId="urn:microsoft.com/office/officeart/2008/layout/HalfCircleOrganizationChart"/>
    <dgm:cxn modelId="{C79F183C-41FE-5647-8978-5AA80FC64C6E}" type="presParOf" srcId="{98E8B52D-5AA1-274E-AB38-76DF55CD043B}" destId="{FB5A9D33-33C7-874A-8B93-16AD211F168A}" srcOrd="2" destOrd="0" presId="urn:microsoft.com/office/officeart/2008/layout/HalfCircleOrganizationChart"/>
    <dgm:cxn modelId="{D5A06F57-CED0-E841-A60D-A0CC53104DD3}" type="presParOf" srcId="{98E8B52D-5AA1-274E-AB38-76DF55CD043B}" destId="{CEF60013-96E6-8A47-97A3-CB4558DD9FC2}" srcOrd="3" destOrd="0" presId="urn:microsoft.com/office/officeart/2008/layout/HalfCircleOrganizationChart"/>
    <dgm:cxn modelId="{3695E182-4BB8-8D47-9256-4214446132AD}" type="presParOf" srcId="{681AAA64-2324-5C46-8308-1A32CD69D0D2}" destId="{1CA59EF1-9B6F-E740-8EBC-FDC177A22E5A}" srcOrd="1" destOrd="0" presId="urn:microsoft.com/office/officeart/2008/layout/HalfCircleOrganizationChart"/>
    <dgm:cxn modelId="{044F4CB5-DDCF-DE4D-B3E8-F442520EA3C1}" type="presParOf" srcId="{681AAA64-2324-5C46-8308-1A32CD69D0D2}" destId="{99CC5204-341A-FE4F-B768-B37103DF8826}" srcOrd="2" destOrd="0" presId="urn:microsoft.com/office/officeart/2008/layout/HalfCircleOrganizationChart"/>
    <dgm:cxn modelId="{06E5C0EA-A646-B640-8768-3616F448AD5D}" type="presParOf" srcId="{DF1A7A1B-D305-3D44-8D45-432F47C54AF8}" destId="{4D91E484-25E5-6749-ADC1-D45512464A2D}" srcOrd="6" destOrd="0" presId="urn:microsoft.com/office/officeart/2008/layout/HalfCircleOrganizationChart"/>
    <dgm:cxn modelId="{B7B6727A-A07D-8648-85D2-29CF84B47581}" type="presParOf" srcId="{DF1A7A1B-D305-3D44-8D45-432F47C54AF8}" destId="{C0527A07-878F-DE40-A0F0-08E2D59D11E8}" srcOrd="7" destOrd="0" presId="urn:microsoft.com/office/officeart/2008/layout/HalfCircleOrganizationChart"/>
    <dgm:cxn modelId="{66C153B6-1694-F446-8312-F87FC84F54F0}" type="presParOf" srcId="{C0527A07-878F-DE40-A0F0-08E2D59D11E8}" destId="{CB073D83-5CF9-1D4D-8D05-16BC35281299}" srcOrd="0" destOrd="0" presId="urn:microsoft.com/office/officeart/2008/layout/HalfCircleOrganizationChart"/>
    <dgm:cxn modelId="{D5FCAE2A-311E-AE4D-AAE8-887AA85E97F2}" type="presParOf" srcId="{CB073D83-5CF9-1D4D-8D05-16BC35281299}" destId="{7992E425-0EBE-DA4B-B6CC-F0D32A320A9F}" srcOrd="0" destOrd="0" presId="urn:microsoft.com/office/officeart/2008/layout/HalfCircleOrganizationChart"/>
    <dgm:cxn modelId="{3770F5CE-73F8-1342-A5FB-0205E5A4CA55}" type="presParOf" srcId="{CB073D83-5CF9-1D4D-8D05-16BC35281299}" destId="{CC5F8E54-D25D-BE46-A667-FCE7CBF8575D}" srcOrd="1" destOrd="0" presId="urn:microsoft.com/office/officeart/2008/layout/HalfCircleOrganizationChart"/>
    <dgm:cxn modelId="{B4260DB3-537A-1146-9874-68E80144D04B}" type="presParOf" srcId="{CB073D83-5CF9-1D4D-8D05-16BC35281299}" destId="{64CC4053-8DD0-E740-BE34-32893DF8CDFF}" srcOrd="2" destOrd="0" presId="urn:microsoft.com/office/officeart/2008/layout/HalfCircleOrganizationChart"/>
    <dgm:cxn modelId="{C84E67BC-ACF2-0F4B-8259-95ABA4688F71}" type="presParOf" srcId="{CB073D83-5CF9-1D4D-8D05-16BC35281299}" destId="{872233C5-00FB-EE4E-A3D9-71C09D6D706E}" srcOrd="3" destOrd="0" presId="urn:microsoft.com/office/officeart/2008/layout/HalfCircleOrganizationChart"/>
    <dgm:cxn modelId="{C4320984-887E-D149-8C7E-BF186D2CF14E}" type="presParOf" srcId="{C0527A07-878F-DE40-A0F0-08E2D59D11E8}" destId="{441E1DC3-2F1C-5C4D-8ED1-93A83AAD4B34}" srcOrd="1" destOrd="0" presId="urn:microsoft.com/office/officeart/2008/layout/HalfCircleOrganizationChart"/>
    <dgm:cxn modelId="{67D5D3F7-0088-B94C-8A31-119AA7041E46}" type="presParOf" srcId="{C0527A07-878F-DE40-A0F0-08E2D59D11E8}" destId="{B23F1D01-5DB3-2943-A723-7738AAB79CEE}" srcOrd="2" destOrd="0" presId="urn:microsoft.com/office/officeart/2008/layout/HalfCircleOrganizationChart"/>
    <dgm:cxn modelId="{FF08B691-C6C3-084C-82F3-73360B37F835}" type="presParOf" srcId="{DF1A7A1B-D305-3D44-8D45-432F47C54AF8}" destId="{E1A19351-B2AB-A041-98BE-DFB63A76093C}" srcOrd="8" destOrd="0" presId="urn:microsoft.com/office/officeart/2008/layout/HalfCircleOrganizationChart"/>
    <dgm:cxn modelId="{0F9A2F1D-26A0-F944-9984-0E4B49F0DD1C}" type="presParOf" srcId="{DF1A7A1B-D305-3D44-8D45-432F47C54AF8}" destId="{D51D15D8-7CC3-8343-B14C-7210F92B56D5}" srcOrd="9" destOrd="0" presId="urn:microsoft.com/office/officeart/2008/layout/HalfCircleOrganizationChart"/>
    <dgm:cxn modelId="{9A2BCA5A-F507-B145-B8BD-FD7801A26A22}" type="presParOf" srcId="{D51D15D8-7CC3-8343-B14C-7210F92B56D5}" destId="{50947BA9-9976-5840-9B25-7F1F9D907920}" srcOrd="0" destOrd="0" presId="urn:microsoft.com/office/officeart/2008/layout/HalfCircleOrganizationChart"/>
    <dgm:cxn modelId="{82F771E5-40E6-C448-9104-CB1F33AD3C30}" type="presParOf" srcId="{50947BA9-9976-5840-9B25-7F1F9D907920}" destId="{D7249765-5D87-2341-9630-7B6A325A2CB9}" srcOrd="0" destOrd="0" presId="urn:microsoft.com/office/officeart/2008/layout/HalfCircleOrganizationChart"/>
    <dgm:cxn modelId="{ADA3A2B2-D0CA-8549-8B41-EA6B0FA274C5}" type="presParOf" srcId="{50947BA9-9976-5840-9B25-7F1F9D907920}" destId="{921B1487-0C30-B941-83F4-F9F9CC425D4A}" srcOrd="1" destOrd="0" presId="urn:microsoft.com/office/officeart/2008/layout/HalfCircleOrganizationChart"/>
    <dgm:cxn modelId="{7CA29529-093C-4E44-A11F-0CEDA38CDD59}" type="presParOf" srcId="{50947BA9-9976-5840-9B25-7F1F9D907920}" destId="{8F800680-B576-E247-9AA8-895FF40720CF}" srcOrd="2" destOrd="0" presId="urn:microsoft.com/office/officeart/2008/layout/HalfCircleOrganizationChart"/>
    <dgm:cxn modelId="{F7CD80DD-27C8-3140-B236-6D24F9AC0523}" type="presParOf" srcId="{50947BA9-9976-5840-9B25-7F1F9D907920}" destId="{4AC24800-562A-FA4B-BB36-C0A8D40FDF11}" srcOrd="3" destOrd="0" presId="urn:microsoft.com/office/officeart/2008/layout/HalfCircleOrganizationChart"/>
    <dgm:cxn modelId="{6358B672-4189-FA46-A0D0-17191867CDC9}" type="presParOf" srcId="{D51D15D8-7CC3-8343-B14C-7210F92B56D5}" destId="{4DC786FE-6EA9-6743-BE41-1297B115D4E2}" srcOrd="1" destOrd="0" presId="urn:microsoft.com/office/officeart/2008/layout/HalfCircleOrganizationChart"/>
    <dgm:cxn modelId="{43B39C2F-9320-4148-B90C-8BDB256C3BF9}" type="presParOf" srcId="{D51D15D8-7CC3-8343-B14C-7210F92B56D5}" destId="{879BAF62-1A1F-8843-B5B5-0A402AFCFB5F}" srcOrd="2" destOrd="0" presId="urn:microsoft.com/office/officeart/2008/layout/HalfCircleOrganizationChart"/>
    <dgm:cxn modelId="{2A53C333-8988-AC4C-907A-EE4752BB5B7C}" type="presParOf" srcId="{DF1A7A1B-D305-3D44-8D45-432F47C54AF8}" destId="{63E85C3A-1C68-5F4F-94FD-EC7948627104}" srcOrd="10" destOrd="0" presId="urn:microsoft.com/office/officeart/2008/layout/HalfCircleOrganizationChart"/>
    <dgm:cxn modelId="{DA088F00-8D24-1F46-9336-8B3A0E7C3B6D}" type="presParOf" srcId="{DF1A7A1B-D305-3D44-8D45-432F47C54AF8}" destId="{485E4EAE-701E-024E-B6B2-274F5F24859D}" srcOrd="11" destOrd="0" presId="urn:microsoft.com/office/officeart/2008/layout/HalfCircleOrganizationChart"/>
    <dgm:cxn modelId="{F7D285B9-41CF-AD46-8434-D835EFB7458F}" type="presParOf" srcId="{485E4EAE-701E-024E-B6B2-274F5F24859D}" destId="{C1F8E658-2E64-5240-9E9B-D49C0F8A5D12}" srcOrd="0" destOrd="0" presId="urn:microsoft.com/office/officeart/2008/layout/HalfCircleOrganizationChart"/>
    <dgm:cxn modelId="{2103B2E2-515F-6341-AB7A-C41112DDC870}" type="presParOf" srcId="{C1F8E658-2E64-5240-9E9B-D49C0F8A5D12}" destId="{F0DB32E5-9E27-D34C-94A2-D7B77C089343}" srcOrd="0" destOrd="0" presId="urn:microsoft.com/office/officeart/2008/layout/HalfCircleOrganizationChart"/>
    <dgm:cxn modelId="{0B87BD6D-CFF5-934A-82F7-BACA15289582}" type="presParOf" srcId="{C1F8E658-2E64-5240-9E9B-D49C0F8A5D12}" destId="{1D724EA7-F95E-D64F-BEBF-B40A6FF0A842}" srcOrd="1" destOrd="0" presId="urn:microsoft.com/office/officeart/2008/layout/HalfCircleOrganizationChart"/>
    <dgm:cxn modelId="{FAF1E3AC-0FD0-C343-83CD-830163E045CF}" type="presParOf" srcId="{C1F8E658-2E64-5240-9E9B-D49C0F8A5D12}" destId="{5ECC484B-6B99-2E47-BDAD-0AD95714B300}" srcOrd="2" destOrd="0" presId="urn:microsoft.com/office/officeart/2008/layout/HalfCircleOrganizationChart"/>
    <dgm:cxn modelId="{CDCEDC20-F76C-8C4B-9C77-DBC222D6828D}" type="presParOf" srcId="{C1F8E658-2E64-5240-9E9B-D49C0F8A5D12}" destId="{06E1BB5A-0A6F-7D46-B4AC-AA3A71E85665}" srcOrd="3" destOrd="0" presId="urn:microsoft.com/office/officeart/2008/layout/HalfCircleOrganizationChart"/>
    <dgm:cxn modelId="{96F6E553-2924-8345-9E97-18B741EE78A3}" type="presParOf" srcId="{485E4EAE-701E-024E-B6B2-274F5F24859D}" destId="{7D320FB0-D6D0-564F-BFF8-107131A34AAB}" srcOrd="1" destOrd="0" presId="urn:microsoft.com/office/officeart/2008/layout/HalfCircleOrganizationChart"/>
    <dgm:cxn modelId="{7D2339FB-C05F-C449-BE71-60DC33DE864D}" type="presParOf" srcId="{485E4EAE-701E-024E-B6B2-274F5F24859D}" destId="{966D9FBB-FF6D-B04F-B2DB-0EACB9C6D731}" srcOrd="2" destOrd="0" presId="urn:microsoft.com/office/officeart/2008/layout/HalfCircleOrganizationChart"/>
    <dgm:cxn modelId="{AA0F1154-63CE-774A-867C-73E059812DAC}" type="presParOf" srcId="{DF1A7A1B-D305-3D44-8D45-432F47C54AF8}" destId="{97404AE6-3B86-064E-BE4C-2391539C3C73}" srcOrd="12" destOrd="0" presId="urn:microsoft.com/office/officeart/2008/layout/HalfCircleOrganizationChart"/>
    <dgm:cxn modelId="{2E6817E9-844E-BB4A-8616-AC488504DBB5}" type="presParOf" srcId="{DF1A7A1B-D305-3D44-8D45-432F47C54AF8}" destId="{FDBD44C4-A66B-D742-A756-0525A0A555F7}" srcOrd="13" destOrd="0" presId="urn:microsoft.com/office/officeart/2008/layout/HalfCircleOrganizationChart"/>
    <dgm:cxn modelId="{9CFD6C72-7087-CB43-8337-7BB4BE049A5E}" type="presParOf" srcId="{FDBD44C4-A66B-D742-A756-0525A0A555F7}" destId="{C72046CB-450C-E746-A37A-58A11050304E}" srcOrd="0" destOrd="0" presId="urn:microsoft.com/office/officeart/2008/layout/HalfCircleOrganizationChart"/>
    <dgm:cxn modelId="{048557C9-217D-BF4A-AA85-2FA8B08A6239}" type="presParOf" srcId="{C72046CB-450C-E746-A37A-58A11050304E}" destId="{47659635-F56A-284C-AFAD-7FE5BBABB291}" srcOrd="0" destOrd="0" presId="urn:microsoft.com/office/officeart/2008/layout/HalfCircleOrganizationChart"/>
    <dgm:cxn modelId="{34B2DFEB-AAFB-4544-B671-40F81CE55479}" type="presParOf" srcId="{C72046CB-450C-E746-A37A-58A11050304E}" destId="{A63005F4-4BD8-4141-99E2-A3B3DB35074D}" srcOrd="1" destOrd="0" presId="urn:microsoft.com/office/officeart/2008/layout/HalfCircleOrganizationChart"/>
    <dgm:cxn modelId="{48FFDA31-AF3E-C249-BC44-5578A999E0C5}" type="presParOf" srcId="{C72046CB-450C-E746-A37A-58A11050304E}" destId="{B187F2A5-9826-6C4D-9BA7-750042A9962B}" srcOrd="2" destOrd="0" presId="urn:microsoft.com/office/officeart/2008/layout/HalfCircleOrganizationChart"/>
    <dgm:cxn modelId="{D11BBB11-7D1E-844A-AB3C-C41475C56D3E}" type="presParOf" srcId="{C72046CB-450C-E746-A37A-58A11050304E}" destId="{0931B37C-8E8F-794E-A2EB-271F7A88660A}" srcOrd="3" destOrd="0" presId="urn:microsoft.com/office/officeart/2008/layout/HalfCircleOrganizationChart"/>
    <dgm:cxn modelId="{788D7522-D6F1-944A-A6F7-A21E255F4572}" type="presParOf" srcId="{FDBD44C4-A66B-D742-A756-0525A0A555F7}" destId="{493697C4-F02A-6947-B61E-3DB8C810A1D2}" srcOrd="1" destOrd="0" presId="urn:microsoft.com/office/officeart/2008/layout/HalfCircleOrganizationChart"/>
    <dgm:cxn modelId="{0A93B87F-ADDC-114C-A873-35C1E8DC4C5E}" type="presParOf" srcId="{FDBD44C4-A66B-D742-A756-0525A0A555F7}" destId="{B5E806CC-4FC3-3249-8896-032B28B5D19D}" srcOrd="2" destOrd="0" presId="urn:microsoft.com/office/officeart/2008/layout/HalfCircleOrganizationChart"/>
    <dgm:cxn modelId="{E5950FEE-6202-C74D-9F4C-FFA9901B950B}" type="presParOf" srcId="{DF1A7A1B-D305-3D44-8D45-432F47C54AF8}" destId="{88FDA1D4-1E42-764B-A276-65849299257F}" srcOrd="14" destOrd="0" presId="urn:microsoft.com/office/officeart/2008/layout/HalfCircleOrganizationChart"/>
    <dgm:cxn modelId="{217AA0E8-A3FC-6B49-BEE6-F404F0021068}" type="presParOf" srcId="{DF1A7A1B-D305-3D44-8D45-432F47C54AF8}" destId="{68A48211-9D46-2A46-9863-5B45DF8BD426}" srcOrd="15" destOrd="0" presId="urn:microsoft.com/office/officeart/2008/layout/HalfCircleOrganizationChart"/>
    <dgm:cxn modelId="{40ABCAA0-2BDE-F843-9020-BCE4F5DB102A}" type="presParOf" srcId="{68A48211-9D46-2A46-9863-5B45DF8BD426}" destId="{88B2B912-B2D1-3C4C-8E4A-FAADD8574071}" srcOrd="0" destOrd="0" presId="urn:microsoft.com/office/officeart/2008/layout/HalfCircleOrganizationChart"/>
    <dgm:cxn modelId="{D595A3AD-D57E-084B-B554-E839302C72A4}" type="presParOf" srcId="{88B2B912-B2D1-3C4C-8E4A-FAADD8574071}" destId="{686CC5BF-4374-E047-8130-EF90337A60BC}" srcOrd="0" destOrd="0" presId="urn:microsoft.com/office/officeart/2008/layout/HalfCircleOrganizationChart"/>
    <dgm:cxn modelId="{39B6F173-E26F-1646-8FEE-D94191ED3AF4}" type="presParOf" srcId="{88B2B912-B2D1-3C4C-8E4A-FAADD8574071}" destId="{7D3D046B-7ED7-0A4F-8CF7-21F8CACE7814}" srcOrd="1" destOrd="0" presId="urn:microsoft.com/office/officeart/2008/layout/HalfCircleOrganizationChart"/>
    <dgm:cxn modelId="{DB4D6CB9-24A2-8F4F-96AD-95B5EDE5BCBF}" type="presParOf" srcId="{88B2B912-B2D1-3C4C-8E4A-FAADD8574071}" destId="{4C30B598-AB6E-E64B-A059-3261BF6FAC02}" srcOrd="2" destOrd="0" presId="urn:microsoft.com/office/officeart/2008/layout/HalfCircleOrganizationChart"/>
    <dgm:cxn modelId="{A67A24C9-9F63-0441-8ED3-8BF2B1218186}" type="presParOf" srcId="{88B2B912-B2D1-3C4C-8E4A-FAADD8574071}" destId="{15389932-CCD0-7348-9164-B8B3FEE79A61}" srcOrd="3" destOrd="0" presId="urn:microsoft.com/office/officeart/2008/layout/HalfCircleOrganizationChart"/>
    <dgm:cxn modelId="{810EAED7-011B-9D46-AD79-9CE18A49D1CD}" type="presParOf" srcId="{68A48211-9D46-2A46-9863-5B45DF8BD426}" destId="{908CB88B-A15E-B644-A89F-07EFCBC13731}" srcOrd="1" destOrd="0" presId="urn:microsoft.com/office/officeart/2008/layout/HalfCircleOrganizationChart"/>
    <dgm:cxn modelId="{89EDF9DC-1319-7541-9634-1B23CCEA5BA7}" type="presParOf" srcId="{908CB88B-A15E-B644-A89F-07EFCBC13731}" destId="{5B05F418-9B9A-5D48-8CE1-A5B2BD5DD126}" srcOrd="0" destOrd="0" presId="urn:microsoft.com/office/officeart/2008/layout/HalfCircleOrganizationChart"/>
    <dgm:cxn modelId="{019E8B07-06D7-6E4A-8ED4-B85FD2FB704E}" type="presParOf" srcId="{908CB88B-A15E-B644-A89F-07EFCBC13731}" destId="{CC07AD2A-DF49-2F40-9A52-0142A646F425}" srcOrd="1" destOrd="0" presId="urn:microsoft.com/office/officeart/2008/layout/HalfCircleOrganizationChart"/>
    <dgm:cxn modelId="{BBC0197F-C426-5B45-BC2C-60FE55E0749C}" type="presParOf" srcId="{CC07AD2A-DF49-2F40-9A52-0142A646F425}" destId="{FC4A2B23-7DE4-6642-8237-E5E03C97FA9B}" srcOrd="0" destOrd="0" presId="urn:microsoft.com/office/officeart/2008/layout/HalfCircleOrganizationChart"/>
    <dgm:cxn modelId="{EDAEA455-5ABC-B746-A258-DC7180A8D6FF}" type="presParOf" srcId="{FC4A2B23-7DE4-6642-8237-E5E03C97FA9B}" destId="{5CFC7636-A925-5F41-BDBB-1E8F94DB780B}" srcOrd="0" destOrd="0" presId="urn:microsoft.com/office/officeart/2008/layout/HalfCircleOrganizationChart"/>
    <dgm:cxn modelId="{29F72EA7-80FD-164B-881E-208396D6ED2F}" type="presParOf" srcId="{FC4A2B23-7DE4-6642-8237-E5E03C97FA9B}" destId="{85B7231A-FE7D-284E-86BB-A514877A66B9}" srcOrd="1" destOrd="0" presId="urn:microsoft.com/office/officeart/2008/layout/HalfCircleOrganizationChart"/>
    <dgm:cxn modelId="{A1D00AF1-D018-1344-8613-1D045F221266}" type="presParOf" srcId="{FC4A2B23-7DE4-6642-8237-E5E03C97FA9B}" destId="{BC217814-11F5-6543-A84F-66B557FEC956}" srcOrd="2" destOrd="0" presId="urn:microsoft.com/office/officeart/2008/layout/HalfCircleOrganizationChart"/>
    <dgm:cxn modelId="{E308120A-F2E3-AE4D-B0AB-08ABFB42DEAA}" type="presParOf" srcId="{FC4A2B23-7DE4-6642-8237-E5E03C97FA9B}" destId="{BFBA327F-EF51-E145-9DA5-EE4438F91A44}" srcOrd="3" destOrd="0" presId="urn:microsoft.com/office/officeart/2008/layout/HalfCircleOrganizationChart"/>
    <dgm:cxn modelId="{75220297-F6E7-4841-8435-6146DBF07561}" type="presParOf" srcId="{CC07AD2A-DF49-2F40-9A52-0142A646F425}" destId="{92240FCF-67E7-CB4A-A116-2CE77972F020}" srcOrd="1" destOrd="0" presId="urn:microsoft.com/office/officeart/2008/layout/HalfCircleOrganizationChart"/>
    <dgm:cxn modelId="{6A907507-9B1C-D14B-9558-A9BF313264E9}" type="presParOf" srcId="{CC07AD2A-DF49-2F40-9A52-0142A646F425}" destId="{88201BD2-901F-0D45-B503-80617A777352}" srcOrd="2" destOrd="0" presId="urn:microsoft.com/office/officeart/2008/layout/HalfCircleOrganizationChart"/>
    <dgm:cxn modelId="{A49FB7B3-BC04-4443-A853-F6730DDDE3DE}" type="presParOf" srcId="{908CB88B-A15E-B644-A89F-07EFCBC13731}" destId="{7AC205E6-5027-664D-AA36-AFE4A7613A60}" srcOrd="2" destOrd="0" presId="urn:microsoft.com/office/officeart/2008/layout/HalfCircleOrganizationChart"/>
    <dgm:cxn modelId="{80E60EB9-19CF-444A-9444-7E64433E0F9C}" type="presParOf" srcId="{908CB88B-A15E-B644-A89F-07EFCBC13731}" destId="{73FA3165-7D1F-1247-AFDF-50EF5B07D104}" srcOrd="3" destOrd="0" presId="urn:microsoft.com/office/officeart/2008/layout/HalfCircleOrganizationChart"/>
    <dgm:cxn modelId="{4E3C2C6A-D212-4E43-9D32-B30A6B8F4E2D}" type="presParOf" srcId="{73FA3165-7D1F-1247-AFDF-50EF5B07D104}" destId="{36799912-CB1F-E948-B87F-845987024E6A}" srcOrd="0" destOrd="0" presId="urn:microsoft.com/office/officeart/2008/layout/HalfCircleOrganizationChart"/>
    <dgm:cxn modelId="{4CA8C9AB-1B36-0E4C-A823-5D4F4DA0E59F}" type="presParOf" srcId="{36799912-CB1F-E948-B87F-845987024E6A}" destId="{625A5F76-FCC6-DF42-AF64-DF7B11997207}" srcOrd="0" destOrd="0" presId="urn:microsoft.com/office/officeart/2008/layout/HalfCircleOrganizationChart"/>
    <dgm:cxn modelId="{28C3C265-E4DA-0D4F-9F1D-AE360E198AAC}" type="presParOf" srcId="{36799912-CB1F-E948-B87F-845987024E6A}" destId="{8B672F63-48F8-EE46-8F44-11E18E5218E4}" srcOrd="1" destOrd="0" presId="urn:microsoft.com/office/officeart/2008/layout/HalfCircleOrganizationChart"/>
    <dgm:cxn modelId="{07FDE172-82EC-FB43-9767-76DD83A253CE}" type="presParOf" srcId="{36799912-CB1F-E948-B87F-845987024E6A}" destId="{8645C583-4F4A-CB40-8CB4-CC287909930E}" srcOrd="2" destOrd="0" presId="urn:microsoft.com/office/officeart/2008/layout/HalfCircleOrganizationChart"/>
    <dgm:cxn modelId="{B3C78454-1CB4-574D-8432-B64A7919B7A0}" type="presParOf" srcId="{36799912-CB1F-E948-B87F-845987024E6A}" destId="{1516F0CC-42D8-8F43-BCFC-9F5E5529C9BB}" srcOrd="3" destOrd="0" presId="urn:microsoft.com/office/officeart/2008/layout/HalfCircleOrganizationChart"/>
    <dgm:cxn modelId="{3CBBD66A-8ACE-2249-9D6A-5A4C0FC07F95}" type="presParOf" srcId="{73FA3165-7D1F-1247-AFDF-50EF5B07D104}" destId="{4629CD8A-E23F-5943-9D7F-5F3C087FF48F}" srcOrd="1" destOrd="0" presId="urn:microsoft.com/office/officeart/2008/layout/HalfCircleOrganizationChart"/>
    <dgm:cxn modelId="{A4621891-F133-634F-96D7-9CD325733E42}" type="presParOf" srcId="{73FA3165-7D1F-1247-AFDF-50EF5B07D104}" destId="{25BFEE60-85D9-154D-A5E5-261A3593EFD0}" srcOrd="2" destOrd="0" presId="urn:microsoft.com/office/officeart/2008/layout/HalfCircleOrganizationChart"/>
    <dgm:cxn modelId="{B520EE01-3447-DB4B-8455-5D621D00C981}" type="presParOf" srcId="{68A48211-9D46-2A46-9863-5B45DF8BD426}" destId="{7C6A4378-412C-CC47-9C98-75C4087B584A}" srcOrd="2" destOrd="0" presId="urn:microsoft.com/office/officeart/2008/layout/HalfCircleOrganizationChart"/>
    <dgm:cxn modelId="{5164965F-AE3E-1C49-84B2-CAC30E27D1A3}" type="presParOf" srcId="{DF1A7A1B-D305-3D44-8D45-432F47C54AF8}" destId="{31C5AEE3-BD8A-5640-81BF-465C27ADD967}" srcOrd="16" destOrd="0" presId="urn:microsoft.com/office/officeart/2008/layout/HalfCircleOrganizationChart"/>
    <dgm:cxn modelId="{B7F55F63-A547-B647-9918-EC9EE659FF9A}" type="presParOf" srcId="{DF1A7A1B-D305-3D44-8D45-432F47C54AF8}" destId="{AF3ABA1E-73E0-784C-A2A8-C209C7FE2D5A}" srcOrd="17" destOrd="0" presId="urn:microsoft.com/office/officeart/2008/layout/HalfCircleOrganizationChart"/>
    <dgm:cxn modelId="{AB65E0CA-00F4-9648-BF24-9589145FC963}" type="presParOf" srcId="{AF3ABA1E-73E0-784C-A2A8-C209C7FE2D5A}" destId="{381B0FFD-34D3-374B-980A-71A038547A33}" srcOrd="0" destOrd="0" presId="urn:microsoft.com/office/officeart/2008/layout/HalfCircleOrganizationChart"/>
    <dgm:cxn modelId="{17715083-B33F-DD49-BC05-86AF3EC5A7D6}" type="presParOf" srcId="{381B0FFD-34D3-374B-980A-71A038547A33}" destId="{B7817AA0-4DD5-0044-B9AE-F006B0E364FD}" srcOrd="0" destOrd="0" presId="urn:microsoft.com/office/officeart/2008/layout/HalfCircleOrganizationChart"/>
    <dgm:cxn modelId="{7EB92599-7F62-1149-80CA-54B7691125F5}" type="presParOf" srcId="{381B0FFD-34D3-374B-980A-71A038547A33}" destId="{5C123F3A-3649-C84D-9525-E4E77FFEA7C6}" srcOrd="1" destOrd="0" presId="urn:microsoft.com/office/officeart/2008/layout/HalfCircleOrganizationChart"/>
    <dgm:cxn modelId="{16408505-2FA3-D54B-B236-CBC597F45245}" type="presParOf" srcId="{381B0FFD-34D3-374B-980A-71A038547A33}" destId="{FECF835F-CBA3-914F-A0E4-16301C5651E6}" srcOrd="2" destOrd="0" presId="urn:microsoft.com/office/officeart/2008/layout/HalfCircleOrganizationChart"/>
    <dgm:cxn modelId="{A9C31337-0EFA-124D-B37B-C8917AD6F21A}" type="presParOf" srcId="{381B0FFD-34D3-374B-980A-71A038547A33}" destId="{6CD53A48-80C8-3F44-A2C4-D30417126C0F}" srcOrd="3" destOrd="0" presId="urn:microsoft.com/office/officeart/2008/layout/HalfCircleOrganizationChart"/>
    <dgm:cxn modelId="{7BE1B3D9-780E-0043-AA39-57D538A8940C}" type="presParOf" srcId="{AF3ABA1E-73E0-784C-A2A8-C209C7FE2D5A}" destId="{1BDD28C6-D9AA-FB42-A434-53A99E3E1A1E}" srcOrd="1" destOrd="0" presId="urn:microsoft.com/office/officeart/2008/layout/HalfCircleOrganizationChart"/>
    <dgm:cxn modelId="{2CF382A9-FEE1-C046-91C7-EAE80D85FA72}" type="presParOf" srcId="{1BDD28C6-D9AA-FB42-A434-53A99E3E1A1E}" destId="{3CBDE81A-73AB-7E42-9E3A-3FE89BD62579}" srcOrd="0" destOrd="0" presId="urn:microsoft.com/office/officeart/2008/layout/HalfCircleOrganizationChart"/>
    <dgm:cxn modelId="{6292489E-BE34-A14E-BF3B-C3E6C3424032}" type="presParOf" srcId="{1BDD28C6-D9AA-FB42-A434-53A99E3E1A1E}" destId="{6B11B87E-A6A5-194C-AE9D-BA978D00C026}" srcOrd="1" destOrd="0" presId="urn:microsoft.com/office/officeart/2008/layout/HalfCircleOrganizationChart"/>
    <dgm:cxn modelId="{F4855495-FEE7-8442-8E4F-17524A9D9AAD}" type="presParOf" srcId="{6B11B87E-A6A5-194C-AE9D-BA978D00C026}" destId="{04AA4E25-9315-A142-84BC-4866B4696D56}" srcOrd="0" destOrd="0" presId="urn:microsoft.com/office/officeart/2008/layout/HalfCircleOrganizationChart"/>
    <dgm:cxn modelId="{4A7453C1-398D-FA4C-9447-DAB4B854DF84}" type="presParOf" srcId="{04AA4E25-9315-A142-84BC-4866B4696D56}" destId="{F5746F55-7751-6D43-BD0C-BF0908A0A1D8}" srcOrd="0" destOrd="0" presId="urn:microsoft.com/office/officeart/2008/layout/HalfCircleOrganizationChart"/>
    <dgm:cxn modelId="{E410C5A7-A995-B842-AABF-39E475525677}" type="presParOf" srcId="{04AA4E25-9315-A142-84BC-4866B4696D56}" destId="{361C192C-3FD8-004A-AF3D-5F36AA5688EF}" srcOrd="1" destOrd="0" presId="urn:microsoft.com/office/officeart/2008/layout/HalfCircleOrganizationChart"/>
    <dgm:cxn modelId="{66BDDBA6-6608-BD4F-BADD-BA32272CE82E}" type="presParOf" srcId="{04AA4E25-9315-A142-84BC-4866B4696D56}" destId="{22CD511E-028C-FC43-A194-89F837A4C5BC}" srcOrd="2" destOrd="0" presId="urn:microsoft.com/office/officeart/2008/layout/HalfCircleOrganizationChart"/>
    <dgm:cxn modelId="{9C9471C2-84C2-0049-886E-AA1D18274FF1}" type="presParOf" srcId="{04AA4E25-9315-A142-84BC-4866B4696D56}" destId="{AD05A238-1272-D144-B154-C9E15ACCD581}" srcOrd="3" destOrd="0" presId="urn:microsoft.com/office/officeart/2008/layout/HalfCircleOrganizationChart"/>
    <dgm:cxn modelId="{3E3D452C-EFE1-D54F-9677-D261DCB9C3A2}" type="presParOf" srcId="{6B11B87E-A6A5-194C-AE9D-BA978D00C026}" destId="{7307D7C3-672C-2B4D-965B-3A891CBA178D}" srcOrd="1" destOrd="0" presId="urn:microsoft.com/office/officeart/2008/layout/HalfCircleOrganizationChart"/>
    <dgm:cxn modelId="{9C0B5882-90BB-954F-B27E-7DCDE96EC668}" type="presParOf" srcId="{6B11B87E-A6A5-194C-AE9D-BA978D00C026}" destId="{A8EDD02B-654B-9B4B-B994-FECDCC9434D9}" srcOrd="2" destOrd="0" presId="urn:microsoft.com/office/officeart/2008/layout/HalfCircleOrganizationChart"/>
    <dgm:cxn modelId="{A2E7A568-08FD-AB44-8606-46FDA760D362}" type="presParOf" srcId="{1BDD28C6-D9AA-FB42-A434-53A99E3E1A1E}" destId="{E6DC9DB3-7376-A745-840E-581CC21A8636}" srcOrd="2" destOrd="0" presId="urn:microsoft.com/office/officeart/2008/layout/HalfCircleOrganizationChart"/>
    <dgm:cxn modelId="{C09F4269-0842-7B41-9CA2-C7F96E41AD9A}" type="presParOf" srcId="{1BDD28C6-D9AA-FB42-A434-53A99E3E1A1E}" destId="{496FA684-1929-0949-9335-ADE495FC7DDA}" srcOrd="3" destOrd="0" presId="urn:microsoft.com/office/officeart/2008/layout/HalfCircleOrganizationChart"/>
    <dgm:cxn modelId="{F6825E32-71C9-0F4F-A68C-1C47EFA569C9}" type="presParOf" srcId="{496FA684-1929-0949-9335-ADE495FC7DDA}" destId="{55801E83-6912-2345-8E97-6924EB288979}" srcOrd="0" destOrd="0" presId="urn:microsoft.com/office/officeart/2008/layout/HalfCircleOrganizationChart"/>
    <dgm:cxn modelId="{A5F8AA0B-84E0-454C-A04F-8E0B481694DE}" type="presParOf" srcId="{55801E83-6912-2345-8E97-6924EB288979}" destId="{13E28739-DD79-BD47-92CC-83C374FC8F03}" srcOrd="0" destOrd="0" presId="urn:microsoft.com/office/officeart/2008/layout/HalfCircleOrganizationChart"/>
    <dgm:cxn modelId="{51CFDAFA-CF60-C84C-A2D9-9AC7758EE793}" type="presParOf" srcId="{55801E83-6912-2345-8E97-6924EB288979}" destId="{2F6FAEBE-5BD2-F54C-A96F-B7FE51F560FE}" srcOrd="1" destOrd="0" presId="urn:microsoft.com/office/officeart/2008/layout/HalfCircleOrganizationChart"/>
    <dgm:cxn modelId="{EF985CE1-1A58-164A-81A4-A8B4DBB40558}" type="presParOf" srcId="{55801E83-6912-2345-8E97-6924EB288979}" destId="{93557A5F-FE14-EF49-B5D1-08CE4D4F3F18}" srcOrd="2" destOrd="0" presId="urn:microsoft.com/office/officeart/2008/layout/HalfCircleOrganizationChart"/>
    <dgm:cxn modelId="{A770903D-8371-8541-A4AC-467664C8511E}" type="presParOf" srcId="{55801E83-6912-2345-8E97-6924EB288979}" destId="{5CCD33DD-926F-B940-A0C2-21DCCCBCF0CB}" srcOrd="3" destOrd="0" presId="urn:microsoft.com/office/officeart/2008/layout/HalfCircleOrganizationChart"/>
    <dgm:cxn modelId="{BEED44AF-BB7F-B44D-A7CF-D7239D772CD7}" type="presParOf" srcId="{496FA684-1929-0949-9335-ADE495FC7DDA}" destId="{DF836FF9-5FCD-B34C-A736-86EFBAF2DDA5}" srcOrd="1" destOrd="0" presId="urn:microsoft.com/office/officeart/2008/layout/HalfCircleOrganizationChart"/>
    <dgm:cxn modelId="{1217797F-A4B0-924E-B718-424E8F0F0A99}" type="presParOf" srcId="{496FA684-1929-0949-9335-ADE495FC7DDA}" destId="{602D4488-D663-8444-A9CA-6BB0D1CE776A}" srcOrd="2" destOrd="0" presId="urn:microsoft.com/office/officeart/2008/layout/HalfCircleOrganizationChart"/>
    <dgm:cxn modelId="{4CE1FE21-D7C6-8C42-A58D-D457E6DA046B}" type="presParOf" srcId="{1BDD28C6-D9AA-FB42-A434-53A99E3E1A1E}" destId="{C93D3F07-E6E4-A548-BAF1-D81C4E21BAF9}" srcOrd="4" destOrd="0" presId="urn:microsoft.com/office/officeart/2008/layout/HalfCircleOrganizationChart"/>
    <dgm:cxn modelId="{C0A7F823-4756-044E-A7D9-5F9B97F1626A}" type="presParOf" srcId="{1BDD28C6-D9AA-FB42-A434-53A99E3E1A1E}" destId="{1D9AB4C0-1F93-2A4F-B7A6-49C07C2443A1}" srcOrd="5" destOrd="0" presId="urn:microsoft.com/office/officeart/2008/layout/HalfCircleOrganizationChart"/>
    <dgm:cxn modelId="{B8388B67-36C9-D143-ABF8-2C3E483D62C2}" type="presParOf" srcId="{1D9AB4C0-1F93-2A4F-B7A6-49C07C2443A1}" destId="{FED60DC8-0F50-3E4B-9C98-774031D5CDAE}" srcOrd="0" destOrd="0" presId="urn:microsoft.com/office/officeart/2008/layout/HalfCircleOrganizationChart"/>
    <dgm:cxn modelId="{01A29406-1C00-8A45-81AF-7FDB10128B15}" type="presParOf" srcId="{FED60DC8-0F50-3E4B-9C98-774031D5CDAE}" destId="{7A97299D-20AF-D04D-91A1-86BA1F43B91B}" srcOrd="0" destOrd="0" presId="urn:microsoft.com/office/officeart/2008/layout/HalfCircleOrganizationChart"/>
    <dgm:cxn modelId="{B50909A5-E26C-BA4F-B3F2-7D9E7F9ACF36}" type="presParOf" srcId="{FED60DC8-0F50-3E4B-9C98-774031D5CDAE}" destId="{65E7171B-D682-4644-956E-95B5ECBCE01E}" srcOrd="1" destOrd="0" presId="urn:microsoft.com/office/officeart/2008/layout/HalfCircleOrganizationChart"/>
    <dgm:cxn modelId="{EE801158-4602-864A-83C4-4FFC54859A3D}" type="presParOf" srcId="{FED60DC8-0F50-3E4B-9C98-774031D5CDAE}" destId="{1BF5B1B3-8E49-D345-AB7A-E13FE3B177A0}" srcOrd="2" destOrd="0" presId="urn:microsoft.com/office/officeart/2008/layout/HalfCircleOrganizationChart"/>
    <dgm:cxn modelId="{66F2C324-EFBF-EE45-9BA5-54CD29448D2A}" type="presParOf" srcId="{FED60DC8-0F50-3E4B-9C98-774031D5CDAE}" destId="{ACDA57DB-8A83-A643-A98E-69D71CEEF369}" srcOrd="3" destOrd="0" presId="urn:microsoft.com/office/officeart/2008/layout/HalfCircleOrganizationChart"/>
    <dgm:cxn modelId="{4B958074-5499-0E45-B7A4-3386ED3BD9F7}" type="presParOf" srcId="{1D9AB4C0-1F93-2A4F-B7A6-49C07C2443A1}" destId="{677F8649-FE6B-474C-8CFC-660BB5F88674}" srcOrd="1" destOrd="0" presId="urn:microsoft.com/office/officeart/2008/layout/HalfCircleOrganizationChart"/>
    <dgm:cxn modelId="{1D4FA722-76F4-7E41-9CDE-EE961E43CD99}" type="presParOf" srcId="{1D9AB4C0-1F93-2A4F-B7A6-49C07C2443A1}" destId="{78BE5C86-0EB3-8847-B8C9-865EC402FDD2}" srcOrd="2" destOrd="0" presId="urn:microsoft.com/office/officeart/2008/layout/HalfCircleOrganizationChart"/>
    <dgm:cxn modelId="{671FE5DB-A91A-AA4E-8705-954ED370B5E8}" type="presParOf" srcId="{1BDD28C6-D9AA-FB42-A434-53A99E3E1A1E}" destId="{94E6F24D-CCA0-9D46-B191-531BFDFC67B9}" srcOrd="6" destOrd="0" presId="urn:microsoft.com/office/officeart/2008/layout/HalfCircleOrganizationChart"/>
    <dgm:cxn modelId="{3E19C1A7-17B9-5C46-AFBE-18A70EA23CC4}" type="presParOf" srcId="{1BDD28C6-D9AA-FB42-A434-53A99E3E1A1E}" destId="{E4D66B5B-5255-CE46-98A2-A6A0F1C35158}" srcOrd="7" destOrd="0" presId="urn:microsoft.com/office/officeart/2008/layout/HalfCircleOrganizationChart"/>
    <dgm:cxn modelId="{5C7AA4BE-E9BC-614A-BF44-7380594DCB03}" type="presParOf" srcId="{E4D66B5B-5255-CE46-98A2-A6A0F1C35158}" destId="{60D88976-540F-6B49-8BFB-2CADAD88964E}" srcOrd="0" destOrd="0" presId="urn:microsoft.com/office/officeart/2008/layout/HalfCircleOrganizationChart"/>
    <dgm:cxn modelId="{6A58A4DB-976C-E841-9747-6AB145BB0D5F}" type="presParOf" srcId="{60D88976-540F-6B49-8BFB-2CADAD88964E}" destId="{3B2EA53B-BB64-164E-A358-A81CE014626B}" srcOrd="0" destOrd="0" presId="urn:microsoft.com/office/officeart/2008/layout/HalfCircleOrganizationChart"/>
    <dgm:cxn modelId="{2886238D-F611-2C4E-AFC9-48E419A1A765}" type="presParOf" srcId="{60D88976-540F-6B49-8BFB-2CADAD88964E}" destId="{441F2240-2B8F-AA49-B966-F6729AE63050}" srcOrd="1" destOrd="0" presId="urn:microsoft.com/office/officeart/2008/layout/HalfCircleOrganizationChart"/>
    <dgm:cxn modelId="{466DFF97-5ED1-B145-94DF-4860D4DDB928}" type="presParOf" srcId="{60D88976-540F-6B49-8BFB-2CADAD88964E}" destId="{C6C666AE-7D0E-BF4E-9861-220AE7CFC30F}" srcOrd="2" destOrd="0" presId="urn:microsoft.com/office/officeart/2008/layout/HalfCircleOrganizationChart"/>
    <dgm:cxn modelId="{0E53B789-6485-4F4C-8B63-9CFE01E51D52}" type="presParOf" srcId="{60D88976-540F-6B49-8BFB-2CADAD88964E}" destId="{609B7472-90E1-1941-BBA6-FFCACE29B388}" srcOrd="3" destOrd="0" presId="urn:microsoft.com/office/officeart/2008/layout/HalfCircleOrganizationChart"/>
    <dgm:cxn modelId="{0F41F03C-AD61-7940-8E5A-DF0042F51614}" type="presParOf" srcId="{E4D66B5B-5255-CE46-98A2-A6A0F1C35158}" destId="{263B2876-6387-AD46-A0B0-2A3E865503AF}" srcOrd="1" destOrd="0" presId="urn:microsoft.com/office/officeart/2008/layout/HalfCircleOrganizationChart"/>
    <dgm:cxn modelId="{2DA94685-6F5C-F149-A171-EF79FE3B18AD}" type="presParOf" srcId="{E4D66B5B-5255-CE46-98A2-A6A0F1C35158}" destId="{985644F7-CA89-8A46-A7E7-88ED7E190EB6}" srcOrd="2" destOrd="0" presId="urn:microsoft.com/office/officeart/2008/layout/HalfCircleOrganizationChart"/>
    <dgm:cxn modelId="{DE91211F-AD48-D749-ADCA-70A13F7DA9C5}" type="presParOf" srcId="{AF3ABA1E-73E0-784C-A2A8-C209C7FE2D5A}" destId="{BF71567C-1FA2-A14F-8686-E1728E2368AB}" srcOrd="2" destOrd="0" presId="urn:microsoft.com/office/officeart/2008/layout/HalfCircleOrganizationChart"/>
    <dgm:cxn modelId="{6616F246-A5D0-3843-8162-B943C1E4C5E3}" type="presParOf" srcId="{D53AD4B7-4979-CE41-A8BF-25AFC75B34C0}" destId="{71E9ED9B-FD1F-D44C-A5CC-BA582805CAE9}" srcOrd="2" destOrd="0" presId="urn:microsoft.com/office/officeart/2008/layout/HalfCircleOrganizationChart"/>
    <dgm:cxn modelId="{09BD95EB-6B33-EE47-84C1-4129D01BE128}" type="presParOf" srcId="{E37D5045-D9DB-1B41-BEA1-FBCD64BAB8B8}" destId="{93BDD461-4BFE-E041-91AC-AEB8F1D513B5}" srcOrd="4" destOrd="0" presId="urn:microsoft.com/office/officeart/2008/layout/HalfCircleOrganizationChart"/>
    <dgm:cxn modelId="{DBCE0707-02C8-324C-8282-37E259CB14A1}" type="presParOf" srcId="{E37D5045-D9DB-1B41-BEA1-FBCD64BAB8B8}" destId="{7FE6C010-6C68-9A49-8321-82C78B02D9CE}" srcOrd="5" destOrd="0" presId="urn:microsoft.com/office/officeart/2008/layout/HalfCircleOrganizationChart"/>
    <dgm:cxn modelId="{E79B1BAD-1A10-1B41-AD0B-28452269118F}" type="presParOf" srcId="{7FE6C010-6C68-9A49-8321-82C78B02D9CE}" destId="{B1175142-5C9F-6542-9057-6C09563E876C}" srcOrd="0" destOrd="0" presId="urn:microsoft.com/office/officeart/2008/layout/HalfCircleOrganizationChart"/>
    <dgm:cxn modelId="{25CE2B44-03F5-E249-876F-678F8407971C}" type="presParOf" srcId="{B1175142-5C9F-6542-9057-6C09563E876C}" destId="{D279E227-A4AC-2040-8E00-881E7248AE3A}" srcOrd="0" destOrd="0" presId="urn:microsoft.com/office/officeart/2008/layout/HalfCircleOrganizationChart"/>
    <dgm:cxn modelId="{8AD5F313-0FAF-7845-AF1D-F7B812E8634D}" type="presParOf" srcId="{B1175142-5C9F-6542-9057-6C09563E876C}" destId="{03D7F695-FF3B-D440-9CC9-64018DFC2AD7}" srcOrd="1" destOrd="0" presId="urn:microsoft.com/office/officeart/2008/layout/HalfCircleOrganizationChart"/>
    <dgm:cxn modelId="{546641B0-EC0E-0F48-B896-D21F11B4D6F1}" type="presParOf" srcId="{B1175142-5C9F-6542-9057-6C09563E876C}" destId="{F79DACE5-36DC-4347-BFA8-F88D96B98747}" srcOrd="2" destOrd="0" presId="urn:microsoft.com/office/officeart/2008/layout/HalfCircleOrganizationChart"/>
    <dgm:cxn modelId="{39F98B2E-7D78-BB48-8903-8B2486C21A7C}" type="presParOf" srcId="{B1175142-5C9F-6542-9057-6C09563E876C}" destId="{9DB328BB-7467-8846-9926-AF157930DD1F}" srcOrd="3" destOrd="0" presId="urn:microsoft.com/office/officeart/2008/layout/HalfCircleOrganizationChart"/>
    <dgm:cxn modelId="{EACD5A31-DB39-B044-8137-075D93D0AA5B}" type="presParOf" srcId="{7FE6C010-6C68-9A49-8321-82C78B02D9CE}" destId="{E92F7D23-2E01-8148-AE6C-30E9D139E367}" srcOrd="1" destOrd="0" presId="urn:microsoft.com/office/officeart/2008/layout/HalfCircleOrganizationChart"/>
    <dgm:cxn modelId="{508A0F34-1AC7-744E-824A-4FAC6169673D}" type="presParOf" srcId="{7FE6C010-6C68-9A49-8321-82C78B02D9CE}" destId="{0C43F019-86F2-0A49-BB2D-4B8A05AC04E8}" srcOrd="2" destOrd="0" presId="urn:microsoft.com/office/officeart/2008/layout/HalfCircleOrganizationChart"/>
    <dgm:cxn modelId="{DF941BA6-86F6-A445-8133-574FF5584B0E}" type="presParOf" srcId="{DC5049B6-5049-6E41-9D3D-F256F5593CC6}" destId="{B9AA5B01-F982-B34B-8FA0-ACF5E494D0E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4BF599-32C1-784D-AF2F-FEDBF8611EBE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291C93-053E-5648-ACCF-ED0615A71E91}">
      <dgm:prSet phldrT="[文本]" custT="1"/>
      <dgm:spPr/>
      <dgm:t>
        <a:bodyPr/>
        <a:lstStyle/>
        <a:p>
          <a:r>
            <a:rPr lang="en-US" altLang="zh-CN" sz="800" b="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B65DE41-5BBF-3A41-B561-1B3E9652F3CB}" type="par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E8D002-7F9E-3549-B3D9-910FFECBADA1}" type="sib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8F6FF2-7057-2347-AC9A-272F744A212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DAFA29-4CDF-1B42-AFA3-D63AE2575E30}" type="par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86D731-856F-934C-9E41-C36F3E691028}" type="sib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1A68AE-B38A-B643-A11A-4FD059A12E0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21D18F-8ABE-9C40-9362-CF6DD75E0E83}" type="par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9CE19D-C01C-C543-9452-C9200DE97615}" type="sib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DC26-7C3D-EB42-A28A-8B512F1C0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0F8BE-F731-E64E-BAB8-045085FA311F}" type="par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A83DE2-49FB-1F44-87A1-23AC5ED52B9F}" type="sib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BF4F76-80D4-7B45-9733-C5E1F1F582E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B3A81C-3EBB-1844-97C4-AAFEB85EE3F5}" type="par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80F01-9BCF-7E47-9D7B-E709A530C860}" type="sib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AC7CC8-6125-C848-B7F7-89263BBFBA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125087-CC94-2B46-84C9-42E4854219AB}" type="par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46665-BB9D-DB4E-988A-8B094D62966A}" type="sib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5668F9-3497-2C4D-AC71-0BE437A896F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F27AB2-1AA1-A649-B1CA-5EC4983E1A9F}" type="par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A579C3-6924-7143-AD4B-F4D8118447E7}" type="sib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910EE-7E6C-E044-854A-BC554C03E90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46F76-FF61-704B-B0A2-2970985F061B}" type="par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8DF999-A0CD-164C-A0DC-61FC9C9036AB}" type="sib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3EFE18-8D61-BE49-9583-A7540637F00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860BCC-D3A7-A84B-A2DE-71648A0F79C1}" type="par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778D83-2356-4745-93F4-7CB0B1B89C3A}" type="sib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3AA711-D824-1545-A7CD-A9C977B0552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592096-3CA5-D14A-B6AD-FB261485AAE3}" type="par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11D1A1-75BB-4347-B2F6-E466386E5C35}" type="sib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35C321-564E-244E-9B01-6B694417C5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8554E-A355-AB49-84A2-600F57761067}" type="par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67C7EB-0BF4-614E-AA37-B558B953BD8E}" type="sib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F471C4-EAA8-6C4B-8DDA-9AD737E6514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B1407F-DE7E-1F4C-83F2-6E4513E2F4F0}" type="par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9CE0CD-451D-2042-9169-17F54FEDC19C}" type="sib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B29805-B80F-B84E-80D5-249DA2BB0DF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61ADCA-31A0-9746-A62D-2657C1F8C0DA}" type="par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7F3C32F-E097-4E43-B844-E1F050480612}" type="sib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2F6B5A-5D28-8345-BEDF-7AB668200AB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19D8E5-D840-A84E-9084-29D6F02C0169}" type="par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83CA8E-B4DB-C343-9D17-7D33BD3321E5}" type="sib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76C3B0-3984-4E41-8191-C72BEB0D8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8DBE56-FB1B-FF4F-83D7-382D149B9B42}" type="par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3B6C5-8626-2443-9DE1-091BDE662C56}" type="sib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5A29AB-228E-BC47-A616-A402BCBF934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39B3CF-4013-6E44-86F7-5417523B4CA6}" type="par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C7B782-F8CA-E641-91BD-80F51603175F}" type="sib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CAC06E-BA2F-B348-B3A6-FA91F6DB2DB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49C5A-6E92-8A49-9FFD-3C9A20D06708}" type="par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758611-CD6B-FF40-88EE-3DE08C08D051}" type="sib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24F08-DF62-5E49-9B79-93496DA5E33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4BF015-4C58-F143-AB32-365DD5933D25}" type="par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6C66A7-FBAF-3446-A66E-A2D0ED583FCD}" type="sib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EB16FA-674E-EE4E-B873-516D7EB5F3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F42B62-1F19-5545-BB29-4F8421C795FD}" type="par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964046-3ADE-BA4E-9206-F2AF89BC7C3C}" type="sib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3B640C-B415-2744-82E6-5C60973ECAE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A51215-925D-ED41-BAB9-345259960EAF}" type="par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3AE0A6-7BB5-F84B-BD39-C624B098A590}" type="sib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1CB905-6FCB-C749-B8D8-F7E3E8890832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C77DD9-8856-0F49-A10A-9917B2B3623A}" type="par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CDE278-D335-3D4D-A468-615C16CE7024}" type="sib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D98C1D-258A-834E-9094-FB74843BAE8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0EF6AD-AF2A-4C40-A71D-5062C62AAE51}" type="par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85AB2C-E58A-EB4C-B742-3ABADFDE7242}" type="sib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214F2-BD36-6F42-8B6F-D77A94B4BA3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7B44FA-3E55-D34A-B306-CAEE00150AD4}" type="par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54240A-2FE6-0A42-8AB1-15985CCF9A19}" type="sib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D1CE99-9381-304D-BABA-FB38061967F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2FF53A-DC09-7644-B15C-DE815DED88AB}" type="par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32FF7-4F5B-3541-82B5-41C23DAB12CE}" type="sib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8AD2CA-E6EA-6D41-9F77-2FD5A74FAA8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02AC3-7D32-5047-AFF3-65150F2A6239}" type="par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98752C-D47E-094D-8D44-EC402F45EAAA}" type="sib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397A5C-65F6-9149-BA47-74C0BE6E845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9CE1E0-6632-B940-A4DE-C15F15E8EA99}" type="par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1F6D91-209C-8F4C-9B6A-C28A26B7F2BA}" type="sib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EB527-6ACF-0A48-9611-99C3B11B40B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EFB7A1-6CE6-014D-BDAC-D70421B7572F}" type="par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9EFA03-308B-724F-9C81-49EB71E03745}" type="sib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C1984E-2807-BD42-B666-9C3B0DE2CA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D59D7F-7B6B-F441-8DF1-533D4CB80923}" type="par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631183-4C8E-DF42-9787-73AC15806CD5}" type="sib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F8DA69-C542-FC41-B64B-D453DE68B5E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F316E-829D-F04B-9F95-5F9D817D79AF}" type="par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82227D-D999-9D4E-9711-18FAE0FB8EF8}" type="sib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EA96A-858B-3448-8A86-180A7581B4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0FC3C-3E18-AD4E-9A1E-2AB5007B1E6F}" type="par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AC23CB-AA85-B944-B44F-2CF0808193F8}" type="sib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05C6A0-A790-2646-B636-BE6865D454A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72D817-EECC-4443-82F9-C8E21062B97E}" type="par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631B6F5C-40A5-B047-88FF-3CC1556D60F7}" type="sib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F24584BC-89BA-624B-9EB3-36A2A29AAF1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75CDE-3709-C84B-8FB9-C7174AB219CC}" type="par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A8BBF8A2-629B-1040-8D55-32636C919CFF}" type="sib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912DE6F0-AF2F-974D-B26E-A6F93C45F16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4CB9A1-A89B-5840-8274-74CED91ABC4E}" type="par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4CA0868-B382-BA4D-BC5A-9EA42E351AE6}" type="sib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D53E813-7B11-EB4F-B076-ADEC87DC85A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ED9134-DA53-9B4C-BA84-52BBAED467BB}" type="par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89BACCD-7E3C-3B42-9B9C-8C3AB9682364}" type="sib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51A1599-5BFF-5044-AFEF-66D1590AF1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D091C28-9511-284D-B4BF-B2F1EB1DC710}" type="par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19221E10-95FC-094B-A093-C22AEDDA23F5}" type="sib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CD53BE94-63D7-5D42-881B-BD9F6CC2A99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6C8D00-9AB1-9842-9494-5E08969B74BD}" type="par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D09C8122-5574-B94F-B150-40179915CE14}" type="sib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7141269C-31FE-7D4F-8143-774B7236DB10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5C7AC8-CF78-1A4A-8A66-05B8F2A7B4FD}" type="par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74E52390-BC7B-F74D-A9D8-47C2EBE04CF5}" type="sib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9723EC5E-5B40-B148-B7F4-0E5AF3970E0C}">
      <dgm:prSet phldrT="[文本]" custT="1"/>
      <dgm:spPr/>
      <dgm:t>
        <a:bodyPr/>
        <a:lstStyle/>
        <a:p>
          <a:r>
            <a:rPr lang="zh-CN" altLang="en-US" sz="800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073376-F670-7B49-9A33-C61942BC2F72}" type="par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B82FFD9D-2863-294F-B95B-AF6A1F1BDB91}" type="sib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397D7F41-72A8-FA46-98DE-D7052A8298A2}" type="pres">
      <dgm:prSet presAssocID="{774BF599-32C1-784D-AF2F-FEDBF8611EB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C5049B6-5049-6E41-9D3D-F256F5593CC6}" type="pres">
      <dgm:prSet presAssocID="{0A291C93-053E-5648-ACCF-ED0615A71E91}" presName="hierRoot1" presStyleCnt="0">
        <dgm:presLayoutVars>
          <dgm:hierBranch val="init"/>
        </dgm:presLayoutVars>
      </dgm:prSet>
      <dgm:spPr/>
    </dgm:pt>
    <dgm:pt modelId="{37820E78-60B8-3244-A850-FB01963B444A}" type="pres">
      <dgm:prSet presAssocID="{0A291C93-053E-5648-ACCF-ED0615A71E91}" presName="rootComposite1" presStyleCnt="0"/>
      <dgm:spPr/>
    </dgm:pt>
    <dgm:pt modelId="{655C4266-0161-B747-B412-509287925401}" type="pres">
      <dgm:prSet presAssocID="{0A291C93-053E-5648-ACCF-ED0615A71E9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40B9D6-B86A-1248-94C0-CC89E905B510}" type="pres">
      <dgm:prSet presAssocID="{0A291C93-053E-5648-ACCF-ED0615A71E91}" presName="topArc1" presStyleLbl="parChTrans1D1" presStyleIdx="0" presStyleCnt="76"/>
      <dgm:spPr/>
    </dgm:pt>
    <dgm:pt modelId="{1221D53B-C6D8-8D42-9B14-773224F166C1}" type="pres">
      <dgm:prSet presAssocID="{0A291C93-053E-5648-ACCF-ED0615A71E91}" presName="bottomArc1" presStyleLbl="parChTrans1D1" presStyleIdx="1" presStyleCnt="76"/>
      <dgm:spPr/>
    </dgm:pt>
    <dgm:pt modelId="{C0C33D14-B545-E640-B43B-AD287F590995}" type="pres">
      <dgm:prSet presAssocID="{0A291C93-053E-5648-ACCF-ED0615A71E9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E37D5045-D9DB-1B41-BEA1-FBCD64BAB8B8}" type="pres">
      <dgm:prSet presAssocID="{0A291C93-053E-5648-ACCF-ED0615A71E91}" presName="hierChild2" presStyleCnt="0"/>
      <dgm:spPr/>
    </dgm:pt>
    <dgm:pt modelId="{2A01172D-CF11-D641-9127-13BEA5460786}" type="pres">
      <dgm:prSet presAssocID="{13DAFA29-4CDF-1B42-AFA3-D63AE2575E3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FD5153BF-36C1-C64D-B0EE-984E590C5C70}" type="pres">
      <dgm:prSet presAssocID="{098F6FF2-7057-2347-AC9A-272F744A2124}" presName="hierRoot2" presStyleCnt="0">
        <dgm:presLayoutVars>
          <dgm:hierBranch val="init"/>
        </dgm:presLayoutVars>
      </dgm:prSet>
      <dgm:spPr/>
    </dgm:pt>
    <dgm:pt modelId="{147C5645-1B71-A14C-9359-8609D5143624}" type="pres">
      <dgm:prSet presAssocID="{098F6FF2-7057-2347-AC9A-272F744A2124}" presName="rootComposite2" presStyleCnt="0"/>
      <dgm:spPr/>
    </dgm:pt>
    <dgm:pt modelId="{6AE0CAA3-455B-0841-B93F-00738EB9AAB5}" type="pres">
      <dgm:prSet presAssocID="{098F6FF2-7057-2347-AC9A-272F744A212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89DCEB-2DE7-8247-A6CD-EC4F81B9F15F}" type="pres">
      <dgm:prSet presAssocID="{098F6FF2-7057-2347-AC9A-272F744A2124}" presName="topArc2" presStyleLbl="parChTrans1D1" presStyleIdx="2" presStyleCnt="76"/>
      <dgm:spPr/>
    </dgm:pt>
    <dgm:pt modelId="{F8E873D9-47ED-6D43-87E2-DEA465C0EEDF}" type="pres">
      <dgm:prSet presAssocID="{098F6FF2-7057-2347-AC9A-272F744A2124}" presName="bottomArc2" presStyleLbl="parChTrans1D1" presStyleIdx="3" presStyleCnt="76"/>
      <dgm:spPr/>
    </dgm:pt>
    <dgm:pt modelId="{157E8241-FFB4-1145-88F8-A9D788E26735}" type="pres">
      <dgm:prSet presAssocID="{098F6FF2-7057-2347-AC9A-272F744A212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3A9E299-7199-A84E-8173-4D1CBEB8B6B9}" type="pres">
      <dgm:prSet presAssocID="{098F6FF2-7057-2347-AC9A-272F744A2124}" presName="hierChild4" presStyleCnt="0"/>
      <dgm:spPr/>
    </dgm:pt>
    <dgm:pt modelId="{F59E2C65-7AC5-F24D-B77F-2E7C6391D994}" type="pres">
      <dgm:prSet presAssocID="{58B3A81C-3EBB-1844-97C4-AAFEB85EE3F5}" presName="Name28" presStyleLbl="parChTrans1D3" presStyleIdx="0" presStyleCnt="16"/>
      <dgm:spPr/>
      <dgm:t>
        <a:bodyPr/>
        <a:lstStyle/>
        <a:p>
          <a:endParaRPr lang="zh-CN" altLang="en-US"/>
        </a:p>
      </dgm:t>
    </dgm:pt>
    <dgm:pt modelId="{9F9FCC70-8148-414F-B86B-000E4CC3E919}" type="pres">
      <dgm:prSet presAssocID="{63BF4F76-80D4-7B45-9733-C5E1F1F582EE}" presName="hierRoot2" presStyleCnt="0">
        <dgm:presLayoutVars>
          <dgm:hierBranch val="init"/>
        </dgm:presLayoutVars>
      </dgm:prSet>
      <dgm:spPr/>
    </dgm:pt>
    <dgm:pt modelId="{24DC9A2C-DB9A-DF49-837D-F3373C8706B2}" type="pres">
      <dgm:prSet presAssocID="{63BF4F76-80D4-7B45-9733-C5E1F1F582EE}" presName="rootComposite2" presStyleCnt="0"/>
      <dgm:spPr/>
    </dgm:pt>
    <dgm:pt modelId="{91D2D362-CA92-D84A-A67C-58DA2A030236}" type="pres">
      <dgm:prSet presAssocID="{63BF4F76-80D4-7B45-9733-C5E1F1F582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38E62B-D08A-084B-A80C-8003CAAE0614}" type="pres">
      <dgm:prSet presAssocID="{63BF4F76-80D4-7B45-9733-C5E1F1F582EE}" presName="topArc2" presStyleLbl="parChTrans1D1" presStyleIdx="4" presStyleCnt="76"/>
      <dgm:spPr/>
    </dgm:pt>
    <dgm:pt modelId="{41E59F4C-A283-C941-9569-575AA857DDD4}" type="pres">
      <dgm:prSet presAssocID="{63BF4F76-80D4-7B45-9733-C5E1F1F582EE}" presName="bottomArc2" presStyleLbl="parChTrans1D1" presStyleIdx="5" presStyleCnt="76"/>
      <dgm:spPr/>
    </dgm:pt>
    <dgm:pt modelId="{3D842CB1-9335-A44E-B09A-39EE7080F171}" type="pres">
      <dgm:prSet presAssocID="{63BF4F76-80D4-7B45-9733-C5E1F1F582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70B9DC0-8EE0-E644-BB9B-F414F528571F}" type="pres">
      <dgm:prSet presAssocID="{63BF4F76-80D4-7B45-9733-C5E1F1F582EE}" presName="hierChild4" presStyleCnt="0"/>
      <dgm:spPr/>
    </dgm:pt>
    <dgm:pt modelId="{B16A4B0D-774C-9C4B-941F-135CCF55BDF6}" type="pres">
      <dgm:prSet presAssocID="{63BF4F76-80D4-7B45-9733-C5E1F1F582EE}" presName="hierChild5" presStyleCnt="0"/>
      <dgm:spPr/>
    </dgm:pt>
    <dgm:pt modelId="{85CDAD6A-E18B-0A41-8032-0B0CC1CDB1B2}" type="pres">
      <dgm:prSet presAssocID="{EB125087-CC94-2B46-84C9-42E4854219AB}" presName="Name28" presStyleLbl="parChTrans1D3" presStyleIdx="1" presStyleCnt="16"/>
      <dgm:spPr/>
      <dgm:t>
        <a:bodyPr/>
        <a:lstStyle/>
        <a:p>
          <a:endParaRPr lang="zh-CN" altLang="en-US"/>
        </a:p>
      </dgm:t>
    </dgm:pt>
    <dgm:pt modelId="{B9642071-79AC-9A4B-B18F-5E1532083845}" type="pres">
      <dgm:prSet presAssocID="{15AC7CC8-6125-C848-B7F7-89263BBFBA75}" presName="hierRoot2" presStyleCnt="0">
        <dgm:presLayoutVars>
          <dgm:hierBranch val="init"/>
        </dgm:presLayoutVars>
      </dgm:prSet>
      <dgm:spPr/>
    </dgm:pt>
    <dgm:pt modelId="{AA7894D7-0ADC-4740-92D3-68E7D22A2409}" type="pres">
      <dgm:prSet presAssocID="{15AC7CC8-6125-C848-B7F7-89263BBFBA75}" presName="rootComposite2" presStyleCnt="0"/>
      <dgm:spPr/>
    </dgm:pt>
    <dgm:pt modelId="{382F2D21-B080-E54D-860D-E93AE85E8E35}" type="pres">
      <dgm:prSet presAssocID="{15AC7CC8-6125-C848-B7F7-89263BBFBA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E5C14-6045-EA47-B38A-2FC927F32379}" type="pres">
      <dgm:prSet presAssocID="{15AC7CC8-6125-C848-B7F7-89263BBFBA75}" presName="topArc2" presStyleLbl="parChTrans1D1" presStyleIdx="6" presStyleCnt="76"/>
      <dgm:spPr/>
    </dgm:pt>
    <dgm:pt modelId="{A321957C-6891-7F49-9A2C-B51907E28277}" type="pres">
      <dgm:prSet presAssocID="{15AC7CC8-6125-C848-B7F7-89263BBFBA75}" presName="bottomArc2" presStyleLbl="parChTrans1D1" presStyleIdx="7" presStyleCnt="76"/>
      <dgm:spPr/>
    </dgm:pt>
    <dgm:pt modelId="{BF9BBBB8-CF5B-494A-8267-CF4B3E34034B}" type="pres">
      <dgm:prSet presAssocID="{15AC7CC8-6125-C848-B7F7-89263BBFBA7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2FAE77C-43DC-ED49-8DF0-1185DBE650A6}" type="pres">
      <dgm:prSet presAssocID="{15AC7CC8-6125-C848-B7F7-89263BBFBA75}" presName="hierChild4" presStyleCnt="0"/>
      <dgm:spPr/>
    </dgm:pt>
    <dgm:pt modelId="{675FFDE0-3D1B-DB42-B08A-D6B5962A945D}" type="pres">
      <dgm:prSet presAssocID="{15AC7CC8-6125-C848-B7F7-89263BBFBA75}" presName="hierChild5" presStyleCnt="0"/>
      <dgm:spPr/>
    </dgm:pt>
    <dgm:pt modelId="{5DBD3A10-5E97-1947-81ED-25EF241CE2DE}" type="pres">
      <dgm:prSet presAssocID="{FFF27AB2-1AA1-A649-B1CA-5EC4983E1A9F}" presName="Name28" presStyleLbl="parChTrans1D3" presStyleIdx="2" presStyleCnt="16"/>
      <dgm:spPr/>
      <dgm:t>
        <a:bodyPr/>
        <a:lstStyle/>
        <a:p>
          <a:endParaRPr lang="zh-CN" altLang="en-US"/>
        </a:p>
      </dgm:t>
    </dgm:pt>
    <dgm:pt modelId="{C495B776-FEF7-3A41-9D7F-2CB28FD3C7AA}" type="pres">
      <dgm:prSet presAssocID="{ED5668F9-3497-2C4D-AC71-0BE437A896F7}" presName="hierRoot2" presStyleCnt="0">
        <dgm:presLayoutVars>
          <dgm:hierBranch val="init"/>
        </dgm:presLayoutVars>
      </dgm:prSet>
      <dgm:spPr/>
    </dgm:pt>
    <dgm:pt modelId="{E02CB186-88E6-D145-A4A8-B79A7EDE2066}" type="pres">
      <dgm:prSet presAssocID="{ED5668F9-3497-2C4D-AC71-0BE437A896F7}" presName="rootComposite2" presStyleCnt="0"/>
      <dgm:spPr/>
    </dgm:pt>
    <dgm:pt modelId="{6CB4C0AA-8E5D-AD4F-B2E9-223E26A7C867}" type="pres">
      <dgm:prSet presAssocID="{ED5668F9-3497-2C4D-AC71-0BE437A896F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A1C9C-6B55-4E4F-B667-A9376D1A056B}" type="pres">
      <dgm:prSet presAssocID="{ED5668F9-3497-2C4D-AC71-0BE437A896F7}" presName="topArc2" presStyleLbl="parChTrans1D1" presStyleIdx="8" presStyleCnt="76"/>
      <dgm:spPr/>
    </dgm:pt>
    <dgm:pt modelId="{F21EDE39-D826-8D4A-BEF5-200545EC8F72}" type="pres">
      <dgm:prSet presAssocID="{ED5668F9-3497-2C4D-AC71-0BE437A896F7}" presName="bottomArc2" presStyleLbl="parChTrans1D1" presStyleIdx="9" presStyleCnt="76"/>
      <dgm:spPr/>
    </dgm:pt>
    <dgm:pt modelId="{B35364EF-F4D3-BE4F-B1A4-EA091CE00CB2}" type="pres">
      <dgm:prSet presAssocID="{ED5668F9-3497-2C4D-AC71-0BE437A896F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6A4134-93D1-C148-B643-F04F7726C47C}" type="pres">
      <dgm:prSet presAssocID="{ED5668F9-3497-2C4D-AC71-0BE437A896F7}" presName="hierChild4" presStyleCnt="0"/>
      <dgm:spPr/>
    </dgm:pt>
    <dgm:pt modelId="{93372B78-F224-EF46-8C32-FDE413F1E4EE}" type="pres">
      <dgm:prSet presAssocID="{0F046F76-FF61-704B-B0A2-2970985F061B}" presName="Name28" presStyleLbl="parChTrans1D4" presStyleIdx="0" presStyleCnt="18"/>
      <dgm:spPr/>
      <dgm:t>
        <a:bodyPr/>
        <a:lstStyle/>
        <a:p>
          <a:endParaRPr lang="zh-CN" altLang="en-US"/>
        </a:p>
      </dgm:t>
    </dgm:pt>
    <dgm:pt modelId="{6A130B6B-9967-7245-858F-72B5A8A9E826}" type="pres">
      <dgm:prSet presAssocID="{F04910EE-7E6C-E044-854A-BC554C03E904}" presName="hierRoot2" presStyleCnt="0">
        <dgm:presLayoutVars>
          <dgm:hierBranch val="init"/>
        </dgm:presLayoutVars>
      </dgm:prSet>
      <dgm:spPr/>
    </dgm:pt>
    <dgm:pt modelId="{F73F4EC6-E7B5-1643-AB25-5D7ECBAEC089}" type="pres">
      <dgm:prSet presAssocID="{F04910EE-7E6C-E044-854A-BC554C03E904}" presName="rootComposite2" presStyleCnt="0"/>
      <dgm:spPr/>
    </dgm:pt>
    <dgm:pt modelId="{E25FC613-E380-A74D-8DA0-7AA0F90E1163}" type="pres">
      <dgm:prSet presAssocID="{F04910EE-7E6C-E044-854A-BC554C03E90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B67D0-E3CA-CE4B-9743-58CF3075A208}" type="pres">
      <dgm:prSet presAssocID="{F04910EE-7E6C-E044-854A-BC554C03E904}" presName="topArc2" presStyleLbl="parChTrans1D1" presStyleIdx="10" presStyleCnt="76"/>
      <dgm:spPr/>
    </dgm:pt>
    <dgm:pt modelId="{094F4B2F-78E1-8849-87DD-2B81CD91AA49}" type="pres">
      <dgm:prSet presAssocID="{F04910EE-7E6C-E044-854A-BC554C03E904}" presName="bottomArc2" presStyleLbl="parChTrans1D1" presStyleIdx="11" presStyleCnt="76"/>
      <dgm:spPr/>
    </dgm:pt>
    <dgm:pt modelId="{93B0F6A2-E32C-7C42-9D36-571779487A47}" type="pres">
      <dgm:prSet presAssocID="{F04910EE-7E6C-E044-854A-BC554C03E90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F678D4-45A0-BB4A-8F9B-9E2C50189F5B}" type="pres">
      <dgm:prSet presAssocID="{F04910EE-7E6C-E044-854A-BC554C03E904}" presName="hierChild4" presStyleCnt="0"/>
      <dgm:spPr/>
    </dgm:pt>
    <dgm:pt modelId="{898832CA-57BD-9C44-A2E9-830148EE0A0A}" type="pres">
      <dgm:prSet presAssocID="{F04910EE-7E6C-E044-854A-BC554C03E904}" presName="hierChild5" presStyleCnt="0"/>
      <dgm:spPr/>
    </dgm:pt>
    <dgm:pt modelId="{1B1CE2D4-0DC3-2B4F-83F4-7712E9E3179D}" type="pres">
      <dgm:prSet presAssocID="{6C860BCC-D3A7-A84B-A2DE-71648A0F79C1}" presName="Name28" presStyleLbl="parChTrans1D4" presStyleIdx="1" presStyleCnt="18"/>
      <dgm:spPr/>
      <dgm:t>
        <a:bodyPr/>
        <a:lstStyle/>
        <a:p>
          <a:endParaRPr lang="zh-CN" altLang="en-US"/>
        </a:p>
      </dgm:t>
    </dgm:pt>
    <dgm:pt modelId="{C897D95B-761E-B848-8235-FA5BF02D1E8B}" type="pres">
      <dgm:prSet presAssocID="{CE3EFE18-8D61-BE49-9583-A7540637F005}" presName="hierRoot2" presStyleCnt="0">
        <dgm:presLayoutVars>
          <dgm:hierBranch val="init"/>
        </dgm:presLayoutVars>
      </dgm:prSet>
      <dgm:spPr/>
    </dgm:pt>
    <dgm:pt modelId="{388064FF-44B1-0B44-9421-18624FA1E033}" type="pres">
      <dgm:prSet presAssocID="{CE3EFE18-8D61-BE49-9583-A7540637F005}" presName="rootComposite2" presStyleCnt="0"/>
      <dgm:spPr/>
    </dgm:pt>
    <dgm:pt modelId="{7B72488E-EDD6-9945-A696-9488D906A8F0}" type="pres">
      <dgm:prSet presAssocID="{CE3EFE18-8D61-BE49-9583-A7540637F00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5FFEA-B27D-1249-AC9F-A1E9A7D6CAFA}" type="pres">
      <dgm:prSet presAssocID="{CE3EFE18-8D61-BE49-9583-A7540637F005}" presName="topArc2" presStyleLbl="parChTrans1D1" presStyleIdx="12" presStyleCnt="76"/>
      <dgm:spPr/>
    </dgm:pt>
    <dgm:pt modelId="{DDC32A0D-7ACC-024B-A21C-F2B42B1D975B}" type="pres">
      <dgm:prSet presAssocID="{CE3EFE18-8D61-BE49-9583-A7540637F005}" presName="bottomArc2" presStyleLbl="parChTrans1D1" presStyleIdx="13" presStyleCnt="76"/>
      <dgm:spPr/>
    </dgm:pt>
    <dgm:pt modelId="{0AF0AC11-D25A-4F41-B195-988E90C52973}" type="pres">
      <dgm:prSet presAssocID="{CE3EFE18-8D61-BE49-9583-A7540637F00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0F3CA8B-70A6-D942-8B49-B80947A8A854}" type="pres">
      <dgm:prSet presAssocID="{CE3EFE18-8D61-BE49-9583-A7540637F005}" presName="hierChild4" presStyleCnt="0"/>
      <dgm:spPr/>
    </dgm:pt>
    <dgm:pt modelId="{D8F66295-A05A-394F-8B2F-E680B884932C}" type="pres">
      <dgm:prSet presAssocID="{CE3EFE18-8D61-BE49-9583-A7540637F005}" presName="hierChild5" presStyleCnt="0"/>
      <dgm:spPr/>
    </dgm:pt>
    <dgm:pt modelId="{93766E7A-25FD-3A46-9406-C81D5FEA5127}" type="pres">
      <dgm:prSet presAssocID="{ED5668F9-3497-2C4D-AC71-0BE437A896F7}" presName="hierChild5" presStyleCnt="0"/>
      <dgm:spPr/>
    </dgm:pt>
    <dgm:pt modelId="{586F0D8D-E5D8-1241-80A7-5E923A449BA0}" type="pres">
      <dgm:prSet presAssocID="{34592096-3CA5-D14A-B6AD-FB261485AAE3}" presName="Name28" presStyleLbl="parChTrans1D3" presStyleIdx="3" presStyleCnt="16"/>
      <dgm:spPr/>
      <dgm:t>
        <a:bodyPr/>
        <a:lstStyle/>
        <a:p>
          <a:endParaRPr lang="zh-CN" altLang="en-US"/>
        </a:p>
      </dgm:t>
    </dgm:pt>
    <dgm:pt modelId="{6D56D48F-452F-7F49-990E-08CDEF5A760D}" type="pres">
      <dgm:prSet presAssocID="{153AA711-D824-1545-A7CD-A9C977B05523}" presName="hierRoot2" presStyleCnt="0">
        <dgm:presLayoutVars>
          <dgm:hierBranch val="init"/>
        </dgm:presLayoutVars>
      </dgm:prSet>
      <dgm:spPr/>
    </dgm:pt>
    <dgm:pt modelId="{DF068C77-6646-C641-B2B8-2016DF1140B6}" type="pres">
      <dgm:prSet presAssocID="{153AA711-D824-1545-A7CD-A9C977B05523}" presName="rootComposite2" presStyleCnt="0"/>
      <dgm:spPr/>
    </dgm:pt>
    <dgm:pt modelId="{733C6884-6293-5F49-B903-15819E5560DE}" type="pres">
      <dgm:prSet presAssocID="{153AA711-D824-1545-A7CD-A9C977B055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33D46B-D686-A54E-B5F0-659E67C35499}" type="pres">
      <dgm:prSet presAssocID="{153AA711-D824-1545-A7CD-A9C977B05523}" presName="topArc2" presStyleLbl="parChTrans1D1" presStyleIdx="14" presStyleCnt="76"/>
      <dgm:spPr/>
    </dgm:pt>
    <dgm:pt modelId="{ED92D4E4-7506-324B-AD20-184132B649B2}" type="pres">
      <dgm:prSet presAssocID="{153AA711-D824-1545-A7CD-A9C977B05523}" presName="bottomArc2" presStyleLbl="parChTrans1D1" presStyleIdx="15" presStyleCnt="76"/>
      <dgm:spPr/>
    </dgm:pt>
    <dgm:pt modelId="{695A7A5D-8D91-E84D-94ED-FC9FBBE3E435}" type="pres">
      <dgm:prSet presAssocID="{153AA711-D824-1545-A7CD-A9C977B055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272CEB-62A4-4545-A725-D60E979E60ED}" type="pres">
      <dgm:prSet presAssocID="{153AA711-D824-1545-A7CD-A9C977B05523}" presName="hierChild4" presStyleCnt="0"/>
      <dgm:spPr/>
    </dgm:pt>
    <dgm:pt modelId="{953298EC-94E5-B54B-9743-E11E79607C37}" type="pres">
      <dgm:prSet presAssocID="{153AA711-D824-1545-A7CD-A9C977B05523}" presName="hierChild5" presStyleCnt="0"/>
      <dgm:spPr/>
    </dgm:pt>
    <dgm:pt modelId="{18C54D4B-9B52-3A43-8D24-5CB7082E70F5}" type="pres">
      <dgm:prSet presAssocID="{C9B8554E-A355-AB49-84A2-600F57761067}" presName="Name28" presStyleLbl="parChTrans1D3" presStyleIdx="4" presStyleCnt="16"/>
      <dgm:spPr/>
      <dgm:t>
        <a:bodyPr/>
        <a:lstStyle/>
        <a:p>
          <a:endParaRPr lang="zh-CN" altLang="en-US"/>
        </a:p>
      </dgm:t>
    </dgm:pt>
    <dgm:pt modelId="{79644A41-EE85-6D40-8D90-F8E60BEF6FA0}" type="pres">
      <dgm:prSet presAssocID="{FB35C321-564E-244E-9B01-6B694417C567}" presName="hierRoot2" presStyleCnt="0">
        <dgm:presLayoutVars>
          <dgm:hierBranch val="init"/>
        </dgm:presLayoutVars>
      </dgm:prSet>
      <dgm:spPr/>
    </dgm:pt>
    <dgm:pt modelId="{DF17CE8D-F615-5047-8737-83F9027894F4}" type="pres">
      <dgm:prSet presAssocID="{FB35C321-564E-244E-9B01-6B694417C567}" presName="rootComposite2" presStyleCnt="0"/>
      <dgm:spPr/>
    </dgm:pt>
    <dgm:pt modelId="{3728571E-BDB7-B24E-AF1A-074E20B827AE}" type="pres">
      <dgm:prSet presAssocID="{FB35C321-564E-244E-9B01-6B694417C5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F86816-132C-F74A-B9F7-740FC5418119}" type="pres">
      <dgm:prSet presAssocID="{FB35C321-564E-244E-9B01-6B694417C567}" presName="topArc2" presStyleLbl="parChTrans1D1" presStyleIdx="16" presStyleCnt="76"/>
      <dgm:spPr/>
    </dgm:pt>
    <dgm:pt modelId="{04EA7D5C-2FA5-514B-AA77-209AD250FDB1}" type="pres">
      <dgm:prSet presAssocID="{FB35C321-564E-244E-9B01-6B694417C567}" presName="bottomArc2" presStyleLbl="parChTrans1D1" presStyleIdx="17" presStyleCnt="76"/>
      <dgm:spPr/>
    </dgm:pt>
    <dgm:pt modelId="{528CA2C2-E744-8F46-B8C8-6C91541A1864}" type="pres">
      <dgm:prSet presAssocID="{FB35C321-564E-244E-9B01-6B694417C56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F6A8232-4298-0542-A228-47584602F0EE}" type="pres">
      <dgm:prSet presAssocID="{FB35C321-564E-244E-9B01-6B694417C567}" presName="hierChild4" presStyleCnt="0"/>
      <dgm:spPr/>
    </dgm:pt>
    <dgm:pt modelId="{F5AE1F46-42BB-C147-963D-FA16485FE14F}" type="pres">
      <dgm:prSet presAssocID="{38249C5A-6E92-8A49-9FFD-3C9A20D06708}" presName="Name28" presStyleLbl="parChTrans1D4" presStyleIdx="2" presStyleCnt="18"/>
      <dgm:spPr/>
      <dgm:t>
        <a:bodyPr/>
        <a:lstStyle/>
        <a:p>
          <a:endParaRPr lang="zh-CN" altLang="en-US"/>
        </a:p>
      </dgm:t>
    </dgm:pt>
    <dgm:pt modelId="{1945674A-4800-A84C-A683-70CE45286668}" type="pres">
      <dgm:prSet presAssocID="{26CAC06E-BA2F-B348-B3A6-FA91F6DB2DB6}" presName="hierRoot2" presStyleCnt="0">
        <dgm:presLayoutVars>
          <dgm:hierBranch val="init"/>
        </dgm:presLayoutVars>
      </dgm:prSet>
      <dgm:spPr/>
    </dgm:pt>
    <dgm:pt modelId="{514C5E09-3413-2440-A765-FDF2EA184F24}" type="pres">
      <dgm:prSet presAssocID="{26CAC06E-BA2F-B348-B3A6-FA91F6DB2DB6}" presName="rootComposite2" presStyleCnt="0"/>
      <dgm:spPr/>
    </dgm:pt>
    <dgm:pt modelId="{A2895AEF-9277-F448-81BC-383AA9988F95}" type="pres">
      <dgm:prSet presAssocID="{26CAC06E-BA2F-B348-B3A6-FA91F6DB2D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34D0FA-DFDA-3E42-A384-CCB487CD81A8}" type="pres">
      <dgm:prSet presAssocID="{26CAC06E-BA2F-B348-B3A6-FA91F6DB2DB6}" presName="topArc2" presStyleLbl="parChTrans1D1" presStyleIdx="18" presStyleCnt="76"/>
      <dgm:spPr/>
    </dgm:pt>
    <dgm:pt modelId="{AA6EFCE9-B7EC-5D4B-A9E7-0302A921E374}" type="pres">
      <dgm:prSet presAssocID="{26CAC06E-BA2F-B348-B3A6-FA91F6DB2DB6}" presName="bottomArc2" presStyleLbl="parChTrans1D1" presStyleIdx="19" presStyleCnt="76"/>
      <dgm:spPr/>
    </dgm:pt>
    <dgm:pt modelId="{381A192C-46E2-EA42-AD6D-178F2D72A56A}" type="pres">
      <dgm:prSet presAssocID="{26CAC06E-BA2F-B348-B3A6-FA91F6DB2DB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CB0DFDA-6A27-BE42-A113-A1A8D22A2658}" type="pres">
      <dgm:prSet presAssocID="{26CAC06E-BA2F-B348-B3A6-FA91F6DB2DB6}" presName="hierChild4" presStyleCnt="0"/>
      <dgm:spPr/>
    </dgm:pt>
    <dgm:pt modelId="{416160FC-1938-6545-B52C-7E6AB27BBFB7}" type="pres">
      <dgm:prSet presAssocID="{26CAC06E-BA2F-B348-B3A6-FA91F6DB2DB6}" presName="hierChild5" presStyleCnt="0"/>
      <dgm:spPr/>
    </dgm:pt>
    <dgm:pt modelId="{59BD2A03-A741-E14F-82DA-BC06983456B3}" type="pres">
      <dgm:prSet presAssocID="{D14BF015-4C58-F143-AB32-365DD5933D25}" presName="Name28" presStyleLbl="parChTrans1D4" presStyleIdx="3" presStyleCnt="18"/>
      <dgm:spPr/>
      <dgm:t>
        <a:bodyPr/>
        <a:lstStyle/>
        <a:p>
          <a:endParaRPr lang="zh-CN" altLang="en-US"/>
        </a:p>
      </dgm:t>
    </dgm:pt>
    <dgm:pt modelId="{4648EB82-581A-5247-8962-B23E77A65774}" type="pres">
      <dgm:prSet presAssocID="{80E24F08-DF62-5E49-9B79-93496DA5E335}" presName="hierRoot2" presStyleCnt="0">
        <dgm:presLayoutVars>
          <dgm:hierBranch val="init"/>
        </dgm:presLayoutVars>
      </dgm:prSet>
      <dgm:spPr/>
    </dgm:pt>
    <dgm:pt modelId="{4F7374B4-0663-274F-8109-2F2225739B46}" type="pres">
      <dgm:prSet presAssocID="{80E24F08-DF62-5E49-9B79-93496DA5E335}" presName="rootComposite2" presStyleCnt="0"/>
      <dgm:spPr/>
    </dgm:pt>
    <dgm:pt modelId="{CC4AB2F0-FCB3-7C4B-9EA6-03845F2DB6F6}" type="pres">
      <dgm:prSet presAssocID="{80E24F08-DF62-5E49-9B79-93496DA5E3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6C7D6C-4997-4043-B17B-15C17B197B4B}" type="pres">
      <dgm:prSet presAssocID="{80E24F08-DF62-5E49-9B79-93496DA5E335}" presName="topArc2" presStyleLbl="parChTrans1D1" presStyleIdx="20" presStyleCnt="76"/>
      <dgm:spPr/>
    </dgm:pt>
    <dgm:pt modelId="{243E9541-E76E-3C4A-ABBE-64A466CA1D40}" type="pres">
      <dgm:prSet presAssocID="{80E24F08-DF62-5E49-9B79-93496DA5E335}" presName="bottomArc2" presStyleLbl="parChTrans1D1" presStyleIdx="21" presStyleCnt="76"/>
      <dgm:spPr/>
    </dgm:pt>
    <dgm:pt modelId="{C62681DF-40E2-A848-B759-C9BA66994052}" type="pres">
      <dgm:prSet presAssocID="{80E24F08-DF62-5E49-9B79-93496DA5E33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B66CF7D-81BE-014B-997E-E1610963A357}" type="pres">
      <dgm:prSet presAssocID="{80E24F08-DF62-5E49-9B79-93496DA5E335}" presName="hierChild4" presStyleCnt="0"/>
      <dgm:spPr/>
    </dgm:pt>
    <dgm:pt modelId="{2FF1F4FD-5564-EC4A-A8BF-710D37629356}" type="pres">
      <dgm:prSet presAssocID="{80E24F08-DF62-5E49-9B79-93496DA5E335}" presName="hierChild5" presStyleCnt="0"/>
      <dgm:spPr/>
    </dgm:pt>
    <dgm:pt modelId="{89AEF218-E9C0-A04F-9CC8-6A1184B10479}" type="pres">
      <dgm:prSet presAssocID="{26F42B62-1F19-5545-BB29-4F8421C795FD}" presName="Name28" presStyleLbl="parChTrans1D4" presStyleIdx="4" presStyleCnt="18"/>
      <dgm:spPr/>
      <dgm:t>
        <a:bodyPr/>
        <a:lstStyle/>
        <a:p>
          <a:endParaRPr lang="zh-CN" altLang="en-US"/>
        </a:p>
      </dgm:t>
    </dgm:pt>
    <dgm:pt modelId="{64AC3CBA-2ECB-B04C-9ED4-E003142C82FE}" type="pres">
      <dgm:prSet presAssocID="{D0EB16FA-674E-EE4E-B873-516D7EB5F375}" presName="hierRoot2" presStyleCnt="0">
        <dgm:presLayoutVars>
          <dgm:hierBranch val="init"/>
        </dgm:presLayoutVars>
      </dgm:prSet>
      <dgm:spPr/>
    </dgm:pt>
    <dgm:pt modelId="{2A0EA271-631B-0F47-A3E3-44E59D540DE9}" type="pres">
      <dgm:prSet presAssocID="{D0EB16FA-674E-EE4E-B873-516D7EB5F375}" presName="rootComposite2" presStyleCnt="0"/>
      <dgm:spPr/>
    </dgm:pt>
    <dgm:pt modelId="{8E0DDF9A-0D9E-A449-88AA-2B7A978D6AC2}" type="pres">
      <dgm:prSet presAssocID="{D0EB16FA-674E-EE4E-B873-516D7EB5F3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BA586B-71EF-4E42-B2AD-F3FC8E5378D1}" type="pres">
      <dgm:prSet presAssocID="{D0EB16FA-674E-EE4E-B873-516D7EB5F375}" presName="topArc2" presStyleLbl="parChTrans1D1" presStyleIdx="22" presStyleCnt="76"/>
      <dgm:spPr/>
    </dgm:pt>
    <dgm:pt modelId="{5746AFB6-9BE7-D14B-B35F-3FB7C84B9886}" type="pres">
      <dgm:prSet presAssocID="{D0EB16FA-674E-EE4E-B873-516D7EB5F375}" presName="bottomArc2" presStyleLbl="parChTrans1D1" presStyleIdx="23" presStyleCnt="76"/>
      <dgm:spPr/>
    </dgm:pt>
    <dgm:pt modelId="{D55AE1AA-18B4-6A4A-838F-04C61141B579}" type="pres">
      <dgm:prSet presAssocID="{D0EB16FA-674E-EE4E-B873-516D7EB5F37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F9FC6E2-B488-4C47-9C68-A26EAFAB17C1}" type="pres">
      <dgm:prSet presAssocID="{D0EB16FA-674E-EE4E-B873-516D7EB5F375}" presName="hierChild4" presStyleCnt="0"/>
      <dgm:spPr/>
    </dgm:pt>
    <dgm:pt modelId="{DBC12097-63C9-1549-A7C0-286099EAAF58}" type="pres">
      <dgm:prSet presAssocID="{D0EB16FA-674E-EE4E-B873-516D7EB5F375}" presName="hierChild5" presStyleCnt="0"/>
      <dgm:spPr/>
    </dgm:pt>
    <dgm:pt modelId="{7823B8E7-3F4D-104B-97F9-34A76134A28A}" type="pres">
      <dgm:prSet presAssocID="{FB35C321-564E-244E-9B01-6B694417C567}" presName="hierChild5" presStyleCnt="0"/>
      <dgm:spPr/>
    </dgm:pt>
    <dgm:pt modelId="{B4D7D9B6-C59D-D641-827E-883025175671}" type="pres">
      <dgm:prSet presAssocID="{A3B1407F-DE7E-1F4C-83F2-6E4513E2F4F0}" presName="Name28" presStyleLbl="parChTrans1D3" presStyleIdx="5" presStyleCnt="16"/>
      <dgm:spPr/>
      <dgm:t>
        <a:bodyPr/>
        <a:lstStyle/>
        <a:p>
          <a:endParaRPr lang="zh-CN" altLang="en-US"/>
        </a:p>
      </dgm:t>
    </dgm:pt>
    <dgm:pt modelId="{1F11489B-9AA1-C846-87D3-B40DB780441C}" type="pres">
      <dgm:prSet presAssocID="{EFF471C4-EAA8-6C4B-8DDA-9AD737E6514A}" presName="hierRoot2" presStyleCnt="0">
        <dgm:presLayoutVars>
          <dgm:hierBranch val="init"/>
        </dgm:presLayoutVars>
      </dgm:prSet>
      <dgm:spPr/>
    </dgm:pt>
    <dgm:pt modelId="{9635AA83-8506-494D-A0EC-6ADFF1F6FAD0}" type="pres">
      <dgm:prSet presAssocID="{EFF471C4-EAA8-6C4B-8DDA-9AD737E6514A}" presName="rootComposite2" presStyleCnt="0"/>
      <dgm:spPr/>
    </dgm:pt>
    <dgm:pt modelId="{68167851-92B2-4940-8A39-CBDA506A4F9A}" type="pres">
      <dgm:prSet presAssocID="{EFF471C4-EAA8-6C4B-8DDA-9AD737E6514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76C02-C405-B545-8B6C-38E2F8604B42}" type="pres">
      <dgm:prSet presAssocID="{EFF471C4-EAA8-6C4B-8DDA-9AD737E6514A}" presName="topArc2" presStyleLbl="parChTrans1D1" presStyleIdx="24" presStyleCnt="76"/>
      <dgm:spPr/>
    </dgm:pt>
    <dgm:pt modelId="{EC32C6F7-7B6C-E244-B209-BCF0DD1AE37D}" type="pres">
      <dgm:prSet presAssocID="{EFF471C4-EAA8-6C4B-8DDA-9AD737E6514A}" presName="bottomArc2" presStyleLbl="parChTrans1D1" presStyleIdx="25" presStyleCnt="76"/>
      <dgm:spPr/>
    </dgm:pt>
    <dgm:pt modelId="{B83247B6-3138-CE4C-9C77-BDF1BCFAC69F}" type="pres">
      <dgm:prSet presAssocID="{EFF471C4-EAA8-6C4B-8DDA-9AD737E6514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E3DED76-1264-8A46-81CA-E05A0C789EF8}" type="pres">
      <dgm:prSet presAssocID="{EFF471C4-EAA8-6C4B-8DDA-9AD737E6514A}" presName="hierChild4" presStyleCnt="0"/>
      <dgm:spPr/>
    </dgm:pt>
    <dgm:pt modelId="{2E45EE7A-5712-8749-96EB-30197E37D9D5}" type="pres">
      <dgm:prSet presAssocID="{EFF471C4-EAA8-6C4B-8DDA-9AD737E6514A}" presName="hierChild5" presStyleCnt="0"/>
      <dgm:spPr/>
    </dgm:pt>
    <dgm:pt modelId="{339B4D52-3E2B-7F4E-BBC4-CCBB2CAE208D}" type="pres">
      <dgm:prSet presAssocID="{8761ADCA-31A0-9746-A62D-2657C1F8C0DA}" presName="Name28" presStyleLbl="parChTrans1D3" presStyleIdx="6" presStyleCnt="16"/>
      <dgm:spPr/>
      <dgm:t>
        <a:bodyPr/>
        <a:lstStyle/>
        <a:p>
          <a:endParaRPr lang="zh-CN" altLang="en-US"/>
        </a:p>
      </dgm:t>
    </dgm:pt>
    <dgm:pt modelId="{7B74209C-D05F-4541-9E72-989E67A8E178}" type="pres">
      <dgm:prSet presAssocID="{F5B29805-B80F-B84E-80D5-249DA2BB0DF1}" presName="hierRoot2" presStyleCnt="0">
        <dgm:presLayoutVars>
          <dgm:hierBranch val="init"/>
        </dgm:presLayoutVars>
      </dgm:prSet>
      <dgm:spPr/>
    </dgm:pt>
    <dgm:pt modelId="{1F3C9919-11E7-BE4A-AF48-79F91E8ECF42}" type="pres">
      <dgm:prSet presAssocID="{F5B29805-B80F-B84E-80D5-249DA2BB0DF1}" presName="rootComposite2" presStyleCnt="0"/>
      <dgm:spPr/>
    </dgm:pt>
    <dgm:pt modelId="{AAB8430A-240F-564B-A763-F877155C9BCF}" type="pres">
      <dgm:prSet presAssocID="{F5B29805-B80F-B84E-80D5-249DA2BB0D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B1F751-8962-0C40-B802-75C90A359CA1}" type="pres">
      <dgm:prSet presAssocID="{F5B29805-B80F-B84E-80D5-249DA2BB0DF1}" presName="topArc2" presStyleLbl="parChTrans1D1" presStyleIdx="26" presStyleCnt="76"/>
      <dgm:spPr/>
    </dgm:pt>
    <dgm:pt modelId="{B47C0D09-5EE9-6C48-981B-5C523AEE428E}" type="pres">
      <dgm:prSet presAssocID="{F5B29805-B80F-B84E-80D5-249DA2BB0DF1}" presName="bottomArc2" presStyleLbl="parChTrans1D1" presStyleIdx="27" presStyleCnt="76"/>
      <dgm:spPr/>
    </dgm:pt>
    <dgm:pt modelId="{0FBB2E86-D616-A449-B86F-0B2A9A77AC1F}" type="pres">
      <dgm:prSet presAssocID="{F5B29805-B80F-B84E-80D5-249DA2BB0DF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030BF3-8E82-AB4E-8670-F489D7323259}" type="pres">
      <dgm:prSet presAssocID="{F5B29805-B80F-B84E-80D5-249DA2BB0DF1}" presName="hierChild4" presStyleCnt="0"/>
      <dgm:spPr/>
    </dgm:pt>
    <dgm:pt modelId="{C67DC490-CC36-E848-BB49-CE019EE1CAED}" type="pres">
      <dgm:prSet presAssocID="{A519D8E5-D840-A84E-9084-29D6F02C0169}" presName="Name28" presStyleLbl="parChTrans1D4" presStyleIdx="5" presStyleCnt="18"/>
      <dgm:spPr/>
      <dgm:t>
        <a:bodyPr/>
        <a:lstStyle/>
        <a:p>
          <a:endParaRPr lang="zh-CN" altLang="en-US"/>
        </a:p>
      </dgm:t>
    </dgm:pt>
    <dgm:pt modelId="{B5A31C84-4A54-9F44-A421-1408B4B5927A}" type="pres">
      <dgm:prSet presAssocID="{0C2F6B5A-5D28-8345-BEDF-7AB668200AB9}" presName="hierRoot2" presStyleCnt="0">
        <dgm:presLayoutVars>
          <dgm:hierBranch val="init"/>
        </dgm:presLayoutVars>
      </dgm:prSet>
      <dgm:spPr/>
    </dgm:pt>
    <dgm:pt modelId="{B8628E85-70AF-AC4E-B567-27F684DFBD6C}" type="pres">
      <dgm:prSet presAssocID="{0C2F6B5A-5D28-8345-BEDF-7AB668200AB9}" presName="rootComposite2" presStyleCnt="0"/>
      <dgm:spPr/>
    </dgm:pt>
    <dgm:pt modelId="{062AE6D6-E957-F44F-97FC-5DEF3E19E871}" type="pres">
      <dgm:prSet presAssocID="{0C2F6B5A-5D28-8345-BEDF-7AB668200A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6F273-436C-5E43-835E-AA171770073B}" type="pres">
      <dgm:prSet presAssocID="{0C2F6B5A-5D28-8345-BEDF-7AB668200AB9}" presName="topArc2" presStyleLbl="parChTrans1D1" presStyleIdx="28" presStyleCnt="76"/>
      <dgm:spPr/>
    </dgm:pt>
    <dgm:pt modelId="{EAC72270-0B29-2B48-8C47-C1C474E25941}" type="pres">
      <dgm:prSet presAssocID="{0C2F6B5A-5D28-8345-BEDF-7AB668200AB9}" presName="bottomArc2" presStyleLbl="parChTrans1D1" presStyleIdx="29" presStyleCnt="76"/>
      <dgm:spPr/>
    </dgm:pt>
    <dgm:pt modelId="{B7687A1C-6A8C-1C48-AD57-2DDAC3F10F93}" type="pres">
      <dgm:prSet presAssocID="{0C2F6B5A-5D28-8345-BEDF-7AB668200AB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3406E92-F9AA-C148-86CB-098E28E2CB01}" type="pres">
      <dgm:prSet presAssocID="{0C2F6B5A-5D28-8345-BEDF-7AB668200AB9}" presName="hierChild4" presStyleCnt="0"/>
      <dgm:spPr/>
    </dgm:pt>
    <dgm:pt modelId="{64A33538-FA8B-EB47-82A4-9D6AE006CF56}" type="pres">
      <dgm:prSet presAssocID="{0C2F6B5A-5D28-8345-BEDF-7AB668200AB9}" presName="hierChild5" presStyleCnt="0"/>
      <dgm:spPr/>
    </dgm:pt>
    <dgm:pt modelId="{EEDACD02-A878-6F4B-B8C6-64B2897D492A}" type="pres">
      <dgm:prSet presAssocID="{BF8DBE56-FB1B-FF4F-83D7-382D149B9B42}" presName="Name28" presStyleLbl="parChTrans1D4" presStyleIdx="6" presStyleCnt="18"/>
      <dgm:spPr/>
      <dgm:t>
        <a:bodyPr/>
        <a:lstStyle/>
        <a:p>
          <a:endParaRPr lang="zh-CN" altLang="en-US"/>
        </a:p>
      </dgm:t>
    </dgm:pt>
    <dgm:pt modelId="{29EDC89B-52E9-2646-8EF3-6CB43B446796}" type="pres">
      <dgm:prSet presAssocID="{8B76C3B0-3984-4E41-8191-C72BEB0D8B38}" presName="hierRoot2" presStyleCnt="0">
        <dgm:presLayoutVars>
          <dgm:hierBranch val="init"/>
        </dgm:presLayoutVars>
      </dgm:prSet>
      <dgm:spPr/>
    </dgm:pt>
    <dgm:pt modelId="{FCB77BDD-B7DF-2A44-A542-B4678D280B36}" type="pres">
      <dgm:prSet presAssocID="{8B76C3B0-3984-4E41-8191-C72BEB0D8B38}" presName="rootComposite2" presStyleCnt="0"/>
      <dgm:spPr/>
    </dgm:pt>
    <dgm:pt modelId="{B64B7D45-E013-B043-B8F0-DE0867D7CBFD}" type="pres">
      <dgm:prSet presAssocID="{8B76C3B0-3984-4E41-8191-C72BEB0D8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AD107-E8B1-1A49-8D03-8FE21EC739A1}" type="pres">
      <dgm:prSet presAssocID="{8B76C3B0-3984-4E41-8191-C72BEB0D8B38}" presName="topArc2" presStyleLbl="parChTrans1D1" presStyleIdx="30" presStyleCnt="76"/>
      <dgm:spPr/>
    </dgm:pt>
    <dgm:pt modelId="{A18BC750-ADBC-1A4C-BAAE-A79AF8ED8020}" type="pres">
      <dgm:prSet presAssocID="{8B76C3B0-3984-4E41-8191-C72BEB0D8B38}" presName="bottomArc2" presStyleLbl="parChTrans1D1" presStyleIdx="31" presStyleCnt="76"/>
      <dgm:spPr/>
    </dgm:pt>
    <dgm:pt modelId="{C2E5F5CD-F7D7-BA4D-B2A0-D7828DA3C159}" type="pres">
      <dgm:prSet presAssocID="{8B76C3B0-3984-4E41-8191-C72BEB0D8B3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FD3772-8EAE-6041-B24C-B099D973770F}" type="pres">
      <dgm:prSet presAssocID="{8B76C3B0-3984-4E41-8191-C72BEB0D8B38}" presName="hierChild4" presStyleCnt="0"/>
      <dgm:spPr/>
    </dgm:pt>
    <dgm:pt modelId="{BF9F9529-F414-EF45-A741-3A415F821A78}" type="pres">
      <dgm:prSet presAssocID="{8B76C3B0-3984-4E41-8191-C72BEB0D8B38}" presName="hierChild5" presStyleCnt="0"/>
      <dgm:spPr/>
    </dgm:pt>
    <dgm:pt modelId="{25A26622-CE9B-D248-8607-2B4523B5EBD1}" type="pres">
      <dgm:prSet presAssocID="{E739B3CF-4013-6E44-86F7-5417523B4CA6}" presName="Name28" presStyleLbl="parChTrans1D4" presStyleIdx="7" presStyleCnt="18"/>
      <dgm:spPr/>
      <dgm:t>
        <a:bodyPr/>
        <a:lstStyle/>
        <a:p>
          <a:endParaRPr lang="zh-CN" altLang="en-US"/>
        </a:p>
      </dgm:t>
    </dgm:pt>
    <dgm:pt modelId="{C57226FF-AE66-524D-9B29-17F495F07F40}" type="pres">
      <dgm:prSet presAssocID="{7D5A29AB-228E-BC47-A616-A402BCBF934D}" presName="hierRoot2" presStyleCnt="0">
        <dgm:presLayoutVars>
          <dgm:hierBranch val="init"/>
        </dgm:presLayoutVars>
      </dgm:prSet>
      <dgm:spPr/>
    </dgm:pt>
    <dgm:pt modelId="{7A8A7070-A7A6-F045-9FA3-04D843F227D8}" type="pres">
      <dgm:prSet presAssocID="{7D5A29AB-228E-BC47-A616-A402BCBF934D}" presName="rootComposite2" presStyleCnt="0"/>
      <dgm:spPr/>
    </dgm:pt>
    <dgm:pt modelId="{1615638D-4F27-2048-A995-936A4A10F88E}" type="pres">
      <dgm:prSet presAssocID="{7D5A29AB-228E-BC47-A616-A402BCBF934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2AB8A-49BB-8147-8C50-22C0AA308254}" type="pres">
      <dgm:prSet presAssocID="{7D5A29AB-228E-BC47-A616-A402BCBF934D}" presName="topArc2" presStyleLbl="parChTrans1D1" presStyleIdx="32" presStyleCnt="76"/>
      <dgm:spPr/>
    </dgm:pt>
    <dgm:pt modelId="{6C40477E-9C81-CE46-BD77-2BD9C3695F75}" type="pres">
      <dgm:prSet presAssocID="{7D5A29AB-228E-BC47-A616-A402BCBF934D}" presName="bottomArc2" presStyleLbl="parChTrans1D1" presStyleIdx="33" presStyleCnt="76"/>
      <dgm:spPr/>
    </dgm:pt>
    <dgm:pt modelId="{10D910F5-4F9D-0A44-9491-C914386D8BFB}" type="pres">
      <dgm:prSet presAssocID="{7D5A29AB-228E-BC47-A616-A402BCBF934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7AA9E6-0CF3-434D-8CB8-430FB8E95F3A}" type="pres">
      <dgm:prSet presAssocID="{7D5A29AB-228E-BC47-A616-A402BCBF934D}" presName="hierChild4" presStyleCnt="0"/>
      <dgm:spPr/>
    </dgm:pt>
    <dgm:pt modelId="{F956BE61-4EA2-6E41-BA1B-57FEC283C956}" type="pres">
      <dgm:prSet presAssocID="{7D5A29AB-228E-BC47-A616-A402BCBF934D}" presName="hierChild5" presStyleCnt="0"/>
      <dgm:spPr/>
    </dgm:pt>
    <dgm:pt modelId="{EE294695-307F-D14A-A05E-FDE9FFF70AA6}" type="pres">
      <dgm:prSet presAssocID="{F5B29805-B80F-B84E-80D5-249DA2BB0DF1}" presName="hierChild5" presStyleCnt="0"/>
      <dgm:spPr/>
    </dgm:pt>
    <dgm:pt modelId="{71043B0A-4315-A146-A5D2-F723F0F46EA3}" type="pres">
      <dgm:prSet presAssocID="{098F6FF2-7057-2347-AC9A-272F744A2124}" presName="hierChild5" presStyleCnt="0"/>
      <dgm:spPr/>
    </dgm:pt>
    <dgm:pt modelId="{19A911C2-0EE3-284B-8E9E-CF22460B830B}" type="pres">
      <dgm:prSet presAssocID="{5121D18F-8ABE-9C40-9362-CF6DD75E0E83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D53AD4B7-4979-CE41-A8BF-25AFC75B34C0}" type="pres">
      <dgm:prSet presAssocID="{1C1A68AE-B38A-B643-A11A-4FD059A12E09}" presName="hierRoot2" presStyleCnt="0">
        <dgm:presLayoutVars>
          <dgm:hierBranch val="init"/>
        </dgm:presLayoutVars>
      </dgm:prSet>
      <dgm:spPr/>
    </dgm:pt>
    <dgm:pt modelId="{777BA384-BBAA-214F-9A8E-45D58B6A4459}" type="pres">
      <dgm:prSet presAssocID="{1C1A68AE-B38A-B643-A11A-4FD059A12E09}" presName="rootComposite2" presStyleCnt="0"/>
      <dgm:spPr/>
    </dgm:pt>
    <dgm:pt modelId="{6FACD9D3-9807-E04E-BAEC-A1BED2E4673F}" type="pres">
      <dgm:prSet presAssocID="{1C1A68AE-B38A-B643-A11A-4FD059A12E0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C6553-D336-7148-B60A-D4C358E601DE}" type="pres">
      <dgm:prSet presAssocID="{1C1A68AE-B38A-B643-A11A-4FD059A12E09}" presName="topArc2" presStyleLbl="parChTrans1D1" presStyleIdx="34" presStyleCnt="76"/>
      <dgm:spPr/>
    </dgm:pt>
    <dgm:pt modelId="{15DBF071-FCAD-7042-8A1F-F69BF74146E0}" type="pres">
      <dgm:prSet presAssocID="{1C1A68AE-B38A-B643-A11A-4FD059A12E09}" presName="bottomArc2" presStyleLbl="parChTrans1D1" presStyleIdx="35" presStyleCnt="76"/>
      <dgm:spPr/>
    </dgm:pt>
    <dgm:pt modelId="{B0761411-2563-5B45-972C-114F07518FE5}" type="pres">
      <dgm:prSet presAssocID="{1C1A68AE-B38A-B643-A11A-4FD059A12E0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F1A7A1B-D305-3D44-8D45-432F47C54AF8}" type="pres">
      <dgm:prSet presAssocID="{1C1A68AE-B38A-B643-A11A-4FD059A12E09}" presName="hierChild4" presStyleCnt="0"/>
      <dgm:spPr/>
    </dgm:pt>
    <dgm:pt modelId="{661BEA2E-1427-A240-A83E-9BDE4DC0AF38}" type="pres">
      <dgm:prSet presAssocID="{A6A51215-925D-ED41-BAB9-345259960EAF}" presName="Name28" presStyleLbl="parChTrans1D3" presStyleIdx="7" presStyleCnt="16"/>
      <dgm:spPr/>
      <dgm:t>
        <a:bodyPr/>
        <a:lstStyle/>
        <a:p>
          <a:endParaRPr lang="zh-CN" altLang="en-US"/>
        </a:p>
      </dgm:t>
    </dgm:pt>
    <dgm:pt modelId="{C1D6E614-B39C-E04D-AD3E-7842A7B05FBC}" type="pres">
      <dgm:prSet presAssocID="{313B640C-B415-2744-82E6-5C60973ECAEB}" presName="hierRoot2" presStyleCnt="0">
        <dgm:presLayoutVars>
          <dgm:hierBranch val="init"/>
        </dgm:presLayoutVars>
      </dgm:prSet>
      <dgm:spPr/>
    </dgm:pt>
    <dgm:pt modelId="{7BDCEF9D-67EE-C744-8BAB-662F5887D38C}" type="pres">
      <dgm:prSet presAssocID="{313B640C-B415-2744-82E6-5C60973ECAEB}" presName="rootComposite2" presStyleCnt="0"/>
      <dgm:spPr/>
    </dgm:pt>
    <dgm:pt modelId="{DE2B5197-2317-B943-8473-A9BAE75E557D}" type="pres">
      <dgm:prSet presAssocID="{313B640C-B415-2744-82E6-5C60973ECAE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1D8F88-FF9A-D449-B9F7-E0CD4A84497C}" type="pres">
      <dgm:prSet presAssocID="{313B640C-B415-2744-82E6-5C60973ECAEB}" presName="topArc2" presStyleLbl="parChTrans1D1" presStyleIdx="36" presStyleCnt="76"/>
      <dgm:spPr/>
    </dgm:pt>
    <dgm:pt modelId="{B3225B5B-5C9F-9C44-AD07-08EB174E73E7}" type="pres">
      <dgm:prSet presAssocID="{313B640C-B415-2744-82E6-5C60973ECAEB}" presName="bottomArc2" presStyleLbl="parChTrans1D1" presStyleIdx="37" presStyleCnt="76"/>
      <dgm:spPr/>
    </dgm:pt>
    <dgm:pt modelId="{BDB33263-85C3-114A-A112-058FA8128250}" type="pres">
      <dgm:prSet presAssocID="{313B640C-B415-2744-82E6-5C60973ECAE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BD0672-4F5A-8148-A4F5-AA1ADE66F550}" type="pres">
      <dgm:prSet presAssocID="{313B640C-B415-2744-82E6-5C60973ECAEB}" presName="hierChild4" presStyleCnt="0"/>
      <dgm:spPr/>
    </dgm:pt>
    <dgm:pt modelId="{61E38381-332D-354B-89A8-2E380916A287}" type="pres">
      <dgm:prSet presAssocID="{313B640C-B415-2744-82E6-5C60973ECAEB}" presName="hierChild5" presStyleCnt="0"/>
      <dgm:spPr/>
    </dgm:pt>
    <dgm:pt modelId="{45563FE1-EC3D-DB41-8A4B-BB3C82A7F64E}" type="pres">
      <dgm:prSet presAssocID="{97C77DD9-8856-0F49-A10A-9917B2B3623A}" presName="Name28" presStyleLbl="parChTrans1D3" presStyleIdx="8" presStyleCnt="16"/>
      <dgm:spPr/>
      <dgm:t>
        <a:bodyPr/>
        <a:lstStyle/>
        <a:p>
          <a:endParaRPr lang="zh-CN" altLang="en-US"/>
        </a:p>
      </dgm:t>
    </dgm:pt>
    <dgm:pt modelId="{E36FC40D-C1B2-A648-B138-7FCC0E00F9CE}" type="pres">
      <dgm:prSet presAssocID="{D21CB905-6FCB-C749-B8D8-F7E3E8890832}" presName="hierRoot2" presStyleCnt="0">
        <dgm:presLayoutVars>
          <dgm:hierBranch val="init"/>
        </dgm:presLayoutVars>
      </dgm:prSet>
      <dgm:spPr/>
    </dgm:pt>
    <dgm:pt modelId="{BB1B6CF0-3585-9547-9F37-D727ED3A6BFF}" type="pres">
      <dgm:prSet presAssocID="{D21CB905-6FCB-C749-B8D8-F7E3E8890832}" presName="rootComposite2" presStyleCnt="0"/>
      <dgm:spPr/>
    </dgm:pt>
    <dgm:pt modelId="{16FFD37C-C605-C64B-9FFD-843CBDAE8F4C}" type="pres">
      <dgm:prSet presAssocID="{D21CB905-6FCB-C749-B8D8-F7E3E88908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D719B6-0F1B-6C48-8B0F-AB1C29EB1BC4}" type="pres">
      <dgm:prSet presAssocID="{D21CB905-6FCB-C749-B8D8-F7E3E8890832}" presName="topArc2" presStyleLbl="parChTrans1D1" presStyleIdx="38" presStyleCnt="76"/>
      <dgm:spPr/>
    </dgm:pt>
    <dgm:pt modelId="{655D67C2-A569-4B4E-9AFE-21B87ECC28CA}" type="pres">
      <dgm:prSet presAssocID="{D21CB905-6FCB-C749-B8D8-F7E3E8890832}" presName="bottomArc2" presStyleLbl="parChTrans1D1" presStyleIdx="39" presStyleCnt="76"/>
      <dgm:spPr/>
    </dgm:pt>
    <dgm:pt modelId="{EC16CE5F-81E2-C545-BB50-B91B46F3177E}" type="pres">
      <dgm:prSet presAssocID="{D21CB905-6FCB-C749-B8D8-F7E3E889083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6F09CFD-629D-CB4A-945A-9C9607AB58AA}" type="pres">
      <dgm:prSet presAssocID="{D21CB905-6FCB-C749-B8D8-F7E3E8890832}" presName="hierChild4" presStyleCnt="0"/>
      <dgm:spPr/>
    </dgm:pt>
    <dgm:pt modelId="{FD326A6D-67C1-1043-8FB1-4A4AD3754D27}" type="pres">
      <dgm:prSet presAssocID="{AD091C28-9511-284D-B4BF-B2F1EB1DC710}" presName="Name28" presStyleLbl="parChTrans1D4" presStyleIdx="8" presStyleCnt="18"/>
      <dgm:spPr/>
      <dgm:t>
        <a:bodyPr/>
        <a:lstStyle/>
        <a:p>
          <a:endParaRPr lang="zh-CN" altLang="en-US"/>
        </a:p>
      </dgm:t>
    </dgm:pt>
    <dgm:pt modelId="{116C3BE5-BD94-3649-B91D-1A346C6B4094}" type="pres">
      <dgm:prSet presAssocID="{A51A1599-5BFF-5044-AFEF-66D1590AF125}" presName="hierRoot2" presStyleCnt="0">
        <dgm:presLayoutVars>
          <dgm:hierBranch val="init"/>
        </dgm:presLayoutVars>
      </dgm:prSet>
      <dgm:spPr/>
    </dgm:pt>
    <dgm:pt modelId="{A3075EFD-FB16-694D-86BC-21F54B2B5F34}" type="pres">
      <dgm:prSet presAssocID="{A51A1599-5BFF-5044-AFEF-66D1590AF125}" presName="rootComposite2" presStyleCnt="0"/>
      <dgm:spPr/>
    </dgm:pt>
    <dgm:pt modelId="{338B282D-FE67-4144-8FA3-8D62CD2F3E96}" type="pres">
      <dgm:prSet presAssocID="{A51A1599-5BFF-5044-AFEF-66D1590AF1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D1D32-83B2-C64B-8E30-17E7397D3B15}" type="pres">
      <dgm:prSet presAssocID="{A51A1599-5BFF-5044-AFEF-66D1590AF125}" presName="topArc2" presStyleLbl="parChTrans1D1" presStyleIdx="40" presStyleCnt="76"/>
      <dgm:spPr/>
    </dgm:pt>
    <dgm:pt modelId="{2292A6DB-5773-D24D-BC23-58BB679AF27F}" type="pres">
      <dgm:prSet presAssocID="{A51A1599-5BFF-5044-AFEF-66D1590AF125}" presName="bottomArc2" presStyleLbl="parChTrans1D1" presStyleIdx="41" presStyleCnt="76"/>
      <dgm:spPr/>
    </dgm:pt>
    <dgm:pt modelId="{2E5C290D-444E-6D4C-977C-FEC91B08DC59}" type="pres">
      <dgm:prSet presAssocID="{A51A1599-5BFF-5044-AFEF-66D1590AF12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A3C1780-63AB-9047-8E30-7AA8CAB8EA2E}" type="pres">
      <dgm:prSet presAssocID="{A51A1599-5BFF-5044-AFEF-66D1590AF125}" presName="hierChild4" presStyleCnt="0"/>
      <dgm:spPr/>
    </dgm:pt>
    <dgm:pt modelId="{EBF2D923-3597-9440-B0E1-9F27E50C82D8}" type="pres">
      <dgm:prSet presAssocID="{A51A1599-5BFF-5044-AFEF-66D1590AF125}" presName="hierChild5" presStyleCnt="0"/>
      <dgm:spPr/>
    </dgm:pt>
    <dgm:pt modelId="{DEC4A8FD-5276-5F4A-BF43-1E104C1A6612}" type="pres">
      <dgm:prSet presAssocID="{C06C8D00-9AB1-9842-9494-5E08969B74BD}" presName="Name28" presStyleLbl="parChTrans1D4" presStyleIdx="9" presStyleCnt="18"/>
      <dgm:spPr/>
      <dgm:t>
        <a:bodyPr/>
        <a:lstStyle/>
        <a:p>
          <a:endParaRPr lang="zh-CN" altLang="en-US"/>
        </a:p>
      </dgm:t>
    </dgm:pt>
    <dgm:pt modelId="{92B6FEB0-4B5F-A446-AC3C-E73A7D747F15}" type="pres">
      <dgm:prSet presAssocID="{CD53BE94-63D7-5D42-881B-BD9F6CC2A995}" presName="hierRoot2" presStyleCnt="0">
        <dgm:presLayoutVars>
          <dgm:hierBranch val="init"/>
        </dgm:presLayoutVars>
      </dgm:prSet>
      <dgm:spPr/>
    </dgm:pt>
    <dgm:pt modelId="{4A5AE98F-8661-3442-9161-D09E6C40EB50}" type="pres">
      <dgm:prSet presAssocID="{CD53BE94-63D7-5D42-881B-BD9F6CC2A995}" presName="rootComposite2" presStyleCnt="0"/>
      <dgm:spPr/>
    </dgm:pt>
    <dgm:pt modelId="{1E1F058E-031F-2E41-B9CF-CD60DF4FCB3E}" type="pres">
      <dgm:prSet presAssocID="{CD53BE94-63D7-5D42-881B-BD9F6CC2A99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4151B3-DFEB-2843-8D64-0B6F75A04F0E}" type="pres">
      <dgm:prSet presAssocID="{CD53BE94-63D7-5D42-881B-BD9F6CC2A995}" presName="topArc2" presStyleLbl="parChTrans1D1" presStyleIdx="42" presStyleCnt="76"/>
      <dgm:spPr/>
    </dgm:pt>
    <dgm:pt modelId="{9C095583-13FD-A84B-B1C0-7FFE252E17AD}" type="pres">
      <dgm:prSet presAssocID="{CD53BE94-63D7-5D42-881B-BD9F6CC2A995}" presName="bottomArc2" presStyleLbl="parChTrans1D1" presStyleIdx="43" presStyleCnt="76"/>
      <dgm:spPr/>
    </dgm:pt>
    <dgm:pt modelId="{E683D532-CD03-824E-B1E9-C686A034EA22}" type="pres">
      <dgm:prSet presAssocID="{CD53BE94-63D7-5D42-881B-BD9F6CC2A99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876107A-30CD-DA47-AC2E-26333AFF86AD}" type="pres">
      <dgm:prSet presAssocID="{CD53BE94-63D7-5D42-881B-BD9F6CC2A995}" presName="hierChild4" presStyleCnt="0"/>
      <dgm:spPr/>
    </dgm:pt>
    <dgm:pt modelId="{120E0C55-FD40-BA47-A3AB-EE7B69E01439}" type="pres">
      <dgm:prSet presAssocID="{605C7AC8-CF78-1A4A-8A66-05B8F2A7B4FD}" presName="Name28" presStyleLbl="parChTrans1D4" presStyleIdx="10" presStyleCnt="18"/>
      <dgm:spPr/>
      <dgm:t>
        <a:bodyPr/>
        <a:lstStyle/>
        <a:p>
          <a:endParaRPr lang="zh-CN" altLang="en-US"/>
        </a:p>
      </dgm:t>
    </dgm:pt>
    <dgm:pt modelId="{9989A4B8-C62B-FA46-B04D-1839692917D5}" type="pres">
      <dgm:prSet presAssocID="{7141269C-31FE-7D4F-8143-774B7236DB10}" presName="hierRoot2" presStyleCnt="0">
        <dgm:presLayoutVars>
          <dgm:hierBranch val="init"/>
        </dgm:presLayoutVars>
      </dgm:prSet>
      <dgm:spPr/>
    </dgm:pt>
    <dgm:pt modelId="{7B2222D3-BD20-014D-B086-C684E879A5D8}" type="pres">
      <dgm:prSet presAssocID="{7141269C-31FE-7D4F-8143-774B7236DB10}" presName="rootComposite2" presStyleCnt="0"/>
      <dgm:spPr/>
    </dgm:pt>
    <dgm:pt modelId="{D9AFA551-E2D4-9B44-BB75-AFC4C6D4A494}" type="pres">
      <dgm:prSet presAssocID="{7141269C-31FE-7D4F-8143-774B7236DB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C4C69F-AD4C-5C4B-81E4-B701AEC69E97}" type="pres">
      <dgm:prSet presAssocID="{7141269C-31FE-7D4F-8143-774B7236DB10}" presName="topArc2" presStyleLbl="parChTrans1D1" presStyleIdx="44" presStyleCnt="76"/>
      <dgm:spPr/>
    </dgm:pt>
    <dgm:pt modelId="{37F76207-4DA2-9645-A005-45AEF25EE231}" type="pres">
      <dgm:prSet presAssocID="{7141269C-31FE-7D4F-8143-774B7236DB10}" presName="bottomArc2" presStyleLbl="parChTrans1D1" presStyleIdx="45" presStyleCnt="76"/>
      <dgm:spPr/>
    </dgm:pt>
    <dgm:pt modelId="{31CB7CB9-056B-884A-9241-DFCBBEE734BA}" type="pres">
      <dgm:prSet presAssocID="{7141269C-31FE-7D4F-8143-774B7236DB10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5AA5C81-86E0-4B49-9808-2194B4AC5CE5}" type="pres">
      <dgm:prSet presAssocID="{7141269C-31FE-7D4F-8143-774B7236DB10}" presName="hierChild4" presStyleCnt="0"/>
      <dgm:spPr/>
    </dgm:pt>
    <dgm:pt modelId="{DADCE9B1-AFA4-4B41-8602-4DE97983994E}" type="pres">
      <dgm:prSet presAssocID="{7141269C-31FE-7D4F-8143-774B7236DB10}" presName="hierChild5" presStyleCnt="0"/>
      <dgm:spPr/>
    </dgm:pt>
    <dgm:pt modelId="{B8F58BBB-E15A-D84A-BC79-F7F899320545}" type="pres">
      <dgm:prSet presAssocID="{F5073376-F670-7B49-9A33-C61942BC2F72}" presName="Name28" presStyleLbl="parChTrans1D4" presStyleIdx="11" presStyleCnt="18"/>
      <dgm:spPr/>
      <dgm:t>
        <a:bodyPr/>
        <a:lstStyle/>
        <a:p>
          <a:endParaRPr lang="zh-CN" altLang="en-US"/>
        </a:p>
      </dgm:t>
    </dgm:pt>
    <dgm:pt modelId="{AB2A5CE8-4665-D046-8B86-64FC2626CF3A}" type="pres">
      <dgm:prSet presAssocID="{9723EC5E-5B40-B148-B7F4-0E5AF3970E0C}" presName="hierRoot2" presStyleCnt="0">
        <dgm:presLayoutVars>
          <dgm:hierBranch val="init"/>
        </dgm:presLayoutVars>
      </dgm:prSet>
      <dgm:spPr/>
    </dgm:pt>
    <dgm:pt modelId="{20CDE4BC-80AD-3E43-9EC2-ADA5E01A01C5}" type="pres">
      <dgm:prSet presAssocID="{9723EC5E-5B40-B148-B7F4-0E5AF3970E0C}" presName="rootComposite2" presStyleCnt="0"/>
      <dgm:spPr/>
    </dgm:pt>
    <dgm:pt modelId="{ABFA01CC-66CB-B446-8C14-C4A9DEF7BF6E}" type="pres">
      <dgm:prSet presAssocID="{9723EC5E-5B40-B148-B7F4-0E5AF3970E0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2E9359-943C-A241-AD2E-A9A505296DF1}" type="pres">
      <dgm:prSet presAssocID="{9723EC5E-5B40-B148-B7F4-0E5AF3970E0C}" presName="topArc2" presStyleLbl="parChTrans1D1" presStyleIdx="46" presStyleCnt="76"/>
      <dgm:spPr/>
    </dgm:pt>
    <dgm:pt modelId="{46A627B8-22BF-434B-A6DC-2DD5B1230850}" type="pres">
      <dgm:prSet presAssocID="{9723EC5E-5B40-B148-B7F4-0E5AF3970E0C}" presName="bottomArc2" presStyleLbl="parChTrans1D1" presStyleIdx="47" presStyleCnt="76"/>
      <dgm:spPr/>
    </dgm:pt>
    <dgm:pt modelId="{D72C10F2-B83B-EA40-A8C4-266F5CDD1E89}" type="pres">
      <dgm:prSet presAssocID="{9723EC5E-5B40-B148-B7F4-0E5AF3970E0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C65EE43-1593-514F-9253-BE2304CDD9F2}" type="pres">
      <dgm:prSet presAssocID="{9723EC5E-5B40-B148-B7F4-0E5AF3970E0C}" presName="hierChild4" presStyleCnt="0"/>
      <dgm:spPr/>
    </dgm:pt>
    <dgm:pt modelId="{FA248DA0-39FB-9844-A755-15D5D3DA514F}" type="pres">
      <dgm:prSet presAssocID="{9723EC5E-5B40-B148-B7F4-0E5AF3970E0C}" presName="hierChild5" presStyleCnt="0"/>
      <dgm:spPr/>
    </dgm:pt>
    <dgm:pt modelId="{ED267E3B-C815-C345-958F-9E43B7FBFFF8}" type="pres">
      <dgm:prSet presAssocID="{CD53BE94-63D7-5D42-881B-BD9F6CC2A995}" presName="hierChild5" presStyleCnt="0"/>
      <dgm:spPr/>
    </dgm:pt>
    <dgm:pt modelId="{1E64DEFC-0E5D-3742-AE35-76BD5340857D}" type="pres">
      <dgm:prSet presAssocID="{D21CB905-6FCB-C749-B8D8-F7E3E8890832}" presName="hierChild5" presStyleCnt="0"/>
      <dgm:spPr/>
    </dgm:pt>
    <dgm:pt modelId="{9A832F90-716F-0440-8213-879FF025AED4}" type="pres">
      <dgm:prSet presAssocID="{1D0EF6AD-AF2A-4C40-A71D-5062C62AAE51}" presName="Name28" presStyleLbl="parChTrans1D3" presStyleIdx="9" presStyleCnt="16"/>
      <dgm:spPr/>
      <dgm:t>
        <a:bodyPr/>
        <a:lstStyle/>
        <a:p>
          <a:endParaRPr lang="zh-CN" altLang="en-US"/>
        </a:p>
      </dgm:t>
    </dgm:pt>
    <dgm:pt modelId="{681AAA64-2324-5C46-8308-1A32CD69D0D2}" type="pres">
      <dgm:prSet presAssocID="{AFD98C1D-258A-834E-9094-FB74843BAE85}" presName="hierRoot2" presStyleCnt="0">
        <dgm:presLayoutVars>
          <dgm:hierBranch val="init"/>
        </dgm:presLayoutVars>
      </dgm:prSet>
      <dgm:spPr/>
    </dgm:pt>
    <dgm:pt modelId="{98E8B52D-5AA1-274E-AB38-76DF55CD043B}" type="pres">
      <dgm:prSet presAssocID="{AFD98C1D-258A-834E-9094-FB74843BAE85}" presName="rootComposite2" presStyleCnt="0"/>
      <dgm:spPr/>
    </dgm:pt>
    <dgm:pt modelId="{37A32D9B-A98F-0640-B4A4-2464CCE811C1}" type="pres">
      <dgm:prSet presAssocID="{AFD98C1D-258A-834E-9094-FB74843BAE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9F5971-F139-8C44-AC6F-FE0F61DB985F}" type="pres">
      <dgm:prSet presAssocID="{AFD98C1D-258A-834E-9094-FB74843BAE85}" presName="topArc2" presStyleLbl="parChTrans1D1" presStyleIdx="48" presStyleCnt="76"/>
      <dgm:spPr/>
    </dgm:pt>
    <dgm:pt modelId="{FB5A9D33-33C7-874A-8B93-16AD211F168A}" type="pres">
      <dgm:prSet presAssocID="{AFD98C1D-258A-834E-9094-FB74843BAE85}" presName="bottomArc2" presStyleLbl="parChTrans1D1" presStyleIdx="49" presStyleCnt="76"/>
      <dgm:spPr/>
    </dgm:pt>
    <dgm:pt modelId="{CEF60013-96E6-8A47-97A3-CB4558DD9FC2}" type="pres">
      <dgm:prSet presAssocID="{AFD98C1D-258A-834E-9094-FB74843BAE8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A59EF1-9B6F-E740-8EBC-FDC177A22E5A}" type="pres">
      <dgm:prSet presAssocID="{AFD98C1D-258A-834E-9094-FB74843BAE85}" presName="hierChild4" presStyleCnt="0"/>
      <dgm:spPr/>
    </dgm:pt>
    <dgm:pt modelId="{99CC5204-341A-FE4F-B768-B37103DF8826}" type="pres">
      <dgm:prSet presAssocID="{AFD98C1D-258A-834E-9094-FB74843BAE85}" presName="hierChild5" presStyleCnt="0"/>
      <dgm:spPr/>
    </dgm:pt>
    <dgm:pt modelId="{4D91E484-25E5-6749-ADC1-D45512464A2D}" type="pres">
      <dgm:prSet presAssocID="{057B44FA-3E55-D34A-B306-CAEE00150AD4}" presName="Name28" presStyleLbl="parChTrans1D3" presStyleIdx="10" presStyleCnt="16"/>
      <dgm:spPr/>
      <dgm:t>
        <a:bodyPr/>
        <a:lstStyle/>
        <a:p>
          <a:endParaRPr lang="zh-CN" altLang="en-US"/>
        </a:p>
      </dgm:t>
    </dgm:pt>
    <dgm:pt modelId="{C0527A07-878F-DE40-A0F0-08E2D59D11E8}" type="pres">
      <dgm:prSet presAssocID="{E0E214F2-BD36-6F42-8B6F-D77A94B4BA33}" presName="hierRoot2" presStyleCnt="0">
        <dgm:presLayoutVars>
          <dgm:hierBranch val="init"/>
        </dgm:presLayoutVars>
      </dgm:prSet>
      <dgm:spPr/>
    </dgm:pt>
    <dgm:pt modelId="{CB073D83-5CF9-1D4D-8D05-16BC35281299}" type="pres">
      <dgm:prSet presAssocID="{E0E214F2-BD36-6F42-8B6F-D77A94B4BA33}" presName="rootComposite2" presStyleCnt="0"/>
      <dgm:spPr/>
    </dgm:pt>
    <dgm:pt modelId="{7992E425-0EBE-DA4B-B6CC-F0D32A320A9F}" type="pres">
      <dgm:prSet presAssocID="{E0E214F2-BD36-6F42-8B6F-D77A94B4BA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5F8E54-D25D-BE46-A667-FCE7CBF8575D}" type="pres">
      <dgm:prSet presAssocID="{E0E214F2-BD36-6F42-8B6F-D77A94B4BA33}" presName="topArc2" presStyleLbl="parChTrans1D1" presStyleIdx="50" presStyleCnt="76"/>
      <dgm:spPr/>
    </dgm:pt>
    <dgm:pt modelId="{64CC4053-8DD0-E740-BE34-32893DF8CDFF}" type="pres">
      <dgm:prSet presAssocID="{E0E214F2-BD36-6F42-8B6F-D77A94B4BA33}" presName="bottomArc2" presStyleLbl="parChTrans1D1" presStyleIdx="51" presStyleCnt="76"/>
      <dgm:spPr/>
    </dgm:pt>
    <dgm:pt modelId="{872233C5-00FB-EE4E-A3D9-71C09D6D706E}" type="pres">
      <dgm:prSet presAssocID="{E0E214F2-BD36-6F42-8B6F-D77A94B4BA3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41E1DC3-2F1C-5C4D-8ED1-93A83AAD4B34}" type="pres">
      <dgm:prSet presAssocID="{E0E214F2-BD36-6F42-8B6F-D77A94B4BA33}" presName="hierChild4" presStyleCnt="0"/>
      <dgm:spPr/>
    </dgm:pt>
    <dgm:pt modelId="{B23F1D01-5DB3-2943-A723-7738AAB79CEE}" type="pres">
      <dgm:prSet presAssocID="{E0E214F2-BD36-6F42-8B6F-D77A94B4BA33}" presName="hierChild5" presStyleCnt="0"/>
      <dgm:spPr/>
    </dgm:pt>
    <dgm:pt modelId="{E1A19351-B2AB-A041-98BE-DFB63A76093C}" type="pres">
      <dgm:prSet presAssocID="{8A2FF53A-DC09-7644-B15C-DE815DED88AB}" presName="Name28" presStyleLbl="parChTrans1D3" presStyleIdx="11" presStyleCnt="16"/>
      <dgm:spPr/>
      <dgm:t>
        <a:bodyPr/>
        <a:lstStyle/>
        <a:p>
          <a:endParaRPr lang="zh-CN" altLang="en-US"/>
        </a:p>
      </dgm:t>
    </dgm:pt>
    <dgm:pt modelId="{D51D15D8-7CC3-8343-B14C-7210F92B56D5}" type="pres">
      <dgm:prSet presAssocID="{FDD1CE99-9381-304D-BABA-FB38061967FB}" presName="hierRoot2" presStyleCnt="0">
        <dgm:presLayoutVars>
          <dgm:hierBranch val="init"/>
        </dgm:presLayoutVars>
      </dgm:prSet>
      <dgm:spPr/>
    </dgm:pt>
    <dgm:pt modelId="{50947BA9-9976-5840-9B25-7F1F9D907920}" type="pres">
      <dgm:prSet presAssocID="{FDD1CE99-9381-304D-BABA-FB38061967FB}" presName="rootComposite2" presStyleCnt="0"/>
      <dgm:spPr/>
    </dgm:pt>
    <dgm:pt modelId="{D7249765-5D87-2341-9630-7B6A325A2CB9}" type="pres">
      <dgm:prSet presAssocID="{FDD1CE99-9381-304D-BABA-FB38061967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B1487-0C30-B941-83F4-F9F9CC425D4A}" type="pres">
      <dgm:prSet presAssocID="{FDD1CE99-9381-304D-BABA-FB38061967FB}" presName="topArc2" presStyleLbl="parChTrans1D1" presStyleIdx="52" presStyleCnt="76"/>
      <dgm:spPr/>
    </dgm:pt>
    <dgm:pt modelId="{8F800680-B576-E247-9AA8-895FF40720CF}" type="pres">
      <dgm:prSet presAssocID="{FDD1CE99-9381-304D-BABA-FB38061967FB}" presName="bottomArc2" presStyleLbl="parChTrans1D1" presStyleIdx="53" presStyleCnt="76"/>
      <dgm:spPr/>
    </dgm:pt>
    <dgm:pt modelId="{4AC24800-562A-FA4B-BB36-C0A8D40FDF11}" type="pres">
      <dgm:prSet presAssocID="{FDD1CE99-9381-304D-BABA-FB38061967F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DC786FE-6EA9-6743-BE41-1297B115D4E2}" type="pres">
      <dgm:prSet presAssocID="{FDD1CE99-9381-304D-BABA-FB38061967FB}" presName="hierChild4" presStyleCnt="0"/>
      <dgm:spPr/>
    </dgm:pt>
    <dgm:pt modelId="{879BAF62-1A1F-8843-B5B5-0A402AFCFB5F}" type="pres">
      <dgm:prSet presAssocID="{FDD1CE99-9381-304D-BABA-FB38061967FB}" presName="hierChild5" presStyleCnt="0"/>
      <dgm:spPr/>
    </dgm:pt>
    <dgm:pt modelId="{63E85C3A-1C68-5F4F-94FD-EC7948627104}" type="pres">
      <dgm:prSet presAssocID="{FCC02AC3-7D32-5047-AFF3-65150F2A6239}" presName="Name28" presStyleLbl="parChTrans1D3" presStyleIdx="12" presStyleCnt="16"/>
      <dgm:spPr/>
      <dgm:t>
        <a:bodyPr/>
        <a:lstStyle/>
        <a:p>
          <a:endParaRPr lang="zh-CN" altLang="en-US"/>
        </a:p>
      </dgm:t>
    </dgm:pt>
    <dgm:pt modelId="{485E4EAE-701E-024E-B6B2-274F5F24859D}" type="pres">
      <dgm:prSet presAssocID="{298AD2CA-E6EA-6D41-9F77-2FD5A74FAA87}" presName="hierRoot2" presStyleCnt="0">
        <dgm:presLayoutVars>
          <dgm:hierBranch val="init"/>
        </dgm:presLayoutVars>
      </dgm:prSet>
      <dgm:spPr/>
    </dgm:pt>
    <dgm:pt modelId="{C1F8E658-2E64-5240-9E9B-D49C0F8A5D12}" type="pres">
      <dgm:prSet presAssocID="{298AD2CA-E6EA-6D41-9F77-2FD5A74FAA87}" presName="rootComposite2" presStyleCnt="0"/>
      <dgm:spPr/>
    </dgm:pt>
    <dgm:pt modelId="{F0DB32E5-9E27-D34C-94A2-D7B77C089343}" type="pres">
      <dgm:prSet presAssocID="{298AD2CA-E6EA-6D41-9F77-2FD5A74FAA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724EA7-F95E-D64F-BEBF-B40A6FF0A842}" type="pres">
      <dgm:prSet presAssocID="{298AD2CA-E6EA-6D41-9F77-2FD5A74FAA87}" presName="topArc2" presStyleLbl="parChTrans1D1" presStyleIdx="54" presStyleCnt="76"/>
      <dgm:spPr/>
    </dgm:pt>
    <dgm:pt modelId="{5ECC484B-6B99-2E47-BDAD-0AD95714B300}" type="pres">
      <dgm:prSet presAssocID="{298AD2CA-E6EA-6D41-9F77-2FD5A74FAA87}" presName="bottomArc2" presStyleLbl="parChTrans1D1" presStyleIdx="55" presStyleCnt="76"/>
      <dgm:spPr/>
    </dgm:pt>
    <dgm:pt modelId="{06E1BB5A-0A6F-7D46-B4AC-AA3A71E85665}" type="pres">
      <dgm:prSet presAssocID="{298AD2CA-E6EA-6D41-9F77-2FD5A74FAA8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D320FB0-D6D0-564F-BFF8-107131A34AAB}" type="pres">
      <dgm:prSet presAssocID="{298AD2CA-E6EA-6D41-9F77-2FD5A74FAA87}" presName="hierChild4" presStyleCnt="0"/>
      <dgm:spPr/>
    </dgm:pt>
    <dgm:pt modelId="{966D9FBB-FF6D-B04F-B2DB-0EACB9C6D731}" type="pres">
      <dgm:prSet presAssocID="{298AD2CA-E6EA-6D41-9F77-2FD5A74FAA87}" presName="hierChild5" presStyleCnt="0"/>
      <dgm:spPr/>
    </dgm:pt>
    <dgm:pt modelId="{97404AE6-3B86-064E-BE4C-2391539C3C73}" type="pres">
      <dgm:prSet presAssocID="{409CE1E0-6632-B940-A4DE-C15F15E8EA99}" presName="Name28" presStyleLbl="parChTrans1D3" presStyleIdx="13" presStyleCnt="16"/>
      <dgm:spPr/>
      <dgm:t>
        <a:bodyPr/>
        <a:lstStyle/>
        <a:p>
          <a:endParaRPr lang="zh-CN" altLang="en-US"/>
        </a:p>
      </dgm:t>
    </dgm:pt>
    <dgm:pt modelId="{FDBD44C4-A66B-D742-A756-0525A0A555F7}" type="pres">
      <dgm:prSet presAssocID="{9F397A5C-65F6-9149-BA47-74C0BE6E8451}" presName="hierRoot2" presStyleCnt="0">
        <dgm:presLayoutVars>
          <dgm:hierBranch val="init"/>
        </dgm:presLayoutVars>
      </dgm:prSet>
      <dgm:spPr/>
    </dgm:pt>
    <dgm:pt modelId="{C72046CB-450C-E746-A37A-58A11050304E}" type="pres">
      <dgm:prSet presAssocID="{9F397A5C-65F6-9149-BA47-74C0BE6E8451}" presName="rootComposite2" presStyleCnt="0"/>
      <dgm:spPr/>
    </dgm:pt>
    <dgm:pt modelId="{47659635-F56A-284C-AFAD-7FE5BBABB291}" type="pres">
      <dgm:prSet presAssocID="{9F397A5C-65F6-9149-BA47-74C0BE6E8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005F4-4BD8-4141-99E2-A3B3DB35074D}" type="pres">
      <dgm:prSet presAssocID="{9F397A5C-65F6-9149-BA47-74C0BE6E8451}" presName="topArc2" presStyleLbl="parChTrans1D1" presStyleIdx="56" presStyleCnt="76"/>
      <dgm:spPr/>
    </dgm:pt>
    <dgm:pt modelId="{B187F2A5-9826-6C4D-9BA7-750042A9962B}" type="pres">
      <dgm:prSet presAssocID="{9F397A5C-65F6-9149-BA47-74C0BE6E8451}" presName="bottomArc2" presStyleLbl="parChTrans1D1" presStyleIdx="57" presStyleCnt="76"/>
      <dgm:spPr/>
    </dgm:pt>
    <dgm:pt modelId="{0931B37C-8E8F-794E-A2EB-271F7A88660A}" type="pres">
      <dgm:prSet presAssocID="{9F397A5C-65F6-9149-BA47-74C0BE6E845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93697C4-F02A-6947-B61E-3DB8C810A1D2}" type="pres">
      <dgm:prSet presAssocID="{9F397A5C-65F6-9149-BA47-74C0BE6E8451}" presName="hierChild4" presStyleCnt="0"/>
      <dgm:spPr/>
    </dgm:pt>
    <dgm:pt modelId="{B5E806CC-4FC3-3249-8896-032B28B5D19D}" type="pres">
      <dgm:prSet presAssocID="{9F397A5C-65F6-9149-BA47-74C0BE6E8451}" presName="hierChild5" presStyleCnt="0"/>
      <dgm:spPr/>
    </dgm:pt>
    <dgm:pt modelId="{88FDA1D4-1E42-764B-A276-65849299257F}" type="pres">
      <dgm:prSet presAssocID="{E5EFB7A1-6CE6-014D-BDAC-D70421B7572F}" presName="Name28" presStyleLbl="parChTrans1D3" presStyleIdx="14" presStyleCnt="16"/>
      <dgm:spPr/>
      <dgm:t>
        <a:bodyPr/>
        <a:lstStyle/>
        <a:p>
          <a:endParaRPr lang="zh-CN" altLang="en-US"/>
        </a:p>
      </dgm:t>
    </dgm:pt>
    <dgm:pt modelId="{68A48211-9D46-2A46-9863-5B45DF8BD426}" type="pres">
      <dgm:prSet presAssocID="{6A3EB527-6ACF-0A48-9611-99C3B11B40BE}" presName="hierRoot2" presStyleCnt="0">
        <dgm:presLayoutVars>
          <dgm:hierBranch val="init"/>
        </dgm:presLayoutVars>
      </dgm:prSet>
      <dgm:spPr/>
    </dgm:pt>
    <dgm:pt modelId="{88B2B912-B2D1-3C4C-8E4A-FAADD8574071}" type="pres">
      <dgm:prSet presAssocID="{6A3EB527-6ACF-0A48-9611-99C3B11B40BE}" presName="rootComposite2" presStyleCnt="0"/>
      <dgm:spPr/>
    </dgm:pt>
    <dgm:pt modelId="{686CC5BF-4374-E047-8130-EF90337A60BC}" type="pres">
      <dgm:prSet presAssocID="{6A3EB527-6ACF-0A48-9611-99C3B11B40B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3D046B-7ED7-0A4F-8CF7-21F8CACE7814}" type="pres">
      <dgm:prSet presAssocID="{6A3EB527-6ACF-0A48-9611-99C3B11B40BE}" presName="topArc2" presStyleLbl="parChTrans1D1" presStyleIdx="58" presStyleCnt="76"/>
      <dgm:spPr/>
    </dgm:pt>
    <dgm:pt modelId="{4C30B598-AB6E-E64B-A059-3261BF6FAC02}" type="pres">
      <dgm:prSet presAssocID="{6A3EB527-6ACF-0A48-9611-99C3B11B40BE}" presName="bottomArc2" presStyleLbl="parChTrans1D1" presStyleIdx="59" presStyleCnt="76"/>
      <dgm:spPr/>
    </dgm:pt>
    <dgm:pt modelId="{15389932-CCD0-7348-9164-B8B3FEE79A61}" type="pres">
      <dgm:prSet presAssocID="{6A3EB527-6ACF-0A48-9611-99C3B11B40B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08CB88B-A15E-B644-A89F-07EFCBC13731}" type="pres">
      <dgm:prSet presAssocID="{6A3EB527-6ACF-0A48-9611-99C3B11B40BE}" presName="hierChild4" presStyleCnt="0"/>
      <dgm:spPr/>
    </dgm:pt>
    <dgm:pt modelId="{5B05F418-9B9A-5D48-8CE1-A5B2BD5DD126}" type="pres">
      <dgm:prSet presAssocID="{20BF316E-829D-F04B-9F95-5F9D817D79AF}" presName="Name28" presStyleLbl="parChTrans1D4" presStyleIdx="12" presStyleCnt="18"/>
      <dgm:spPr/>
      <dgm:t>
        <a:bodyPr/>
        <a:lstStyle/>
        <a:p>
          <a:endParaRPr lang="zh-CN" altLang="en-US"/>
        </a:p>
      </dgm:t>
    </dgm:pt>
    <dgm:pt modelId="{CC07AD2A-DF49-2F40-9A52-0142A646F425}" type="pres">
      <dgm:prSet presAssocID="{F2F8DA69-C542-FC41-B64B-D453DE68B5EA}" presName="hierRoot2" presStyleCnt="0">
        <dgm:presLayoutVars>
          <dgm:hierBranch val="init"/>
        </dgm:presLayoutVars>
      </dgm:prSet>
      <dgm:spPr/>
    </dgm:pt>
    <dgm:pt modelId="{FC4A2B23-7DE4-6642-8237-E5E03C97FA9B}" type="pres">
      <dgm:prSet presAssocID="{F2F8DA69-C542-FC41-B64B-D453DE68B5EA}" presName="rootComposite2" presStyleCnt="0"/>
      <dgm:spPr/>
    </dgm:pt>
    <dgm:pt modelId="{5CFC7636-A925-5F41-BDBB-1E8F94DB780B}" type="pres">
      <dgm:prSet presAssocID="{F2F8DA69-C542-FC41-B64B-D453DE68B5E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B7231A-FE7D-284E-86BB-A514877A66B9}" type="pres">
      <dgm:prSet presAssocID="{F2F8DA69-C542-FC41-B64B-D453DE68B5EA}" presName="topArc2" presStyleLbl="parChTrans1D1" presStyleIdx="60" presStyleCnt="76"/>
      <dgm:spPr/>
    </dgm:pt>
    <dgm:pt modelId="{BC217814-11F5-6543-A84F-66B557FEC956}" type="pres">
      <dgm:prSet presAssocID="{F2F8DA69-C542-FC41-B64B-D453DE68B5EA}" presName="bottomArc2" presStyleLbl="parChTrans1D1" presStyleIdx="61" presStyleCnt="76"/>
      <dgm:spPr/>
    </dgm:pt>
    <dgm:pt modelId="{BFBA327F-EF51-E145-9DA5-EE4438F91A44}" type="pres">
      <dgm:prSet presAssocID="{F2F8DA69-C542-FC41-B64B-D453DE68B5E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240FCF-67E7-CB4A-A116-2CE77972F020}" type="pres">
      <dgm:prSet presAssocID="{F2F8DA69-C542-FC41-B64B-D453DE68B5EA}" presName="hierChild4" presStyleCnt="0"/>
      <dgm:spPr/>
    </dgm:pt>
    <dgm:pt modelId="{88201BD2-901F-0D45-B503-80617A777352}" type="pres">
      <dgm:prSet presAssocID="{F2F8DA69-C542-FC41-B64B-D453DE68B5EA}" presName="hierChild5" presStyleCnt="0"/>
      <dgm:spPr/>
    </dgm:pt>
    <dgm:pt modelId="{7AC205E6-5027-664D-AA36-AFE4A7613A60}" type="pres">
      <dgm:prSet presAssocID="{5F40FC3C-3E18-AD4E-9A1E-2AB5007B1E6F}" presName="Name28" presStyleLbl="parChTrans1D4" presStyleIdx="13" presStyleCnt="18"/>
      <dgm:spPr/>
      <dgm:t>
        <a:bodyPr/>
        <a:lstStyle/>
        <a:p>
          <a:endParaRPr lang="zh-CN" altLang="en-US"/>
        </a:p>
      </dgm:t>
    </dgm:pt>
    <dgm:pt modelId="{73FA3165-7D1F-1247-AFDF-50EF5B07D104}" type="pres">
      <dgm:prSet presAssocID="{848EA96A-858B-3448-8A86-180A7581B467}" presName="hierRoot2" presStyleCnt="0">
        <dgm:presLayoutVars>
          <dgm:hierBranch val="init"/>
        </dgm:presLayoutVars>
      </dgm:prSet>
      <dgm:spPr/>
    </dgm:pt>
    <dgm:pt modelId="{36799912-CB1F-E948-B87F-845987024E6A}" type="pres">
      <dgm:prSet presAssocID="{848EA96A-858B-3448-8A86-180A7581B467}" presName="rootComposite2" presStyleCnt="0"/>
      <dgm:spPr/>
    </dgm:pt>
    <dgm:pt modelId="{625A5F76-FCC6-DF42-AF64-DF7B11997207}" type="pres">
      <dgm:prSet presAssocID="{848EA96A-858B-3448-8A86-180A7581B4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672F63-48F8-EE46-8F44-11E18E5218E4}" type="pres">
      <dgm:prSet presAssocID="{848EA96A-858B-3448-8A86-180A7581B467}" presName="topArc2" presStyleLbl="parChTrans1D1" presStyleIdx="62" presStyleCnt="76"/>
      <dgm:spPr/>
    </dgm:pt>
    <dgm:pt modelId="{8645C583-4F4A-CB40-8CB4-CC287909930E}" type="pres">
      <dgm:prSet presAssocID="{848EA96A-858B-3448-8A86-180A7581B467}" presName="bottomArc2" presStyleLbl="parChTrans1D1" presStyleIdx="63" presStyleCnt="76"/>
      <dgm:spPr/>
    </dgm:pt>
    <dgm:pt modelId="{1516F0CC-42D8-8F43-BCFC-9F5E5529C9BB}" type="pres">
      <dgm:prSet presAssocID="{848EA96A-858B-3448-8A86-180A7581B4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629CD8A-E23F-5943-9D7F-5F3C087FF48F}" type="pres">
      <dgm:prSet presAssocID="{848EA96A-858B-3448-8A86-180A7581B467}" presName="hierChild4" presStyleCnt="0"/>
      <dgm:spPr/>
    </dgm:pt>
    <dgm:pt modelId="{25BFEE60-85D9-154D-A5E5-261A3593EFD0}" type="pres">
      <dgm:prSet presAssocID="{848EA96A-858B-3448-8A86-180A7581B467}" presName="hierChild5" presStyleCnt="0"/>
      <dgm:spPr/>
    </dgm:pt>
    <dgm:pt modelId="{7C6A4378-412C-CC47-9C98-75C4087B584A}" type="pres">
      <dgm:prSet presAssocID="{6A3EB527-6ACF-0A48-9611-99C3B11B40BE}" presName="hierChild5" presStyleCnt="0"/>
      <dgm:spPr/>
    </dgm:pt>
    <dgm:pt modelId="{31C5AEE3-BD8A-5640-81BF-465C27ADD967}" type="pres">
      <dgm:prSet presAssocID="{96D59D7F-7B6B-F441-8DF1-533D4CB80923}" presName="Name28" presStyleLbl="parChTrans1D3" presStyleIdx="15" presStyleCnt="16"/>
      <dgm:spPr/>
      <dgm:t>
        <a:bodyPr/>
        <a:lstStyle/>
        <a:p>
          <a:endParaRPr lang="zh-CN" altLang="en-US"/>
        </a:p>
      </dgm:t>
    </dgm:pt>
    <dgm:pt modelId="{AF3ABA1E-73E0-784C-A2A8-C209C7FE2D5A}" type="pres">
      <dgm:prSet presAssocID="{49C1984E-2807-BD42-B666-9C3B0DE2CA25}" presName="hierRoot2" presStyleCnt="0">
        <dgm:presLayoutVars>
          <dgm:hierBranch val="init"/>
        </dgm:presLayoutVars>
      </dgm:prSet>
      <dgm:spPr/>
    </dgm:pt>
    <dgm:pt modelId="{381B0FFD-34D3-374B-980A-71A038547A33}" type="pres">
      <dgm:prSet presAssocID="{49C1984E-2807-BD42-B666-9C3B0DE2CA25}" presName="rootComposite2" presStyleCnt="0"/>
      <dgm:spPr/>
    </dgm:pt>
    <dgm:pt modelId="{B7817AA0-4DD5-0044-B9AE-F006B0E364FD}" type="pres">
      <dgm:prSet presAssocID="{49C1984E-2807-BD42-B666-9C3B0DE2CA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23F3A-3649-C84D-9525-E4E77FFEA7C6}" type="pres">
      <dgm:prSet presAssocID="{49C1984E-2807-BD42-B666-9C3B0DE2CA25}" presName="topArc2" presStyleLbl="parChTrans1D1" presStyleIdx="64" presStyleCnt="76"/>
      <dgm:spPr/>
    </dgm:pt>
    <dgm:pt modelId="{FECF835F-CBA3-914F-A0E4-16301C5651E6}" type="pres">
      <dgm:prSet presAssocID="{49C1984E-2807-BD42-B666-9C3B0DE2CA25}" presName="bottomArc2" presStyleLbl="parChTrans1D1" presStyleIdx="65" presStyleCnt="76"/>
      <dgm:spPr/>
    </dgm:pt>
    <dgm:pt modelId="{6CD53A48-80C8-3F44-A2C4-D30417126C0F}" type="pres">
      <dgm:prSet presAssocID="{49C1984E-2807-BD42-B666-9C3B0DE2CA2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DD28C6-D9AA-FB42-A434-53A99E3E1A1E}" type="pres">
      <dgm:prSet presAssocID="{49C1984E-2807-BD42-B666-9C3B0DE2CA25}" presName="hierChild4" presStyleCnt="0"/>
      <dgm:spPr/>
    </dgm:pt>
    <dgm:pt modelId="{3CBDE81A-73AB-7E42-9E3A-3FE89BD62579}" type="pres">
      <dgm:prSet presAssocID="{4572D817-EECC-4443-82F9-C8E21062B97E}" presName="Name28" presStyleLbl="parChTrans1D4" presStyleIdx="14" presStyleCnt="18"/>
      <dgm:spPr/>
      <dgm:t>
        <a:bodyPr/>
        <a:lstStyle/>
        <a:p>
          <a:endParaRPr lang="zh-CN" altLang="en-US"/>
        </a:p>
      </dgm:t>
    </dgm:pt>
    <dgm:pt modelId="{6B11B87E-A6A5-194C-AE9D-BA978D00C026}" type="pres">
      <dgm:prSet presAssocID="{2905C6A0-A790-2646-B636-BE6865D454AA}" presName="hierRoot2" presStyleCnt="0">
        <dgm:presLayoutVars>
          <dgm:hierBranch val="init"/>
        </dgm:presLayoutVars>
      </dgm:prSet>
      <dgm:spPr/>
    </dgm:pt>
    <dgm:pt modelId="{04AA4E25-9315-A142-84BC-4866B4696D56}" type="pres">
      <dgm:prSet presAssocID="{2905C6A0-A790-2646-B636-BE6865D454AA}" presName="rootComposite2" presStyleCnt="0"/>
      <dgm:spPr/>
    </dgm:pt>
    <dgm:pt modelId="{F5746F55-7751-6D43-BD0C-BF0908A0A1D8}" type="pres">
      <dgm:prSet presAssocID="{2905C6A0-A790-2646-B636-BE6865D454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C192C-3FD8-004A-AF3D-5F36AA5688EF}" type="pres">
      <dgm:prSet presAssocID="{2905C6A0-A790-2646-B636-BE6865D454AA}" presName="topArc2" presStyleLbl="parChTrans1D1" presStyleIdx="66" presStyleCnt="76"/>
      <dgm:spPr/>
    </dgm:pt>
    <dgm:pt modelId="{22CD511E-028C-FC43-A194-89F837A4C5BC}" type="pres">
      <dgm:prSet presAssocID="{2905C6A0-A790-2646-B636-BE6865D454AA}" presName="bottomArc2" presStyleLbl="parChTrans1D1" presStyleIdx="67" presStyleCnt="76"/>
      <dgm:spPr/>
    </dgm:pt>
    <dgm:pt modelId="{AD05A238-1272-D144-B154-C9E15ACCD581}" type="pres">
      <dgm:prSet presAssocID="{2905C6A0-A790-2646-B636-BE6865D454A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307D7C3-672C-2B4D-965B-3A891CBA178D}" type="pres">
      <dgm:prSet presAssocID="{2905C6A0-A790-2646-B636-BE6865D454AA}" presName="hierChild4" presStyleCnt="0"/>
      <dgm:spPr/>
    </dgm:pt>
    <dgm:pt modelId="{A8EDD02B-654B-9B4B-B994-FECDCC9434D9}" type="pres">
      <dgm:prSet presAssocID="{2905C6A0-A790-2646-B636-BE6865D454AA}" presName="hierChild5" presStyleCnt="0"/>
      <dgm:spPr/>
    </dgm:pt>
    <dgm:pt modelId="{E6DC9DB3-7376-A745-840E-581CC21A8636}" type="pres">
      <dgm:prSet presAssocID="{A4475CDE-3709-C84B-8FB9-C7174AB219CC}" presName="Name28" presStyleLbl="parChTrans1D4" presStyleIdx="15" presStyleCnt="18"/>
      <dgm:spPr/>
      <dgm:t>
        <a:bodyPr/>
        <a:lstStyle/>
        <a:p>
          <a:endParaRPr lang="zh-CN" altLang="en-US"/>
        </a:p>
      </dgm:t>
    </dgm:pt>
    <dgm:pt modelId="{496FA684-1929-0949-9335-ADE495FC7DDA}" type="pres">
      <dgm:prSet presAssocID="{F24584BC-89BA-624B-9EB3-36A2A29AAF11}" presName="hierRoot2" presStyleCnt="0">
        <dgm:presLayoutVars>
          <dgm:hierBranch val="init"/>
        </dgm:presLayoutVars>
      </dgm:prSet>
      <dgm:spPr/>
    </dgm:pt>
    <dgm:pt modelId="{55801E83-6912-2345-8E97-6924EB288979}" type="pres">
      <dgm:prSet presAssocID="{F24584BC-89BA-624B-9EB3-36A2A29AAF11}" presName="rootComposite2" presStyleCnt="0"/>
      <dgm:spPr/>
    </dgm:pt>
    <dgm:pt modelId="{13E28739-DD79-BD47-92CC-83C374FC8F03}" type="pres">
      <dgm:prSet presAssocID="{F24584BC-89BA-624B-9EB3-36A2A29AAF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FAEBE-5BD2-F54C-A96F-B7FE51F560FE}" type="pres">
      <dgm:prSet presAssocID="{F24584BC-89BA-624B-9EB3-36A2A29AAF11}" presName="topArc2" presStyleLbl="parChTrans1D1" presStyleIdx="68" presStyleCnt="76"/>
      <dgm:spPr/>
    </dgm:pt>
    <dgm:pt modelId="{93557A5F-FE14-EF49-B5D1-08CE4D4F3F18}" type="pres">
      <dgm:prSet presAssocID="{F24584BC-89BA-624B-9EB3-36A2A29AAF11}" presName="bottomArc2" presStyleLbl="parChTrans1D1" presStyleIdx="69" presStyleCnt="76"/>
      <dgm:spPr/>
    </dgm:pt>
    <dgm:pt modelId="{5CCD33DD-926F-B940-A0C2-21DCCCBCF0CB}" type="pres">
      <dgm:prSet presAssocID="{F24584BC-89BA-624B-9EB3-36A2A29AAF1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836FF9-5FCD-B34C-A736-86EFBAF2DDA5}" type="pres">
      <dgm:prSet presAssocID="{F24584BC-89BA-624B-9EB3-36A2A29AAF11}" presName="hierChild4" presStyleCnt="0"/>
      <dgm:spPr/>
    </dgm:pt>
    <dgm:pt modelId="{602D4488-D663-8444-A9CA-6BB0D1CE776A}" type="pres">
      <dgm:prSet presAssocID="{F24584BC-89BA-624B-9EB3-36A2A29AAF11}" presName="hierChild5" presStyleCnt="0"/>
      <dgm:spPr/>
    </dgm:pt>
    <dgm:pt modelId="{C93D3F07-E6E4-A548-BAF1-D81C4E21BAF9}" type="pres">
      <dgm:prSet presAssocID="{7B4CB9A1-A89B-5840-8274-74CED91ABC4E}" presName="Name28" presStyleLbl="parChTrans1D4" presStyleIdx="16" presStyleCnt="18"/>
      <dgm:spPr/>
      <dgm:t>
        <a:bodyPr/>
        <a:lstStyle/>
        <a:p>
          <a:endParaRPr lang="zh-CN" altLang="en-US"/>
        </a:p>
      </dgm:t>
    </dgm:pt>
    <dgm:pt modelId="{1D9AB4C0-1F93-2A4F-B7A6-49C07C2443A1}" type="pres">
      <dgm:prSet presAssocID="{912DE6F0-AF2F-974D-B26E-A6F93C45F169}" presName="hierRoot2" presStyleCnt="0">
        <dgm:presLayoutVars>
          <dgm:hierBranch val="init"/>
        </dgm:presLayoutVars>
      </dgm:prSet>
      <dgm:spPr/>
    </dgm:pt>
    <dgm:pt modelId="{FED60DC8-0F50-3E4B-9C98-774031D5CDAE}" type="pres">
      <dgm:prSet presAssocID="{912DE6F0-AF2F-974D-B26E-A6F93C45F169}" presName="rootComposite2" presStyleCnt="0"/>
      <dgm:spPr/>
    </dgm:pt>
    <dgm:pt modelId="{7A97299D-20AF-D04D-91A1-86BA1F43B91B}" type="pres">
      <dgm:prSet presAssocID="{912DE6F0-AF2F-974D-B26E-A6F93C45F1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7171B-D682-4644-956E-95B5ECBCE01E}" type="pres">
      <dgm:prSet presAssocID="{912DE6F0-AF2F-974D-B26E-A6F93C45F169}" presName="topArc2" presStyleLbl="parChTrans1D1" presStyleIdx="70" presStyleCnt="76"/>
      <dgm:spPr/>
    </dgm:pt>
    <dgm:pt modelId="{1BF5B1B3-8E49-D345-AB7A-E13FE3B177A0}" type="pres">
      <dgm:prSet presAssocID="{912DE6F0-AF2F-974D-B26E-A6F93C45F169}" presName="bottomArc2" presStyleLbl="parChTrans1D1" presStyleIdx="71" presStyleCnt="76"/>
      <dgm:spPr/>
    </dgm:pt>
    <dgm:pt modelId="{ACDA57DB-8A83-A643-A98E-69D71CEEF369}" type="pres">
      <dgm:prSet presAssocID="{912DE6F0-AF2F-974D-B26E-A6F93C45F16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77F8649-FE6B-474C-8CFC-660BB5F88674}" type="pres">
      <dgm:prSet presAssocID="{912DE6F0-AF2F-974D-B26E-A6F93C45F169}" presName="hierChild4" presStyleCnt="0"/>
      <dgm:spPr/>
    </dgm:pt>
    <dgm:pt modelId="{78BE5C86-0EB3-8847-B8C9-865EC402FDD2}" type="pres">
      <dgm:prSet presAssocID="{912DE6F0-AF2F-974D-B26E-A6F93C45F169}" presName="hierChild5" presStyleCnt="0"/>
      <dgm:spPr/>
    </dgm:pt>
    <dgm:pt modelId="{94E6F24D-CCA0-9D46-B191-531BFDFC67B9}" type="pres">
      <dgm:prSet presAssocID="{85ED9134-DA53-9B4C-BA84-52BBAED467BB}" presName="Name28" presStyleLbl="parChTrans1D4" presStyleIdx="17" presStyleCnt="18"/>
      <dgm:spPr/>
      <dgm:t>
        <a:bodyPr/>
        <a:lstStyle/>
        <a:p>
          <a:endParaRPr lang="zh-CN" altLang="en-US"/>
        </a:p>
      </dgm:t>
    </dgm:pt>
    <dgm:pt modelId="{E4D66B5B-5255-CE46-98A2-A6A0F1C35158}" type="pres">
      <dgm:prSet presAssocID="{FD53E813-7B11-EB4F-B076-ADEC87DC85A6}" presName="hierRoot2" presStyleCnt="0">
        <dgm:presLayoutVars>
          <dgm:hierBranch val="init"/>
        </dgm:presLayoutVars>
      </dgm:prSet>
      <dgm:spPr/>
    </dgm:pt>
    <dgm:pt modelId="{60D88976-540F-6B49-8BFB-2CADAD88964E}" type="pres">
      <dgm:prSet presAssocID="{FD53E813-7B11-EB4F-B076-ADEC87DC85A6}" presName="rootComposite2" presStyleCnt="0"/>
      <dgm:spPr/>
    </dgm:pt>
    <dgm:pt modelId="{3B2EA53B-BB64-164E-A358-A81CE014626B}" type="pres">
      <dgm:prSet presAssocID="{FD53E813-7B11-EB4F-B076-ADEC87DC8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F2240-2B8F-AA49-B966-F6729AE63050}" type="pres">
      <dgm:prSet presAssocID="{FD53E813-7B11-EB4F-B076-ADEC87DC85A6}" presName="topArc2" presStyleLbl="parChTrans1D1" presStyleIdx="72" presStyleCnt="76"/>
      <dgm:spPr/>
    </dgm:pt>
    <dgm:pt modelId="{C6C666AE-7D0E-BF4E-9861-220AE7CFC30F}" type="pres">
      <dgm:prSet presAssocID="{FD53E813-7B11-EB4F-B076-ADEC87DC85A6}" presName="bottomArc2" presStyleLbl="parChTrans1D1" presStyleIdx="73" presStyleCnt="76"/>
      <dgm:spPr/>
    </dgm:pt>
    <dgm:pt modelId="{609B7472-90E1-1941-BBA6-FFCACE29B388}" type="pres">
      <dgm:prSet presAssocID="{FD53E813-7B11-EB4F-B076-ADEC87DC85A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263B2876-6387-AD46-A0B0-2A3E865503AF}" type="pres">
      <dgm:prSet presAssocID="{FD53E813-7B11-EB4F-B076-ADEC87DC85A6}" presName="hierChild4" presStyleCnt="0"/>
      <dgm:spPr/>
    </dgm:pt>
    <dgm:pt modelId="{985644F7-CA89-8A46-A7E7-88ED7E190EB6}" type="pres">
      <dgm:prSet presAssocID="{FD53E813-7B11-EB4F-B076-ADEC87DC85A6}" presName="hierChild5" presStyleCnt="0"/>
      <dgm:spPr/>
    </dgm:pt>
    <dgm:pt modelId="{BF71567C-1FA2-A14F-8686-E1728E2368AB}" type="pres">
      <dgm:prSet presAssocID="{49C1984E-2807-BD42-B666-9C3B0DE2CA25}" presName="hierChild5" presStyleCnt="0"/>
      <dgm:spPr/>
    </dgm:pt>
    <dgm:pt modelId="{71E9ED9B-FD1F-D44C-A5CC-BA582805CAE9}" type="pres">
      <dgm:prSet presAssocID="{1C1A68AE-B38A-B643-A11A-4FD059A12E09}" presName="hierChild5" presStyleCnt="0"/>
      <dgm:spPr/>
    </dgm:pt>
    <dgm:pt modelId="{93BDD461-4BFE-E041-91AC-AEB8F1D513B5}" type="pres">
      <dgm:prSet presAssocID="{D660F8BE-F731-E64E-BAB8-045085FA311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7FE6C010-6C68-9A49-8321-82C78B02D9CE}" type="pres">
      <dgm:prSet presAssocID="{CCC4DC26-7C3D-EB42-A28A-8B512F1C0B38}" presName="hierRoot2" presStyleCnt="0">
        <dgm:presLayoutVars>
          <dgm:hierBranch val="init"/>
        </dgm:presLayoutVars>
      </dgm:prSet>
      <dgm:spPr/>
    </dgm:pt>
    <dgm:pt modelId="{B1175142-5C9F-6542-9057-6C09563E876C}" type="pres">
      <dgm:prSet presAssocID="{CCC4DC26-7C3D-EB42-A28A-8B512F1C0B38}" presName="rootComposite2" presStyleCnt="0"/>
      <dgm:spPr/>
    </dgm:pt>
    <dgm:pt modelId="{D279E227-A4AC-2040-8E00-881E7248AE3A}" type="pres">
      <dgm:prSet presAssocID="{CCC4DC26-7C3D-EB42-A28A-8B512F1C0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D7F695-FF3B-D440-9CC9-64018DFC2AD7}" type="pres">
      <dgm:prSet presAssocID="{CCC4DC26-7C3D-EB42-A28A-8B512F1C0B38}" presName="topArc2" presStyleLbl="parChTrans1D1" presStyleIdx="74" presStyleCnt="76"/>
      <dgm:spPr/>
    </dgm:pt>
    <dgm:pt modelId="{F79DACE5-36DC-4347-BFA8-F88D96B98747}" type="pres">
      <dgm:prSet presAssocID="{CCC4DC26-7C3D-EB42-A28A-8B512F1C0B38}" presName="bottomArc2" presStyleLbl="parChTrans1D1" presStyleIdx="75" presStyleCnt="76"/>
      <dgm:spPr/>
    </dgm:pt>
    <dgm:pt modelId="{9DB328BB-7467-8846-9926-AF157930DD1F}" type="pres">
      <dgm:prSet presAssocID="{CCC4DC26-7C3D-EB42-A28A-8B512F1C0B38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92F7D23-2E01-8148-AE6C-30E9D139E367}" type="pres">
      <dgm:prSet presAssocID="{CCC4DC26-7C3D-EB42-A28A-8B512F1C0B38}" presName="hierChild4" presStyleCnt="0"/>
      <dgm:spPr/>
    </dgm:pt>
    <dgm:pt modelId="{0C43F019-86F2-0A49-BB2D-4B8A05AC04E8}" type="pres">
      <dgm:prSet presAssocID="{CCC4DC26-7C3D-EB42-A28A-8B512F1C0B38}" presName="hierChild5" presStyleCnt="0"/>
      <dgm:spPr/>
    </dgm:pt>
    <dgm:pt modelId="{B9AA5B01-F982-B34B-8FA0-ACF5E494D0E5}" type="pres">
      <dgm:prSet presAssocID="{0A291C93-053E-5648-ACCF-ED0615A71E91}" presName="hierChild3" presStyleCnt="0"/>
      <dgm:spPr/>
    </dgm:pt>
  </dgm:ptLst>
  <dgm:cxnLst>
    <dgm:cxn modelId="{F94FAFF1-0322-754A-9C30-3B1044D1A080}" type="presOf" srcId="{FB35C321-564E-244E-9B01-6B694417C567}" destId="{528CA2C2-E744-8F46-B8C8-6C91541A1864}" srcOrd="1" destOrd="0" presId="urn:microsoft.com/office/officeart/2008/layout/HalfCircleOrganizationChart"/>
    <dgm:cxn modelId="{1C2A48BC-9F61-FD44-A084-D56C8A1781E6}" type="presOf" srcId="{2905C6A0-A790-2646-B636-BE6865D454AA}" destId="{F5746F55-7751-6D43-BD0C-BF0908A0A1D8}" srcOrd="0" destOrd="0" presId="urn:microsoft.com/office/officeart/2008/layout/HalfCircleOrganizationChart"/>
    <dgm:cxn modelId="{C3ECBF38-7FA5-184B-8796-53866E180260}" type="presOf" srcId="{8B76C3B0-3984-4E41-8191-C72BEB0D8B38}" destId="{B64B7D45-E013-B043-B8F0-DE0867D7CBFD}" srcOrd="0" destOrd="0" presId="urn:microsoft.com/office/officeart/2008/layout/HalfCircleOrganizationChart"/>
    <dgm:cxn modelId="{B37A31A0-52D6-6041-878E-B430E03580FE}" type="presOf" srcId="{D0EB16FA-674E-EE4E-B873-516D7EB5F375}" destId="{D55AE1AA-18B4-6A4A-838F-04C61141B579}" srcOrd="1" destOrd="0" presId="urn:microsoft.com/office/officeart/2008/layout/HalfCircleOrganizationChart"/>
    <dgm:cxn modelId="{79977BB9-E450-D548-90AE-C34A99400CBF}" type="presOf" srcId="{FDD1CE99-9381-304D-BABA-FB38061967FB}" destId="{D7249765-5D87-2341-9630-7B6A325A2CB9}" srcOrd="0" destOrd="0" presId="urn:microsoft.com/office/officeart/2008/layout/HalfCircleOrganizationChart"/>
    <dgm:cxn modelId="{103EB570-01EF-894D-954D-D804CAAEF791}" srcId="{1C1A68AE-B38A-B643-A11A-4FD059A12E09}" destId="{D21CB905-6FCB-C749-B8D8-F7E3E8890832}" srcOrd="1" destOrd="0" parTransId="{97C77DD9-8856-0F49-A10A-9917B2B3623A}" sibTransId="{A8CDE278-D335-3D4D-A468-615C16CE7024}"/>
    <dgm:cxn modelId="{D57C1B53-55F3-7947-85FA-B2210B47F4BC}" type="presOf" srcId="{D0EB16FA-674E-EE4E-B873-516D7EB5F375}" destId="{8E0DDF9A-0D9E-A449-88AA-2B7A978D6AC2}" srcOrd="0" destOrd="0" presId="urn:microsoft.com/office/officeart/2008/layout/HalfCircleOrganizationChart"/>
    <dgm:cxn modelId="{D49E7DD7-C22A-9D4E-BDFC-EC86BF6FB372}" type="presOf" srcId="{912DE6F0-AF2F-974D-B26E-A6F93C45F169}" destId="{ACDA57DB-8A83-A643-A98E-69D71CEEF369}" srcOrd="1" destOrd="0" presId="urn:microsoft.com/office/officeart/2008/layout/HalfCircleOrganizationChart"/>
    <dgm:cxn modelId="{BD29BE49-2EA1-B942-94E7-D077FEB2DF5D}" type="presOf" srcId="{153AA711-D824-1545-A7CD-A9C977B05523}" destId="{733C6884-6293-5F49-B903-15819E5560DE}" srcOrd="0" destOrd="0" presId="urn:microsoft.com/office/officeart/2008/layout/HalfCircleOrganizationChart"/>
    <dgm:cxn modelId="{B0AA328F-1EFE-BB49-9D4E-CC39B5EAE665}" srcId="{1C1A68AE-B38A-B643-A11A-4FD059A12E09}" destId="{6A3EB527-6ACF-0A48-9611-99C3B11B40BE}" srcOrd="7" destOrd="0" parTransId="{E5EFB7A1-6CE6-014D-BDAC-D70421B7572F}" sibTransId="{C59EFA03-308B-724F-9C81-49EB71E03745}"/>
    <dgm:cxn modelId="{1E5AC2BE-34A9-6241-8A04-BED0D5541194}" type="presOf" srcId="{EFF471C4-EAA8-6C4B-8DDA-9AD737E6514A}" destId="{B83247B6-3138-CE4C-9C77-BDF1BCFAC69F}" srcOrd="1" destOrd="0" presId="urn:microsoft.com/office/officeart/2008/layout/HalfCircleOrganizationChart"/>
    <dgm:cxn modelId="{C91AE0A3-CDB2-BA4B-AF06-5EE6E3F4E275}" type="presOf" srcId="{26CAC06E-BA2F-B348-B3A6-FA91F6DB2DB6}" destId="{381A192C-46E2-EA42-AD6D-178F2D72A56A}" srcOrd="1" destOrd="0" presId="urn:microsoft.com/office/officeart/2008/layout/HalfCircleOrganizationChart"/>
    <dgm:cxn modelId="{99397A53-8721-CD45-B58B-6627BD488E7C}" type="presOf" srcId="{E5EFB7A1-6CE6-014D-BDAC-D70421B7572F}" destId="{88FDA1D4-1E42-764B-A276-65849299257F}" srcOrd="0" destOrd="0" presId="urn:microsoft.com/office/officeart/2008/layout/HalfCircleOrganizationChart"/>
    <dgm:cxn modelId="{5B737DE4-96FE-714B-B253-12C1D625A59E}" type="presOf" srcId="{FD53E813-7B11-EB4F-B076-ADEC87DC85A6}" destId="{609B7472-90E1-1941-BBA6-FFCACE29B388}" srcOrd="1" destOrd="0" presId="urn:microsoft.com/office/officeart/2008/layout/HalfCircleOrganizationChart"/>
    <dgm:cxn modelId="{2B32DE29-78AA-3346-84A0-524E6EA1798C}" type="presOf" srcId="{FDD1CE99-9381-304D-BABA-FB38061967FB}" destId="{4AC24800-562A-FA4B-BB36-C0A8D40FDF11}" srcOrd="1" destOrd="0" presId="urn:microsoft.com/office/officeart/2008/layout/HalfCircleOrganizationChart"/>
    <dgm:cxn modelId="{64D09519-9388-6D4D-89E1-043A98CB1358}" srcId="{1C1A68AE-B38A-B643-A11A-4FD059A12E09}" destId="{9F397A5C-65F6-9149-BA47-74C0BE6E8451}" srcOrd="6" destOrd="0" parTransId="{409CE1E0-6632-B940-A4DE-C15F15E8EA99}" sibTransId="{2A1F6D91-209C-8F4C-9B6A-C28A26B7F2BA}"/>
    <dgm:cxn modelId="{4ACD7C25-E305-9845-9D97-73082384520A}" type="presOf" srcId="{D660F8BE-F731-E64E-BAB8-045085FA311F}" destId="{93BDD461-4BFE-E041-91AC-AEB8F1D513B5}" srcOrd="0" destOrd="0" presId="urn:microsoft.com/office/officeart/2008/layout/HalfCircleOrganizationChart"/>
    <dgm:cxn modelId="{22551A65-36F6-2849-B5EA-2C4F7F85CECE}" type="presOf" srcId="{098F6FF2-7057-2347-AC9A-272F744A2124}" destId="{6AE0CAA3-455B-0841-B93F-00738EB9AAB5}" srcOrd="0" destOrd="0" presId="urn:microsoft.com/office/officeart/2008/layout/HalfCircleOrganizationChart"/>
    <dgm:cxn modelId="{FED78054-823F-4A45-88BF-C12010DB01D1}" srcId="{6A3EB527-6ACF-0A48-9611-99C3B11B40BE}" destId="{848EA96A-858B-3448-8A86-180A7581B467}" srcOrd="1" destOrd="0" parTransId="{5F40FC3C-3E18-AD4E-9A1E-2AB5007B1E6F}" sibTransId="{12AC23CB-AA85-B944-B44F-2CF0808193F8}"/>
    <dgm:cxn modelId="{41AF70FC-8EF2-044F-B22E-831F2FD4F87E}" type="presOf" srcId="{E0E214F2-BD36-6F42-8B6F-D77A94B4BA33}" destId="{872233C5-00FB-EE4E-A3D9-71C09D6D706E}" srcOrd="1" destOrd="0" presId="urn:microsoft.com/office/officeart/2008/layout/HalfCircleOrganizationChart"/>
    <dgm:cxn modelId="{2E1969B9-D056-AF4E-94BC-B2B7BA418A21}" type="presOf" srcId="{49C1984E-2807-BD42-B666-9C3B0DE2CA25}" destId="{B7817AA0-4DD5-0044-B9AE-F006B0E364FD}" srcOrd="0" destOrd="0" presId="urn:microsoft.com/office/officeart/2008/layout/HalfCircleOrganizationChart"/>
    <dgm:cxn modelId="{B9B9C48E-8FDD-214A-B3AA-2BA35D524A38}" type="presOf" srcId="{F5B29805-B80F-B84E-80D5-249DA2BB0DF1}" destId="{AAB8430A-240F-564B-A763-F877155C9BCF}" srcOrd="0" destOrd="0" presId="urn:microsoft.com/office/officeart/2008/layout/HalfCircleOrganizationChart"/>
    <dgm:cxn modelId="{8748B16E-58D7-7D48-9DF2-B181D6FFC23D}" type="presOf" srcId="{D21CB905-6FCB-C749-B8D8-F7E3E8890832}" destId="{16FFD37C-C605-C64B-9FFD-843CBDAE8F4C}" srcOrd="0" destOrd="0" presId="urn:microsoft.com/office/officeart/2008/layout/HalfCircleOrganizationChart"/>
    <dgm:cxn modelId="{572AF0E9-2D46-384A-A86D-7ACEEFFC3F40}" type="presOf" srcId="{F04910EE-7E6C-E044-854A-BC554C03E904}" destId="{93B0F6A2-E32C-7C42-9D36-571779487A47}" srcOrd="1" destOrd="0" presId="urn:microsoft.com/office/officeart/2008/layout/HalfCircleOrganizationChart"/>
    <dgm:cxn modelId="{2DE24BCF-A8F7-004E-8764-636B6C6C7CB7}" type="presOf" srcId="{CE3EFE18-8D61-BE49-9583-A7540637F005}" destId="{0AF0AC11-D25A-4F41-B195-988E90C52973}" srcOrd="1" destOrd="0" presId="urn:microsoft.com/office/officeart/2008/layout/HalfCircleOrganizationChart"/>
    <dgm:cxn modelId="{B4987004-83CD-2249-AB9E-EAD2AD4C5A16}" srcId="{1C1A68AE-B38A-B643-A11A-4FD059A12E09}" destId="{49C1984E-2807-BD42-B666-9C3B0DE2CA25}" srcOrd="8" destOrd="0" parTransId="{96D59D7F-7B6B-F441-8DF1-533D4CB80923}" sibTransId="{15631183-4C8E-DF42-9787-73AC15806CD5}"/>
    <dgm:cxn modelId="{7D747EEE-F8EF-0246-B7CD-9FEB94AD728B}" type="presOf" srcId="{5F40FC3C-3E18-AD4E-9A1E-2AB5007B1E6F}" destId="{7AC205E6-5027-664D-AA36-AFE4A7613A60}" srcOrd="0" destOrd="0" presId="urn:microsoft.com/office/officeart/2008/layout/HalfCircleOrganizationChart"/>
    <dgm:cxn modelId="{78A5CD77-DBFB-564B-B624-0F2DF5388CAB}" srcId="{49C1984E-2807-BD42-B666-9C3B0DE2CA25}" destId="{2905C6A0-A790-2646-B636-BE6865D454AA}" srcOrd="0" destOrd="0" parTransId="{4572D817-EECC-4443-82F9-C8E21062B97E}" sibTransId="{631B6F5C-40A5-B047-88FF-3CC1556D60F7}"/>
    <dgm:cxn modelId="{1355F8C2-4C40-E145-A54C-8B66D26F0231}" type="presOf" srcId="{057B44FA-3E55-D34A-B306-CAEE00150AD4}" destId="{4D91E484-25E5-6749-ADC1-D45512464A2D}" srcOrd="0" destOrd="0" presId="urn:microsoft.com/office/officeart/2008/layout/HalfCircleOrganizationChart"/>
    <dgm:cxn modelId="{65D41AC3-5154-B94D-8836-8143B65D365E}" srcId="{D21CB905-6FCB-C749-B8D8-F7E3E8890832}" destId="{A51A1599-5BFF-5044-AFEF-66D1590AF125}" srcOrd="0" destOrd="0" parTransId="{AD091C28-9511-284D-B4BF-B2F1EB1DC710}" sibTransId="{19221E10-95FC-094B-A093-C22AEDDA23F5}"/>
    <dgm:cxn modelId="{D1CA663E-27FA-4841-9689-B68C78FA3DFC}" srcId="{0A291C93-053E-5648-ACCF-ED0615A71E91}" destId="{1C1A68AE-B38A-B643-A11A-4FD059A12E09}" srcOrd="1" destOrd="0" parTransId="{5121D18F-8ABE-9C40-9362-CF6DD75E0E83}" sibTransId="{F59CE19D-C01C-C543-9452-C9200DE97615}"/>
    <dgm:cxn modelId="{CDA2DBEF-E941-8A41-82F7-AE54E3FDF1F2}" type="presOf" srcId="{CE3EFE18-8D61-BE49-9583-A7540637F005}" destId="{7B72488E-EDD6-9945-A696-9488D906A8F0}" srcOrd="0" destOrd="0" presId="urn:microsoft.com/office/officeart/2008/layout/HalfCircleOrganizationChart"/>
    <dgm:cxn modelId="{576A1FEB-1B1C-6D43-A16B-5DF1A39C44B0}" type="presOf" srcId="{80E24F08-DF62-5E49-9B79-93496DA5E335}" destId="{CC4AB2F0-FCB3-7C4B-9EA6-03845F2DB6F6}" srcOrd="0" destOrd="0" presId="urn:microsoft.com/office/officeart/2008/layout/HalfCircleOrganizationChart"/>
    <dgm:cxn modelId="{8978AF94-6998-3240-A5B8-BC2FC6B7EB99}" type="presOf" srcId="{63BF4F76-80D4-7B45-9733-C5E1F1F582EE}" destId="{91D2D362-CA92-D84A-A67C-58DA2A030236}" srcOrd="0" destOrd="0" presId="urn:microsoft.com/office/officeart/2008/layout/HalfCircleOrganizationChart"/>
    <dgm:cxn modelId="{3D38DC25-22A1-1E4D-9912-4342612D42EF}" type="presOf" srcId="{ED5668F9-3497-2C4D-AC71-0BE437A896F7}" destId="{6CB4C0AA-8E5D-AD4F-B2E9-223E26A7C867}" srcOrd="0" destOrd="0" presId="urn:microsoft.com/office/officeart/2008/layout/HalfCircleOrganizationChart"/>
    <dgm:cxn modelId="{81D8C5B4-77DB-164D-8AB6-DA59127C9F90}" srcId="{098F6FF2-7057-2347-AC9A-272F744A2124}" destId="{153AA711-D824-1545-A7CD-A9C977B05523}" srcOrd="3" destOrd="0" parTransId="{34592096-3CA5-D14A-B6AD-FB261485AAE3}" sibTransId="{6D11D1A1-75BB-4347-B2F6-E466386E5C35}"/>
    <dgm:cxn modelId="{829C40B0-25E5-DD4E-956F-0D7FE9ED6766}" type="presOf" srcId="{774BF599-32C1-784D-AF2F-FEDBF8611EBE}" destId="{397D7F41-72A8-FA46-98DE-D7052A8298A2}" srcOrd="0" destOrd="0" presId="urn:microsoft.com/office/officeart/2008/layout/HalfCircleOrganizationChart"/>
    <dgm:cxn modelId="{D3777CFC-5876-3544-9C55-3C29FE6C54AC}" type="presOf" srcId="{E739B3CF-4013-6E44-86F7-5417523B4CA6}" destId="{25A26622-CE9B-D248-8607-2B4523B5EBD1}" srcOrd="0" destOrd="0" presId="urn:microsoft.com/office/officeart/2008/layout/HalfCircleOrganizationChart"/>
    <dgm:cxn modelId="{7C8FE99A-3210-724B-9F94-16D27F7BD92C}" srcId="{774BF599-32C1-784D-AF2F-FEDBF8611EBE}" destId="{0A291C93-053E-5648-ACCF-ED0615A71E91}" srcOrd="0" destOrd="0" parTransId="{0B65DE41-5BBF-3A41-B561-1B3E9652F3CB}" sibTransId="{29E8D002-7F9E-3549-B3D9-910FFECBADA1}"/>
    <dgm:cxn modelId="{940F996F-AA90-ED49-8F61-E0D538F167E7}" type="presOf" srcId="{E0E214F2-BD36-6F42-8B6F-D77A94B4BA33}" destId="{7992E425-0EBE-DA4B-B6CC-F0D32A320A9F}" srcOrd="0" destOrd="0" presId="urn:microsoft.com/office/officeart/2008/layout/HalfCircleOrganizationChart"/>
    <dgm:cxn modelId="{4DE9E867-11F5-2441-AFDD-62CB2DAA6F50}" type="presOf" srcId="{CCC4DC26-7C3D-EB42-A28A-8B512F1C0B38}" destId="{D279E227-A4AC-2040-8E00-881E7248AE3A}" srcOrd="0" destOrd="0" presId="urn:microsoft.com/office/officeart/2008/layout/HalfCircleOrganizationChart"/>
    <dgm:cxn modelId="{86847772-7640-904A-A4EF-238B167E2917}" type="presOf" srcId="{A519D8E5-D840-A84E-9084-29D6F02C0169}" destId="{C67DC490-CC36-E848-BB49-CE019EE1CAED}" srcOrd="0" destOrd="0" presId="urn:microsoft.com/office/officeart/2008/layout/HalfCircleOrganizationChart"/>
    <dgm:cxn modelId="{2CEC6F3F-13BC-2B49-8C03-3D2D2C7E459D}" srcId="{098F6FF2-7057-2347-AC9A-272F744A2124}" destId="{F5B29805-B80F-B84E-80D5-249DA2BB0DF1}" srcOrd="6" destOrd="0" parTransId="{8761ADCA-31A0-9746-A62D-2657C1F8C0DA}" sibTransId="{47F3C32F-E097-4E43-B844-E1F050480612}"/>
    <dgm:cxn modelId="{3A68A6C8-9358-2342-AB22-1120D831D81F}" type="presOf" srcId="{8A2FF53A-DC09-7644-B15C-DE815DED88AB}" destId="{E1A19351-B2AB-A041-98BE-DFB63A76093C}" srcOrd="0" destOrd="0" presId="urn:microsoft.com/office/officeart/2008/layout/HalfCircleOrganizationChart"/>
    <dgm:cxn modelId="{D1020660-C672-2049-8B6E-7717FFD3C127}" type="presOf" srcId="{85ED9134-DA53-9B4C-BA84-52BBAED467BB}" destId="{94E6F24D-CCA0-9D46-B191-531BFDFC67B9}" srcOrd="0" destOrd="0" presId="urn:microsoft.com/office/officeart/2008/layout/HalfCircleOrganizationChart"/>
    <dgm:cxn modelId="{E0510C87-C162-444A-9E0D-E9CDC5B8BDC9}" type="presOf" srcId="{F5073376-F670-7B49-9A33-C61942BC2F72}" destId="{B8F58BBB-E15A-D84A-BC79-F7F899320545}" srcOrd="0" destOrd="0" presId="urn:microsoft.com/office/officeart/2008/layout/HalfCircleOrganizationChart"/>
    <dgm:cxn modelId="{45DB2EB4-D3F1-2A45-9ED8-4F0ABD243745}" srcId="{098F6FF2-7057-2347-AC9A-272F744A2124}" destId="{15AC7CC8-6125-C848-B7F7-89263BBFBA75}" srcOrd="1" destOrd="0" parTransId="{EB125087-CC94-2B46-84C9-42E4854219AB}" sibTransId="{6DE46665-BB9D-DB4E-988A-8B094D62966A}"/>
    <dgm:cxn modelId="{B3719647-CA50-D94F-8594-C4C26B3F3B4B}" srcId="{F5B29805-B80F-B84E-80D5-249DA2BB0DF1}" destId="{7D5A29AB-228E-BC47-A616-A402BCBF934D}" srcOrd="2" destOrd="0" parTransId="{E739B3CF-4013-6E44-86F7-5417523B4CA6}" sibTransId="{1DC7B782-F8CA-E641-91BD-80F51603175F}"/>
    <dgm:cxn modelId="{98A9ACC0-F343-804D-94F1-E845C8C2F7BE}" type="presOf" srcId="{2905C6A0-A790-2646-B636-BE6865D454AA}" destId="{AD05A238-1272-D144-B154-C9E15ACCD581}" srcOrd="1" destOrd="0" presId="urn:microsoft.com/office/officeart/2008/layout/HalfCircleOrganizationChart"/>
    <dgm:cxn modelId="{C6B5AAAC-62B6-A44D-AEB4-6683875D31AD}" type="presOf" srcId="{FFF27AB2-1AA1-A649-B1CA-5EC4983E1A9F}" destId="{5DBD3A10-5E97-1947-81ED-25EF241CE2DE}" srcOrd="0" destOrd="0" presId="urn:microsoft.com/office/officeart/2008/layout/HalfCircleOrganizationChart"/>
    <dgm:cxn modelId="{AB286335-C97C-B74C-BAFF-AB9A8CBB02E7}" srcId="{F5B29805-B80F-B84E-80D5-249DA2BB0DF1}" destId="{0C2F6B5A-5D28-8345-BEDF-7AB668200AB9}" srcOrd="0" destOrd="0" parTransId="{A519D8E5-D840-A84E-9084-29D6F02C0169}" sibTransId="{F083CA8E-B4DB-C343-9D17-7D33BD3321E5}"/>
    <dgm:cxn modelId="{0B1EDC30-2749-914D-AB9C-1E6A93BD0305}" srcId="{1C1A68AE-B38A-B643-A11A-4FD059A12E09}" destId="{FDD1CE99-9381-304D-BABA-FB38061967FB}" srcOrd="4" destOrd="0" parTransId="{8A2FF53A-DC09-7644-B15C-DE815DED88AB}" sibTransId="{71032FF7-4F5B-3541-82B5-41C23DAB12CE}"/>
    <dgm:cxn modelId="{518A4757-A202-7343-B44F-675780EE48C5}" type="presOf" srcId="{298AD2CA-E6EA-6D41-9F77-2FD5A74FAA87}" destId="{06E1BB5A-0A6F-7D46-B4AC-AA3A71E85665}" srcOrd="1" destOrd="0" presId="urn:microsoft.com/office/officeart/2008/layout/HalfCircleOrganizationChart"/>
    <dgm:cxn modelId="{8341D9E1-35F8-3A4F-9D86-3019235C0F1A}" srcId="{098F6FF2-7057-2347-AC9A-272F744A2124}" destId="{EFF471C4-EAA8-6C4B-8DDA-9AD737E6514A}" srcOrd="5" destOrd="0" parTransId="{A3B1407F-DE7E-1F4C-83F2-6E4513E2F4F0}" sibTransId="{E69CE0CD-451D-2042-9169-17F54FEDC19C}"/>
    <dgm:cxn modelId="{63F907A0-AA0B-1B46-A5B3-F8C5655605DA}" type="presOf" srcId="{9F397A5C-65F6-9149-BA47-74C0BE6E8451}" destId="{0931B37C-8E8F-794E-A2EB-271F7A88660A}" srcOrd="1" destOrd="0" presId="urn:microsoft.com/office/officeart/2008/layout/HalfCircleOrganizationChart"/>
    <dgm:cxn modelId="{DB36890A-27A6-0A4D-A95D-159658333072}" type="presOf" srcId="{7141269C-31FE-7D4F-8143-774B7236DB10}" destId="{D9AFA551-E2D4-9B44-BB75-AFC4C6D4A494}" srcOrd="0" destOrd="0" presId="urn:microsoft.com/office/officeart/2008/layout/HalfCircleOrganizationChart"/>
    <dgm:cxn modelId="{89069EC1-0356-9B4F-A376-DED92A0ABDA8}" type="presOf" srcId="{ED5668F9-3497-2C4D-AC71-0BE437A896F7}" destId="{B35364EF-F4D3-BE4F-B1A4-EA091CE00CB2}" srcOrd="1" destOrd="0" presId="urn:microsoft.com/office/officeart/2008/layout/HalfCircleOrganizationChart"/>
    <dgm:cxn modelId="{D8928E4F-F475-9541-BCAA-772F02B72748}" type="presOf" srcId="{C06C8D00-9AB1-9842-9494-5E08969B74BD}" destId="{DEC4A8FD-5276-5F4A-BF43-1E104C1A6612}" srcOrd="0" destOrd="0" presId="urn:microsoft.com/office/officeart/2008/layout/HalfCircleOrganizationChart"/>
    <dgm:cxn modelId="{6BDB2FA1-CCEC-6F42-B160-142233ABB2BB}" type="presOf" srcId="{F24584BC-89BA-624B-9EB3-36A2A29AAF11}" destId="{5CCD33DD-926F-B940-A0C2-21DCCCBCF0CB}" srcOrd="1" destOrd="0" presId="urn:microsoft.com/office/officeart/2008/layout/HalfCircleOrganizationChart"/>
    <dgm:cxn modelId="{4DFCA40D-D188-B24A-9616-66AAD430A27A}" srcId="{CD53BE94-63D7-5D42-881B-BD9F6CC2A995}" destId="{7141269C-31FE-7D4F-8143-774B7236DB10}" srcOrd="0" destOrd="0" parTransId="{605C7AC8-CF78-1A4A-8A66-05B8F2A7B4FD}" sibTransId="{74E52390-BC7B-F74D-A9D8-47C2EBE04CF5}"/>
    <dgm:cxn modelId="{A5C79C7E-47C3-7A42-BDFB-FF037F0B9D6A}" type="presOf" srcId="{F2F8DA69-C542-FC41-B64B-D453DE68B5EA}" destId="{BFBA327F-EF51-E145-9DA5-EE4438F91A44}" srcOrd="1" destOrd="0" presId="urn:microsoft.com/office/officeart/2008/layout/HalfCircleOrganizationChart"/>
    <dgm:cxn modelId="{5A750C28-E185-C24A-AB14-BC61A6AD2F93}" type="presOf" srcId="{96D59D7F-7B6B-F441-8DF1-533D4CB80923}" destId="{31C5AEE3-BD8A-5640-81BF-465C27ADD967}" srcOrd="0" destOrd="0" presId="urn:microsoft.com/office/officeart/2008/layout/HalfCircleOrganizationChart"/>
    <dgm:cxn modelId="{5743998B-F82C-0E47-9BDA-B0BA2113DE85}" type="presOf" srcId="{38249C5A-6E92-8A49-9FFD-3C9A20D06708}" destId="{F5AE1F46-42BB-C147-963D-FA16485FE14F}" srcOrd="0" destOrd="0" presId="urn:microsoft.com/office/officeart/2008/layout/HalfCircleOrganizationChart"/>
    <dgm:cxn modelId="{9E595530-805B-6E4D-AD7D-81D22DC83F35}" type="presOf" srcId="{912DE6F0-AF2F-974D-B26E-A6F93C45F169}" destId="{7A97299D-20AF-D04D-91A1-86BA1F43B91B}" srcOrd="0" destOrd="0" presId="urn:microsoft.com/office/officeart/2008/layout/HalfCircleOrganizationChart"/>
    <dgm:cxn modelId="{13AFE75A-D2E9-D04D-82E4-565E33DBE435}" type="presOf" srcId="{FCC02AC3-7D32-5047-AFF3-65150F2A6239}" destId="{63E85C3A-1C68-5F4F-94FD-EC7948627104}" srcOrd="0" destOrd="0" presId="urn:microsoft.com/office/officeart/2008/layout/HalfCircleOrganizationChart"/>
    <dgm:cxn modelId="{AFA0CE81-83A6-2745-A994-919C226568E6}" type="presOf" srcId="{97C77DD9-8856-0F49-A10A-9917B2B3623A}" destId="{45563FE1-EC3D-DB41-8A4B-BB3C82A7F64E}" srcOrd="0" destOrd="0" presId="urn:microsoft.com/office/officeart/2008/layout/HalfCircleOrganizationChart"/>
    <dgm:cxn modelId="{A9F6BBCF-0458-4C49-82B6-864C44D595A8}" srcId="{6A3EB527-6ACF-0A48-9611-99C3B11B40BE}" destId="{F2F8DA69-C542-FC41-B64B-D453DE68B5EA}" srcOrd="0" destOrd="0" parTransId="{20BF316E-829D-F04B-9F95-5F9D817D79AF}" sibTransId="{B882227D-D999-9D4E-9711-18FAE0FB8EF8}"/>
    <dgm:cxn modelId="{9400D67E-3147-6F46-9B8B-DA6CCBCDE0A1}" type="presOf" srcId="{1D0EF6AD-AF2A-4C40-A71D-5062C62AAE51}" destId="{9A832F90-716F-0440-8213-879FF025AED4}" srcOrd="0" destOrd="0" presId="urn:microsoft.com/office/officeart/2008/layout/HalfCircleOrganizationChart"/>
    <dgm:cxn modelId="{7D75985D-0674-C44E-A90B-B92689E6868A}" srcId="{FB35C321-564E-244E-9B01-6B694417C567}" destId="{D0EB16FA-674E-EE4E-B873-516D7EB5F375}" srcOrd="2" destOrd="0" parTransId="{26F42B62-1F19-5545-BB29-4F8421C795FD}" sibTransId="{3B964046-3ADE-BA4E-9206-F2AF89BC7C3C}"/>
    <dgm:cxn modelId="{81570B17-A14B-464F-BB36-22272E615A22}" srcId="{ED5668F9-3497-2C4D-AC71-0BE437A896F7}" destId="{CE3EFE18-8D61-BE49-9583-A7540637F005}" srcOrd="1" destOrd="0" parTransId="{6C860BCC-D3A7-A84B-A2DE-71648A0F79C1}" sibTransId="{4D778D83-2356-4745-93F4-7CB0B1B89C3A}"/>
    <dgm:cxn modelId="{10C72A9C-0EE5-9742-9FF0-ADD032CE75FA}" type="presOf" srcId="{A51A1599-5BFF-5044-AFEF-66D1590AF125}" destId="{338B282D-FE67-4144-8FA3-8D62CD2F3E96}" srcOrd="0" destOrd="0" presId="urn:microsoft.com/office/officeart/2008/layout/HalfCircleOrganizationChart"/>
    <dgm:cxn modelId="{1D348CB2-C39B-2047-A501-AD72FA074BB9}" type="presOf" srcId="{8761ADCA-31A0-9746-A62D-2657C1F8C0DA}" destId="{339B4D52-3E2B-7F4E-BBC4-CCBB2CAE208D}" srcOrd="0" destOrd="0" presId="urn:microsoft.com/office/officeart/2008/layout/HalfCircleOrganizationChart"/>
    <dgm:cxn modelId="{C28D2AC1-A678-D44E-BC19-2BE3A7BE6FAB}" srcId="{FB35C321-564E-244E-9B01-6B694417C567}" destId="{80E24F08-DF62-5E49-9B79-93496DA5E335}" srcOrd="1" destOrd="0" parTransId="{D14BF015-4C58-F143-AB32-365DD5933D25}" sibTransId="{8C6C66A7-FBAF-3446-A66E-A2D0ED583FCD}"/>
    <dgm:cxn modelId="{58F28EDB-2C8D-994C-866F-1B38BEDACDE5}" srcId="{098F6FF2-7057-2347-AC9A-272F744A2124}" destId="{FB35C321-564E-244E-9B01-6B694417C567}" srcOrd="4" destOrd="0" parTransId="{C9B8554E-A355-AB49-84A2-600F57761067}" sibTransId="{A267C7EB-0BF4-614E-AA37-B558B953BD8E}"/>
    <dgm:cxn modelId="{C2414736-7B47-154E-B861-55E912811B34}" type="presOf" srcId="{CCC4DC26-7C3D-EB42-A28A-8B512F1C0B38}" destId="{9DB328BB-7467-8846-9926-AF157930DD1F}" srcOrd="1" destOrd="0" presId="urn:microsoft.com/office/officeart/2008/layout/HalfCircleOrganizationChart"/>
    <dgm:cxn modelId="{C6C03DB0-0320-D94C-B224-FFCFF30E42E4}" type="presOf" srcId="{15AC7CC8-6125-C848-B7F7-89263BBFBA75}" destId="{BF9BBBB8-CF5B-494A-8267-CF4B3E34034B}" srcOrd="1" destOrd="0" presId="urn:microsoft.com/office/officeart/2008/layout/HalfCircleOrganizationChart"/>
    <dgm:cxn modelId="{5245EA56-CCA8-C544-A019-0CCD85EAD9B6}" type="presOf" srcId="{26CAC06E-BA2F-B348-B3A6-FA91F6DB2DB6}" destId="{A2895AEF-9277-F448-81BC-383AA9988F95}" srcOrd="0" destOrd="0" presId="urn:microsoft.com/office/officeart/2008/layout/HalfCircleOrganizationChart"/>
    <dgm:cxn modelId="{1341F366-78D9-A446-ACE7-6D7071F83C97}" type="presOf" srcId="{9723EC5E-5B40-B148-B7F4-0E5AF3970E0C}" destId="{D72C10F2-B83B-EA40-A8C4-266F5CDD1E89}" srcOrd="1" destOrd="0" presId="urn:microsoft.com/office/officeart/2008/layout/HalfCircleOrganizationChart"/>
    <dgm:cxn modelId="{244B7B9B-24A8-D54A-872F-B5A95BDCFBB0}" srcId="{F5B29805-B80F-B84E-80D5-249DA2BB0DF1}" destId="{8B76C3B0-3984-4E41-8191-C72BEB0D8B38}" srcOrd="1" destOrd="0" parTransId="{BF8DBE56-FB1B-FF4F-83D7-382D149B9B42}" sibTransId="{82A3B6C5-8626-2443-9DE1-091BDE662C56}"/>
    <dgm:cxn modelId="{334F08D3-1CD4-9645-9262-9A000A59D763}" type="presOf" srcId="{A51A1599-5BFF-5044-AFEF-66D1590AF125}" destId="{2E5C290D-444E-6D4C-977C-FEC91B08DC59}" srcOrd="1" destOrd="0" presId="urn:microsoft.com/office/officeart/2008/layout/HalfCircleOrganizationChart"/>
    <dgm:cxn modelId="{F254F7AE-40CA-AB49-A3CA-F72372FFB772}" srcId="{0A291C93-053E-5648-ACCF-ED0615A71E91}" destId="{CCC4DC26-7C3D-EB42-A28A-8B512F1C0B38}" srcOrd="2" destOrd="0" parTransId="{D660F8BE-F731-E64E-BAB8-045085FA311F}" sibTransId="{2DA83DE2-49FB-1F44-87A1-23AC5ED52B9F}"/>
    <dgm:cxn modelId="{6DCD799B-C4D4-284A-AD55-4B8A3C1C7667}" type="presOf" srcId="{298AD2CA-E6EA-6D41-9F77-2FD5A74FAA87}" destId="{F0DB32E5-9E27-D34C-94A2-D7B77C089343}" srcOrd="0" destOrd="0" presId="urn:microsoft.com/office/officeart/2008/layout/HalfCircleOrganizationChart"/>
    <dgm:cxn modelId="{10487630-5A65-D841-85B3-3E12D4AE36DE}" type="presOf" srcId="{80E24F08-DF62-5E49-9B79-93496DA5E335}" destId="{C62681DF-40E2-A848-B759-C9BA66994052}" srcOrd="1" destOrd="0" presId="urn:microsoft.com/office/officeart/2008/layout/HalfCircleOrganizationChart"/>
    <dgm:cxn modelId="{BF265CAD-BBF7-094B-91BD-86A2B10FE0B0}" type="presOf" srcId="{F2F8DA69-C542-FC41-B64B-D453DE68B5EA}" destId="{5CFC7636-A925-5F41-BDBB-1E8F94DB780B}" srcOrd="0" destOrd="0" presId="urn:microsoft.com/office/officeart/2008/layout/HalfCircleOrganizationChart"/>
    <dgm:cxn modelId="{32E65C01-322A-604F-9CDE-CE01F6C0E702}" type="presOf" srcId="{63BF4F76-80D4-7B45-9733-C5E1F1F582EE}" destId="{3D842CB1-9335-A44E-B09A-39EE7080F171}" srcOrd="1" destOrd="0" presId="urn:microsoft.com/office/officeart/2008/layout/HalfCircleOrganizationChart"/>
    <dgm:cxn modelId="{EDA90FC5-41FA-074C-B526-D5204A2885CB}" type="presOf" srcId="{0C2F6B5A-5D28-8345-BEDF-7AB668200AB9}" destId="{062AE6D6-E957-F44F-97FC-5DEF3E19E871}" srcOrd="0" destOrd="0" presId="urn:microsoft.com/office/officeart/2008/layout/HalfCircleOrganizationChart"/>
    <dgm:cxn modelId="{14BCFCDD-0E66-C846-AF70-4E9217D6F3DB}" type="presOf" srcId="{6C860BCC-D3A7-A84B-A2DE-71648A0F79C1}" destId="{1B1CE2D4-0DC3-2B4F-83F4-7712E9E3179D}" srcOrd="0" destOrd="0" presId="urn:microsoft.com/office/officeart/2008/layout/HalfCircleOrganizationChart"/>
    <dgm:cxn modelId="{68E38ADA-C4B9-CD41-9ABD-1B65FC772AC4}" type="presOf" srcId="{848EA96A-858B-3448-8A86-180A7581B467}" destId="{1516F0CC-42D8-8F43-BCFC-9F5E5529C9BB}" srcOrd="1" destOrd="0" presId="urn:microsoft.com/office/officeart/2008/layout/HalfCircleOrganizationChart"/>
    <dgm:cxn modelId="{F1ED1536-DAD0-F744-9160-40B3E2C8FE69}" type="presOf" srcId="{49C1984E-2807-BD42-B666-9C3B0DE2CA25}" destId="{6CD53A48-80C8-3F44-A2C4-D30417126C0F}" srcOrd="1" destOrd="0" presId="urn:microsoft.com/office/officeart/2008/layout/HalfCircleOrganizationChart"/>
    <dgm:cxn modelId="{1B4A7F85-E65B-D44A-9130-EDAC75793057}" type="presOf" srcId="{8B76C3B0-3984-4E41-8191-C72BEB0D8B38}" destId="{C2E5F5CD-F7D7-BA4D-B2A0-D7828DA3C159}" srcOrd="1" destOrd="0" presId="urn:microsoft.com/office/officeart/2008/layout/HalfCircleOrganizationChart"/>
    <dgm:cxn modelId="{C6105392-AE44-314F-A321-142EBDC49919}" srcId="{1C1A68AE-B38A-B643-A11A-4FD059A12E09}" destId="{AFD98C1D-258A-834E-9094-FB74843BAE85}" srcOrd="2" destOrd="0" parTransId="{1D0EF6AD-AF2A-4C40-A71D-5062C62AAE51}" sibTransId="{C585AB2C-E58A-EB4C-B742-3ABADFDE7242}"/>
    <dgm:cxn modelId="{87A9CCCF-2D2C-8547-B557-C7BF912B9277}" type="presOf" srcId="{13DAFA29-4CDF-1B42-AFA3-D63AE2575E30}" destId="{2A01172D-CF11-D641-9127-13BEA5460786}" srcOrd="0" destOrd="0" presId="urn:microsoft.com/office/officeart/2008/layout/HalfCircleOrganizationChart"/>
    <dgm:cxn modelId="{4415157D-A979-9246-8757-E8CA8E0FF988}" type="presOf" srcId="{0A291C93-053E-5648-ACCF-ED0615A71E91}" destId="{655C4266-0161-B747-B412-509287925401}" srcOrd="0" destOrd="0" presId="urn:microsoft.com/office/officeart/2008/layout/HalfCircleOrganizationChart"/>
    <dgm:cxn modelId="{30ECE1B3-167E-8F4B-91E9-EC1AA4BBDB4C}" type="presOf" srcId="{7D5A29AB-228E-BC47-A616-A402BCBF934D}" destId="{1615638D-4F27-2048-A995-936A4A10F88E}" srcOrd="0" destOrd="0" presId="urn:microsoft.com/office/officeart/2008/layout/HalfCircleOrganizationChart"/>
    <dgm:cxn modelId="{CC835EE4-3B6D-4A4F-8880-D4A1BE2985D8}" type="presOf" srcId="{A3B1407F-DE7E-1F4C-83F2-6E4513E2F4F0}" destId="{B4D7D9B6-C59D-D641-827E-883025175671}" srcOrd="0" destOrd="0" presId="urn:microsoft.com/office/officeart/2008/layout/HalfCircleOrganizationChart"/>
    <dgm:cxn modelId="{BF69E36E-4CD5-D242-89FB-110B9ED84CA3}" srcId="{1C1A68AE-B38A-B643-A11A-4FD059A12E09}" destId="{313B640C-B415-2744-82E6-5C60973ECAEB}" srcOrd="0" destOrd="0" parTransId="{A6A51215-925D-ED41-BAB9-345259960EAF}" sibTransId="{623AE0A6-7BB5-F84B-BD39-C624B098A590}"/>
    <dgm:cxn modelId="{B11B421F-D054-DA49-8A88-798EA4F8CAA0}" srcId="{FB35C321-564E-244E-9B01-6B694417C567}" destId="{26CAC06E-BA2F-B348-B3A6-FA91F6DB2DB6}" srcOrd="0" destOrd="0" parTransId="{38249C5A-6E92-8A49-9FFD-3C9A20D06708}" sibTransId="{C0758611-CD6B-FF40-88EE-3DE08C08D051}"/>
    <dgm:cxn modelId="{869FB58E-8207-C646-91D8-9D3DB9F19263}" type="presOf" srcId="{CD53BE94-63D7-5D42-881B-BD9F6CC2A995}" destId="{1E1F058E-031F-2E41-B9CF-CD60DF4FCB3E}" srcOrd="0" destOrd="0" presId="urn:microsoft.com/office/officeart/2008/layout/HalfCircleOrganizationChart"/>
    <dgm:cxn modelId="{9B9EE8A6-43A0-7942-A468-EC136884A9C1}" type="presOf" srcId="{26F42B62-1F19-5545-BB29-4F8421C795FD}" destId="{89AEF218-E9C0-A04F-9CC8-6A1184B10479}" srcOrd="0" destOrd="0" presId="urn:microsoft.com/office/officeart/2008/layout/HalfCircleOrganizationChart"/>
    <dgm:cxn modelId="{382CE889-A3D7-874D-A49B-6C87F9FC6406}" srcId="{D21CB905-6FCB-C749-B8D8-F7E3E8890832}" destId="{CD53BE94-63D7-5D42-881B-BD9F6CC2A995}" srcOrd="1" destOrd="0" parTransId="{C06C8D00-9AB1-9842-9494-5E08969B74BD}" sibTransId="{D09C8122-5574-B94F-B150-40179915CE14}"/>
    <dgm:cxn modelId="{75A05BFD-787C-CF48-B57E-C7408DF1E771}" type="presOf" srcId="{7141269C-31FE-7D4F-8143-774B7236DB10}" destId="{31CB7CB9-056B-884A-9241-DFCBBEE734BA}" srcOrd="1" destOrd="0" presId="urn:microsoft.com/office/officeart/2008/layout/HalfCircleOrganizationChart"/>
    <dgm:cxn modelId="{CD115741-ACDD-3D48-B8DA-7B263E60AE9A}" type="presOf" srcId="{0F046F76-FF61-704B-B0A2-2970985F061B}" destId="{93372B78-F224-EF46-8C32-FDE413F1E4EE}" srcOrd="0" destOrd="0" presId="urn:microsoft.com/office/officeart/2008/layout/HalfCircleOrganizationChart"/>
    <dgm:cxn modelId="{779F1089-7067-4E48-B3A1-BC6C87C5DAAF}" srcId="{098F6FF2-7057-2347-AC9A-272F744A2124}" destId="{63BF4F76-80D4-7B45-9733-C5E1F1F582EE}" srcOrd="0" destOrd="0" parTransId="{58B3A81C-3EBB-1844-97C4-AAFEB85EE3F5}" sibTransId="{FD880F01-9BCF-7E47-9D7B-E709A530C860}"/>
    <dgm:cxn modelId="{DB4BA427-6221-094D-AB13-437D1F67CFF9}" type="presOf" srcId="{15AC7CC8-6125-C848-B7F7-89263BBFBA75}" destId="{382F2D21-B080-E54D-860D-E93AE85E8E35}" srcOrd="0" destOrd="0" presId="urn:microsoft.com/office/officeart/2008/layout/HalfCircleOrganizationChart"/>
    <dgm:cxn modelId="{D33E57F0-3681-D943-9C76-AF511B3B68FE}" type="presOf" srcId="{D21CB905-6FCB-C749-B8D8-F7E3E8890832}" destId="{EC16CE5F-81E2-C545-BB50-B91B46F3177E}" srcOrd="1" destOrd="0" presId="urn:microsoft.com/office/officeart/2008/layout/HalfCircleOrganizationChart"/>
    <dgm:cxn modelId="{DCCB446D-55E4-F245-A283-5E49B284F5DB}" type="presOf" srcId="{A6A51215-925D-ED41-BAB9-345259960EAF}" destId="{661BEA2E-1427-A240-A83E-9BDE4DC0AF38}" srcOrd="0" destOrd="0" presId="urn:microsoft.com/office/officeart/2008/layout/HalfCircleOrganizationChart"/>
    <dgm:cxn modelId="{0977D7E9-157F-8B4D-899D-02539A1273C6}" type="presOf" srcId="{098F6FF2-7057-2347-AC9A-272F744A2124}" destId="{157E8241-FFB4-1145-88F8-A9D788E26735}" srcOrd="1" destOrd="0" presId="urn:microsoft.com/office/officeart/2008/layout/HalfCircleOrganizationChart"/>
    <dgm:cxn modelId="{E0FE5536-8042-B04A-ADCE-3C9071877A9B}" type="presOf" srcId="{AFD98C1D-258A-834E-9094-FB74843BAE85}" destId="{37A32D9B-A98F-0640-B4A4-2464CCE811C1}" srcOrd="0" destOrd="0" presId="urn:microsoft.com/office/officeart/2008/layout/HalfCircleOrganizationChart"/>
    <dgm:cxn modelId="{59AD9BF2-EB4D-6D48-A522-004C78D1654A}" type="presOf" srcId="{FB35C321-564E-244E-9B01-6B694417C567}" destId="{3728571E-BDB7-B24E-AF1A-074E20B827AE}" srcOrd="0" destOrd="0" presId="urn:microsoft.com/office/officeart/2008/layout/HalfCircleOrganizationChart"/>
    <dgm:cxn modelId="{A6BEF298-7A23-BD45-9AE9-8439F8244D96}" type="presOf" srcId="{605C7AC8-CF78-1A4A-8A66-05B8F2A7B4FD}" destId="{120E0C55-FD40-BA47-A3AB-EE7B69E01439}" srcOrd="0" destOrd="0" presId="urn:microsoft.com/office/officeart/2008/layout/HalfCircleOrganizationChart"/>
    <dgm:cxn modelId="{04D3ABF0-C861-B942-B474-D1A3DD2B952A}" type="presOf" srcId="{A4475CDE-3709-C84B-8FB9-C7174AB219CC}" destId="{E6DC9DB3-7376-A745-840E-581CC21A8636}" srcOrd="0" destOrd="0" presId="urn:microsoft.com/office/officeart/2008/layout/HalfCircleOrganizationChart"/>
    <dgm:cxn modelId="{D2D90F42-E861-3442-8CD0-3D3B16A4486A}" type="presOf" srcId="{409CE1E0-6632-B940-A4DE-C15F15E8EA99}" destId="{97404AE6-3B86-064E-BE4C-2391539C3C73}" srcOrd="0" destOrd="0" presId="urn:microsoft.com/office/officeart/2008/layout/HalfCircleOrganizationChart"/>
    <dgm:cxn modelId="{3BBF82B8-B712-1B47-BF4B-18079208F2A6}" type="presOf" srcId="{BF8DBE56-FB1B-FF4F-83D7-382D149B9B42}" destId="{EEDACD02-A878-6F4B-B8C6-64B2897D492A}" srcOrd="0" destOrd="0" presId="urn:microsoft.com/office/officeart/2008/layout/HalfCircleOrganizationChart"/>
    <dgm:cxn modelId="{8037E4B3-2BE7-EE48-AFBC-8F6D0A452309}" srcId="{CD53BE94-63D7-5D42-881B-BD9F6CC2A995}" destId="{9723EC5E-5B40-B148-B7F4-0E5AF3970E0C}" srcOrd="1" destOrd="0" parTransId="{F5073376-F670-7B49-9A33-C61942BC2F72}" sibTransId="{B82FFD9D-2863-294F-B95B-AF6A1F1BDB91}"/>
    <dgm:cxn modelId="{4E779E34-827E-B048-B594-A972461F1233}" type="presOf" srcId="{AFD98C1D-258A-834E-9094-FB74843BAE85}" destId="{CEF60013-96E6-8A47-97A3-CB4558DD9FC2}" srcOrd="1" destOrd="0" presId="urn:microsoft.com/office/officeart/2008/layout/HalfCircleOrganizationChart"/>
    <dgm:cxn modelId="{49B946F1-B011-964F-972A-45B3A854F54A}" type="presOf" srcId="{4572D817-EECC-4443-82F9-C8E21062B97E}" destId="{3CBDE81A-73AB-7E42-9E3A-3FE89BD62579}" srcOrd="0" destOrd="0" presId="urn:microsoft.com/office/officeart/2008/layout/HalfCircleOrganizationChart"/>
    <dgm:cxn modelId="{4979CC11-0033-BD49-9A8A-419025A199DA}" type="presOf" srcId="{C9B8554E-A355-AB49-84A2-600F57761067}" destId="{18C54D4B-9B52-3A43-8D24-5CB7082E70F5}" srcOrd="0" destOrd="0" presId="urn:microsoft.com/office/officeart/2008/layout/HalfCircleOrganizationChart"/>
    <dgm:cxn modelId="{36804E58-F514-6948-8D88-F166784EE440}" type="presOf" srcId="{20BF316E-829D-F04B-9F95-5F9D817D79AF}" destId="{5B05F418-9B9A-5D48-8CE1-A5B2BD5DD126}" srcOrd="0" destOrd="0" presId="urn:microsoft.com/office/officeart/2008/layout/HalfCircleOrganizationChart"/>
    <dgm:cxn modelId="{0663FD8E-2CE8-2C4B-8B93-91754DF8F940}" type="presOf" srcId="{58B3A81C-3EBB-1844-97C4-AAFEB85EE3F5}" destId="{F59E2C65-7AC5-F24D-B77F-2E7C6391D994}" srcOrd="0" destOrd="0" presId="urn:microsoft.com/office/officeart/2008/layout/HalfCircleOrganizationChart"/>
    <dgm:cxn modelId="{F1EBEB9E-F2D9-C144-8D61-538A095C9737}" type="presOf" srcId="{7D5A29AB-228E-BC47-A616-A402BCBF934D}" destId="{10D910F5-4F9D-0A44-9491-C914386D8BFB}" srcOrd="1" destOrd="0" presId="urn:microsoft.com/office/officeart/2008/layout/HalfCircleOrganizationChart"/>
    <dgm:cxn modelId="{27CFA595-CAD0-5C40-8A65-0CB39042DF75}" type="presOf" srcId="{153AA711-D824-1545-A7CD-A9C977B05523}" destId="{695A7A5D-8D91-E84D-94ED-FC9FBBE3E435}" srcOrd="1" destOrd="0" presId="urn:microsoft.com/office/officeart/2008/layout/HalfCircleOrganizationChart"/>
    <dgm:cxn modelId="{5A62CD9A-8516-7646-9979-4706BA165BBF}" srcId="{ED5668F9-3497-2C4D-AC71-0BE437A896F7}" destId="{F04910EE-7E6C-E044-854A-BC554C03E904}" srcOrd="0" destOrd="0" parTransId="{0F046F76-FF61-704B-B0A2-2970985F061B}" sibTransId="{498DF999-A0CD-164C-A0DC-61FC9C9036AB}"/>
    <dgm:cxn modelId="{7924218E-5194-544D-8BE4-FFDFDF694951}" type="presOf" srcId="{EB125087-CC94-2B46-84C9-42E4854219AB}" destId="{85CDAD6A-E18B-0A41-8032-0B0CC1CDB1B2}" srcOrd="0" destOrd="0" presId="urn:microsoft.com/office/officeart/2008/layout/HalfCircleOrganizationChart"/>
    <dgm:cxn modelId="{3A293C2E-14D5-0643-BC61-3F3E53F9EA3A}" type="presOf" srcId="{FD53E813-7B11-EB4F-B076-ADEC87DC85A6}" destId="{3B2EA53B-BB64-164E-A358-A81CE014626B}" srcOrd="0" destOrd="0" presId="urn:microsoft.com/office/officeart/2008/layout/HalfCircleOrganizationChart"/>
    <dgm:cxn modelId="{9BF409A2-10D0-8846-A338-BCBBC7FC8306}" srcId="{49C1984E-2807-BD42-B666-9C3B0DE2CA25}" destId="{FD53E813-7B11-EB4F-B076-ADEC87DC85A6}" srcOrd="3" destOrd="0" parTransId="{85ED9134-DA53-9B4C-BA84-52BBAED467BB}" sibTransId="{A89BACCD-7E3C-3B42-9B9C-8C3AB9682364}"/>
    <dgm:cxn modelId="{1BD4FC3E-33A4-474F-B531-73407B44252A}" type="presOf" srcId="{313B640C-B415-2744-82E6-5C60973ECAEB}" destId="{DE2B5197-2317-B943-8473-A9BAE75E557D}" srcOrd="0" destOrd="0" presId="urn:microsoft.com/office/officeart/2008/layout/HalfCircleOrganizationChart"/>
    <dgm:cxn modelId="{E1D3E67C-A5CB-014C-B777-7ADEA132FEB6}" type="presOf" srcId="{D14BF015-4C58-F143-AB32-365DD5933D25}" destId="{59BD2A03-A741-E14F-82DA-BC06983456B3}" srcOrd="0" destOrd="0" presId="urn:microsoft.com/office/officeart/2008/layout/HalfCircleOrganizationChart"/>
    <dgm:cxn modelId="{22A1ADA6-FE98-B94D-B60A-0E9CC76835AD}" type="presOf" srcId="{CD53BE94-63D7-5D42-881B-BD9F6CC2A995}" destId="{E683D532-CD03-824E-B1E9-C686A034EA22}" srcOrd="1" destOrd="0" presId="urn:microsoft.com/office/officeart/2008/layout/HalfCircleOrganizationChart"/>
    <dgm:cxn modelId="{CEE60D95-ECAA-3C42-976C-C2B734793DBE}" srcId="{1C1A68AE-B38A-B643-A11A-4FD059A12E09}" destId="{298AD2CA-E6EA-6D41-9F77-2FD5A74FAA87}" srcOrd="5" destOrd="0" parTransId="{FCC02AC3-7D32-5047-AFF3-65150F2A6239}" sibTransId="{9D98752C-D47E-094D-8D44-EC402F45EAAA}"/>
    <dgm:cxn modelId="{150CDF97-5D17-724B-81D4-2ECD334B1A12}" type="presOf" srcId="{1C1A68AE-B38A-B643-A11A-4FD059A12E09}" destId="{6FACD9D3-9807-E04E-BAEC-A1BED2E4673F}" srcOrd="0" destOrd="0" presId="urn:microsoft.com/office/officeart/2008/layout/HalfCircleOrganizationChart"/>
    <dgm:cxn modelId="{114B4589-EE47-C341-9C95-038209D251B5}" srcId="{1C1A68AE-B38A-B643-A11A-4FD059A12E09}" destId="{E0E214F2-BD36-6F42-8B6F-D77A94B4BA33}" srcOrd="3" destOrd="0" parTransId="{057B44FA-3E55-D34A-B306-CAEE00150AD4}" sibTransId="{A654240A-2FE6-0A42-8AB1-15985CCF9A19}"/>
    <dgm:cxn modelId="{AD4434CD-2ECB-4D42-9455-CD8CA9848053}" type="presOf" srcId="{848EA96A-858B-3448-8A86-180A7581B467}" destId="{625A5F76-FCC6-DF42-AF64-DF7B11997207}" srcOrd="0" destOrd="0" presId="urn:microsoft.com/office/officeart/2008/layout/HalfCircleOrganizationChart"/>
    <dgm:cxn modelId="{DC3972E1-6F62-9640-AA41-205A501ABC41}" srcId="{0A291C93-053E-5648-ACCF-ED0615A71E91}" destId="{098F6FF2-7057-2347-AC9A-272F744A2124}" srcOrd="0" destOrd="0" parTransId="{13DAFA29-4CDF-1B42-AFA3-D63AE2575E30}" sibTransId="{7786D731-856F-934C-9E41-C36F3E691028}"/>
    <dgm:cxn modelId="{81E95571-4640-F64C-B47B-9669B4FFCA1E}" type="presOf" srcId="{9F397A5C-65F6-9149-BA47-74C0BE6E8451}" destId="{47659635-F56A-284C-AFAD-7FE5BBABB291}" srcOrd="0" destOrd="0" presId="urn:microsoft.com/office/officeart/2008/layout/HalfCircleOrganizationChart"/>
    <dgm:cxn modelId="{84674BF3-2296-6C4F-9390-13234211693A}" type="presOf" srcId="{F04910EE-7E6C-E044-854A-BC554C03E904}" destId="{E25FC613-E380-A74D-8DA0-7AA0F90E1163}" srcOrd="0" destOrd="0" presId="urn:microsoft.com/office/officeart/2008/layout/HalfCircleOrganizationChart"/>
    <dgm:cxn modelId="{AFBA3B2D-AFAC-4849-9E6E-BDC88264F5FE}" type="presOf" srcId="{1C1A68AE-B38A-B643-A11A-4FD059A12E09}" destId="{B0761411-2563-5B45-972C-114F07518FE5}" srcOrd="1" destOrd="0" presId="urn:microsoft.com/office/officeart/2008/layout/HalfCircleOrganizationChart"/>
    <dgm:cxn modelId="{BFF2519A-8BE0-7A42-8599-AC5136CC8C5C}" srcId="{49C1984E-2807-BD42-B666-9C3B0DE2CA25}" destId="{F24584BC-89BA-624B-9EB3-36A2A29AAF11}" srcOrd="1" destOrd="0" parTransId="{A4475CDE-3709-C84B-8FB9-C7174AB219CC}" sibTransId="{A8BBF8A2-629B-1040-8D55-32636C919CFF}"/>
    <dgm:cxn modelId="{65141D75-AA61-DF48-9DB3-B24A89800C44}" type="presOf" srcId="{313B640C-B415-2744-82E6-5C60973ECAEB}" destId="{BDB33263-85C3-114A-A112-058FA8128250}" srcOrd="1" destOrd="0" presId="urn:microsoft.com/office/officeart/2008/layout/HalfCircleOrganizationChart"/>
    <dgm:cxn modelId="{20ACCEA6-070A-8945-BC0C-DA4278075FF8}" type="presOf" srcId="{6A3EB527-6ACF-0A48-9611-99C3B11B40BE}" destId="{686CC5BF-4374-E047-8130-EF90337A60BC}" srcOrd="0" destOrd="0" presId="urn:microsoft.com/office/officeart/2008/layout/HalfCircleOrganizationChart"/>
    <dgm:cxn modelId="{5B23099E-DC05-FB46-A58A-246F6119DB9A}" type="presOf" srcId="{34592096-3CA5-D14A-B6AD-FB261485AAE3}" destId="{586F0D8D-E5D8-1241-80A7-5E923A449BA0}" srcOrd="0" destOrd="0" presId="urn:microsoft.com/office/officeart/2008/layout/HalfCircleOrganizationChart"/>
    <dgm:cxn modelId="{A0D63635-D476-1A4F-833E-0DCB16E9E7CD}" type="presOf" srcId="{F24584BC-89BA-624B-9EB3-36A2A29AAF11}" destId="{13E28739-DD79-BD47-92CC-83C374FC8F03}" srcOrd="0" destOrd="0" presId="urn:microsoft.com/office/officeart/2008/layout/HalfCircleOrganizationChart"/>
    <dgm:cxn modelId="{B0A68CDC-0DF9-7342-A398-9D4AC74A7B2D}" type="presOf" srcId="{EFF471C4-EAA8-6C4B-8DDA-9AD737E6514A}" destId="{68167851-92B2-4940-8A39-CBDA506A4F9A}" srcOrd="0" destOrd="0" presId="urn:microsoft.com/office/officeart/2008/layout/HalfCircleOrganizationChart"/>
    <dgm:cxn modelId="{1609F1D2-4BBC-1045-9BCF-FCB91E708951}" type="presOf" srcId="{7B4CB9A1-A89B-5840-8274-74CED91ABC4E}" destId="{C93D3F07-E6E4-A548-BAF1-D81C4E21BAF9}" srcOrd="0" destOrd="0" presId="urn:microsoft.com/office/officeart/2008/layout/HalfCircleOrganizationChart"/>
    <dgm:cxn modelId="{E54526E5-8DEA-DD45-AEA3-0BDF5897B622}" type="presOf" srcId="{F5B29805-B80F-B84E-80D5-249DA2BB0DF1}" destId="{0FBB2E86-D616-A449-B86F-0B2A9A77AC1F}" srcOrd="1" destOrd="0" presId="urn:microsoft.com/office/officeart/2008/layout/HalfCircleOrganizationChart"/>
    <dgm:cxn modelId="{87888BAA-71E3-8743-AE3E-574BA32ECE5B}" type="presOf" srcId="{9723EC5E-5B40-B148-B7F4-0E5AF3970E0C}" destId="{ABFA01CC-66CB-B446-8C14-C4A9DEF7BF6E}" srcOrd="0" destOrd="0" presId="urn:microsoft.com/office/officeart/2008/layout/HalfCircleOrganizationChart"/>
    <dgm:cxn modelId="{491895C9-DCA1-2C40-B71B-854F40C2911F}" type="presOf" srcId="{AD091C28-9511-284D-B4BF-B2F1EB1DC710}" destId="{FD326A6D-67C1-1043-8FB1-4A4AD3754D27}" srcOrd="0" destOrd="0" presId="urn:microsoft.com/office/officeart/2008/layout/HalfCircleOrganizationChart"/>
    <dgm:cxn modelId="{8AD8DCC3-4127-7543-976E-E32501A9B937}" srcId="{49C1984E-2807-BD42-B666-9C3B0DE2CA25}" destId="{912DE6F0-AF2F-974D-B26E-A6F93C45F169}" srcOrd="2" destOrd="0" parTransId="{7B4CB9A1-A89B-5840-8274-74CED91ABC4E}" sibTransId="{F4CA0868-B382-BA4D-BC5A-9EA42E351AE6}"/>
    <dgm:cxn modelId="{C777CF22-C29C-6144-A20C-EB19CF9D8731}" type="presOf" srcId="{5121D18F-8ABE-9C40-9362-CF6DD75E0E83}" destId="{19A911C2-0EE3-284B-8E9E-CF22460B830B}" srcOrd="0" destOrd="0" presId="urn:microsoft.com/office/officeart/2008/layout/HalfCircleOrganizationChart"/>
    <dgm:cxn modelId="{46DD5DB9-2322-F848-AB1C-59B58A39608B}" type="presOf" srcId="{0A291C93-053E-5648-ACCF-ED0615A71E91}" destId="{C0C33D14-B545-E640-B43B-AD287F590995}" srcOrd="1" destOrd="0" presId="urn:microsoft.com/office/officeart/2008/layout/HalfCircleOrganizationChart"/>
    <dgm:cxn modelId="{397A47FD-1E06-0940-8B8E-59CFAA6A0A09}" type="presOf" srcId="{0C2F6B5A-5D28-8345-BEDF-7AB668200AB9}" destId="{B7687A1C-6A8C-1C48-AD57-2DDAC3F10F93}" srcOrd="1" destOrd="0" presId="urn:microsoft.com/office/officeart/2008/layout/HalfCircleOrganizationChart"/>
    <dgm:cxn modelId="{04041FE4-81CD-B947-8DE1-9999583044E8}" srcId="{098F6FF2-7057-2347-AC9A-272F744A2124}" destId="{ED5668F9-3497-2C4D-AC71-0BE437A896F7}" srcOrd="2" destOrd="0" parTransId="{FFF27AB2-1AA1-A649-B1CA-5EC4983E1A9F}" sibTransId="{4BA579C3-6924-7143-AD4B-F4D8118447E7}"/>
    <dgm:cxn modelId="{F87E46DC-FF3E-D144-9F71-AF64AD8CB15E}" type="presOf" srcId="{6A3EB527-6ACF-0A48-9611-99C3B11B40BE}" destId="{15389932-CCD0-7348-9164-B8B3FEE79A61}" srcOrd="1" destOrd="0" presId="urn:microsoft.com/office/officeart/2008/layout/HalfCircleOrganizationChart"/>
    <dgm:cxn modelId="{CD596854-27D4-E149-ABCE-375DB5541D64}" type="presParOf" srcId="{397D7F41-72A8-FA46-98DE-D7052A8298A2}" destId="{DC5049B6-5049-6E41-9D3D-F256F5593CC6}" srcOrd="0" destOrd="0" presId="urn:microsoft.com/office/officeart/2008/layout/HalfCircleOrganizationChart"/>
    <dgm:cxn modelId="{E6EA9900-9711-ED49-8953-5B04AEEA66D0}" type="presParOf" srcId="{DC5049B6-5049-6E41-9D3D-F256F5593CC6}" destId="{37820E78-60B8-3244-A850-FB01963B444A}" srcOrd="0" destOrd="0" presId="urn:microsoft.com/office/officeart/2008/layout/HalfCircleOrganizationChart"/>
    <dgm:cxn modelId="{6F12B110-110C-9146-80EC-1BAF3E38CBFD}" type="presParOf" srcId="{37820E78-60B8-3244-A850-FB01963B444A}" destId="{655C4266-0161-B747-B412-509287925401}" srcOrd="0" destOrd="0" presId="urn:microsoft.com/office/officeart/2008/layout/HalfCircleOrganizationChart"/>
    <dgm:cxn modelId="{898746A4-D9E2-E844-A781-8F79D748AA11}" type="presParOf" srcId="{37820E78-60B8-3244-A850-FB01963B444A}" destId="{CC40B9D6-B86A-1248-94C0-CC89E905B510}" srcOrd="1" destOrd="0" presId="urn:microsoft.com/office/officeart/2008/layout/HalfCircleOrganizationChart"/>
    <dgm:cxn modelId="{5A2180F7-600B-CD46-AD5F-758BC2B48968}" type="presParOf" srcId="{37820E78-60B8-3244-A850-FB01963B444A}" destId="{1221D53B-C6D8-8D42-9B14-773224F166C1}" srcOrd="2" destOrd="0" presId="urn:microsoft.com/office/officeart/2008/layout/HalfCircleOrganizationChart"/>
    <dgm:cxn modelId="{6060960E-F772-844B-8B46-CA8573A2FB19}" type="presParOf" srcId="{37820E78-60B8-3244-A850-FB01963B444A}" destId="{C0C33D14-B545-E640-B43B-AD287F590995}" srcOrd="3" destOrd="0" presId="urn:microsoft.com/office/officeart/2008/layout/HalfCircleOrganizationChart"/>
    <dgm:cxn modelId="{109C6FE9-D613-0F4D-9C7B-40C5E444846F}" type="presParOf" srcId="{DC5049B6-5049-6E41-9D3D-F256F5593CC6}" destId="{E37D5045-D9DB-1B41-BEA1-FBCD64BAB8B8}" srcOrd="1" destOrd="0" presId="urn:microsoft.com/office/officeart/2008/layout/HalfCircleOrganizationChart"/>
    <dgm:cxn modelId="{81EAB7AB-8900-0343-806C-EF2152D5D4C3}" type="presParOf" srcId="{E37D5045-D9DB-1B41-BEA1-FBCD64BAB8B8}" destId="{2A01172D-CF11-D641-9127-13BEA5460786}" srcOrd="0" destOrd="0" presId="urn:microsoft.com/office/officeart/2008/layout/HalfCircleOrganizationChart"/>
    <dgm:cxn modelId="{86B9FCE4-4775-FB42-8B29-2ABB265F0E50}" type="presParOf" srcId="{E37D5045-D9DB-1B41-BEA1-FBCD64BAB8B8}" destId="{FD5153BF-36C1-C64D-B0EE-984E590C5C70}" srcOrd="1" destOrd="0" presId="urn:microsoft.com/office/officeart/2008/layout/HalfCircleOrganizationChart"/>
    <dgm:cxn modelId="{6934B629-B5AF-8342-AD00-23763DCC42D8}" type="presParOf" srcId="{FD5153BF-36C1-C64D-B0EE-984E590C5C70}" destId="{147C5645-1B71-A14C-9359-8609D5143624}" srcOrd="0" destOrd="0" presId="urn:microsoft.com/office/officeart/2008/layout/HalfCircleOrganizationChart"/>
    <dgm:cxn modelId="{BA1068A0-77AB-3446-8C78-B86EDB18D9BD}" type="presParOf" srcId="{147C5645-1B71-A14C-9359-8609D5143624}" destId="{6AE0CAA3-455B-0841-B93F-00738EB9AAB5}" srcOrd="0" destOrd="0" presId="urn:microsoft.com/office/officeart/2008/layout/HalfCircleOrganizationChart"/>
    <dgm:cxn modelId="{1653111F-2D0B-384D-B61D-B128BA9CC75A}" type="presParOf" srcId="{147C5645-1B71-A14C-9359-8609D5143624}" destId="{2989DCEB-2DE7-8247-A6CD-EC4F81B9F15F}" srcOrd="1" destOrd="0" presId="urn:microsoft.com/office/officeart/2008/layout/HalfCircleOrganizationChart"/>
    <dgm:cxn modelId="{92240371-6FE6-A845-AD1F-DC22501F8C5B}" type="presParOf" srcId="{147C5645-1B71-A14C-9359-8609D5143624}" destId="{F8E873D9-47ED-6D43-87E2-DEA465C0EEDF}" srcOrd="2" destOrd="0" presId="urn:microsoft.com/office/officeart/2008/layout/HalfCircleOrganizationChart"/>
    <dgm:cxn modelId="{62907DA2-9504-494C-A7FB-53DAC08452F2}" type="presParOf" srcId="{147C5645-1B71-A14C-9359-8609D5143624}" destId="{157E8241-FFB4-1145-88F8-A9D788E26735}" srcOrd="3" destOrd="0" presId="urn:microsoft.com/office/officeart/2008/layout/HalfCircleOrganizationChart"/>
    <dgm:cxn modelId="{2F1DB32A-6A99-BC49-981B-79667313834F}" type="presParOf" srcId="{FD5153BF-36C1-C64D-B0EE-984E590C5C70}" destId="{D3A9E299-7199-A84E-8173-4D1CBEB8B6B9}" srcOrd="1" destOrd="0" presId="urn:microsoft.com/office/officeart/2008/layout/HalfCircleOrganizationChart"/>
    <dgm:cxn modelId="{210C99C4-4732-E049-AB42-F503037B0067}" type="presParOf" srcId="{D3A9E299-7199-A84E-8173-4D1CBEB8B6B9}" destId="{F59E2C65-7AC5-F24D-B77F-2E7C6391D994}" srcOrd="0" destOrd="0" presId="urn:microsoft.com/office/officeart/2008/layout/HalfCircleOrganizationChart"/>
    <dgm:cxn modelId="{478570C4-6251-C64E-886A-CBDC1477DD83}" type="presParOf" srcId="{D3A9E299-7199-A84E-8173-4D1CBEB8B6B9}" destId="{9F9FCC70-8148-414F-B86B-000E4CC3E919}" srcOrd="1" destOrd="0" presId="urn:microsoft.com/office/officeart/2008/layout/HalfCircleOrganizationChart"/>
    <dgm:cxn modelId="{ECE12A7D-F9C6-944B-92A7-943C13B1EF48}" type="presParOf" srcId="{9F9FCC70-8148-414F-B86B-000E4CC3E919}" destId="{24DC9A2C-DB9A-DF49-837D-F3373C8706B2}" srcOrd="0" destOrd="0" presId="urn:microsoft.com/office/officeart/2008/layout/HalfCircleOrganizationChart"/>
    <dgm:cxn modelId="{6ECEF66E-66E1-8E40-B655-E7AF47336D6A}" type="presParOf" srcId="{24DC9A2C-DB9A-DF49-837D-F3373C8706B2}" destId="{91D2D362-CA92-D84A-A67C-58DA2A030236}" srcOrd="0" destOrd="0" presId="urn:microsoft.com/office/officeart/2008/layout/HalfCircleOrganizationChart"/>
    <dgm:cxn modelId="{E43F8DD2-E2EC-5B43-BD1F-59E1AA719EF7}" type="presParOf" srcId="{24DC9A2C-DB9A-DF49-837D-F3373C8706B2}" destId="{8738E62B-D08A-084B-A80C-8003CAAE0614}" srcOrd="1" destOrd="0" presId="urn:microsoft.com/office/officeart/2008/layout/HalfCircleOrganizationChart"/>
    <dgm:cxn modelId="{C98AAEC0-B1CA-4842-A818-D05EF22149FB}" type="presParOf" srcId="{24DC9A2C-DB9A-DF49-837D-F3373C8706B2}" destId="{41E59F4C-A283-C941-9569-575AA857DDD4}" srcOrd="2" destOrd="0" presId="urn:microsoft.com/office/officeart/2008/layout/HalfCircleOrganizationChart"/>
    <dgm:cxn modelId="{98661ED3-F94A-2240-B290-3EBBDDD0AD52}" type="presParOf" srcId="{24DC9A2C-DB9A-DF49-837D-F3373C8706B2}" destId="{3D842CB1-9335-A44E-B09A-39EE7080F171}" srcOrd="3" destOrd="0" presId="urn:microsoft.com/office/officeart/2008/layout/HalfCircleOrganizationChart"/>
    <dgm:cxn modelId="{D0313323-A176-294C-A3AB-7EE42929FA99}" type="presParOf" srcId="{9F9FCC70-8148-414F-B86B-000E4CC3E919}" destId="{C70B9DC0-8EE0-E644-BB9B-F414F528571F}" srcOrd="1" destOrd="0" presId="urn:microsoft.com/office/officeart/2008/layout/HalfCircleOrganizationChart"/>
    <dgm:cxn modelId="{0E4E1D12-4917-D745-87B1-37DAC94FF029}" type="presParOf" srcId="{9F9FCC70-8148-414F-B86B-000E4CC3E919}" destId="{B16A4B0D-774C-9C4B-941F-135CCF55BDF6}" srcOrd="2" destOrd="0" presId="urn:microsoft.com/office/officeart/2008/layout/HalfCircleOrganizationChart"/>
    <dgm:cxn modelId="{FDC56560-9E5E-AB45-821F-B8617AAD7B0F}" type="presParOf" srcId="{D3A9E299-7199-A84E-8173-4D1CBEB8B6B9}" destId="{85CDAD6A-E18B-0A41-8032-0B0CC1CDB1B2}" srcOrd="2" destOrd="0" presId="urn:microsoft.com/office/officeart/2008/layout/HalfCircleOrganizationChart"/>
    <dgm:cxn modelId="{F9B8654A-33A1-644B-BDB8-3DCCCBF9E937}" type="presParOf" srcId="{D3A9E299-7199-A84E-8173-4D1CBEB8B6B9}" destId="{B9642071-79AC-9A4B-B18F-5E1532083845}" srcOrd="3" destOrd="0" presId="urn:microsoft.com/office/officeart/2008/layout/HalfCircleOrganizationChart"/>
    <dgm:cxn modelId="{D90382BC-A02A-DF4D-ACED-F2175B781699}" type="presParOf" srcId="{B9642071-79AC-9A4B-B18F-5E1532083845}" destId="{AA7894D7-0ADC-4740-92D3-68E7D22A2409}" srcOrd="0" destOrd="0" presId="urn:microsoft.com/office/officeart/2008/layout/HalfCircleOrganizationChart"/>
    <dgm:cxn modelId="{3817C371-1F94-6641-A384-F05C5C30A156}" type="presParOf" srcId="{AA7894D7-0ADC-4740-92D3-68E7D22A2409}" destId="{382F2D21-B080-E54D-860D-E93AE85E8E35}" srcOrd="0" destOrd="0" presId="urn:microsoft.com/office/officeart/2008/layout/HalfCircleOrganizationChart"/>
    <dgm:cxn modelId="{E808E05F-6B7F-0F42-8BFA-BA54A4CB8DA3}" type="presParOf" srcId="{AA7894D7-0ADC-4740-92D3-68E7D22A2409}" destId="{B14E5C14-6045-EA47-B38A-2FC927F32379}" srcOrd="1" destOrd="0" presId="urn:microsoft.com/office/officeart/2008/layout/HalfCircleOrganizationChart"/>
    <dgm:cxn modelId="{B1E340DD-1807-A44D-9580-19CC44C2A303}" type="presParOf" srcId="{AA7894D7-0ADC-4740-92D3-68E7D22A2409}" destId="{A321957C-6891-7F49-9A2C-B51907E28277}" srcOrd="2" destOrd="0" presId="urn:microsoft.com/office/officeart/2008/layout/HalfCircleOrganizationChart"/>
    <dgm:cxn modelId="{B2CD7187-60BB-CE46-89B0-1A65BFE057DA}" type="presParOf" srcId="{AA7894D7-0ADC-4740-92D3-68E7D22A2409}" destId="{BF9BBBB8-CF5B-494A-8267-CF4B3E34034B}" srcOrd="3" destOrd="0" presId="urn:microsoft.com/office/officeart/2008/layout/HalfCircleOrganizationChart"/>
    <dgm:cxn modelId="{EB580FA3-DEC1-9B42-886B-3BE1F677811A}" type="presParOf" srcId="{B9642071-79AC-9A4B-B18F-5E1532083845}" destId="{72FAE77C-43DC-ED49-8DF0-1185DBE650A6}" srcOrd="1" destOrd="0" presId="urn:microsoft.com/office/officeart/2008/layout/HalfCircleOrganizationChart"/>
    <dgm:cxn modelId="{7D68D4F8-57AC-134B-BE64-5C313276F3BC}" type="presParOf" srcId="{B9642071-79AC-9A4B-B18F-5E1532083845}" destId="{675FFDE0-3D1B-DB42-B08A-D6B5962A945D}" srcOrd="2" destOrd="0" presId="urn:microsoft.com/office/officeart/2008/layout/HalfCircleOrganizationChart"/>
    <dgm:cxn modelId="{7E71470D-046A-944E-B0FB-6432CF96A5E7}" type="presParOf" srcId="{D3A9E299-7199-A84E-8173-4D1CBEB8B6B9}" destId="{5DBD3A10-5E97-1947-81ED-25EF241CE2DE}" srcOrd="4" destOrd="0" presId="urn:microsoft.com/office/officeart/2008/layout/HalfCircleOrganizationChart"/>
    <dgm:cxn modelId="{A5588750-E5FA-4C4F-8E0B-C637EB773DDC}" type="presParOf" srcId="{D3A9E299-7199-A84E-8173-4D1CBEB8B6B9}" destId="{C495B776-FEF7-3A41-9D7F-2CB28FD3C7AA}" srcOrd="5" destOrd="0" presId="urn:microsoft.com/office/officeart/2008/layout/HalfCircleOrganizationChart"/>
    <dgm:cxn modelId="{505C6E94-0E14-F04C-9EAE-F397B19BC7F9}" type="presParOf" srcId="{C495B776-FEF7-3A41-9D7F-2CB28FD3C7AA}" destId="{E02CB186-88E6-D145-A4A8-B79A7EDE2066}" srcOrd="0" destOrd="0" presId="urn:microsoft.com/office/officeart/2008/layout/HalfCircleOrganizationChart"/>
    <dgm:cxn modelId="{4EAD8B7D-F132-0D4A-8048-4C174ACF5E11}" type="presParOf" srcId="{E02CB186-88E6-D145-A4A8-B79A7EDE2066}" destId="{6CB4C0AA-8E5D-AD4F-B2E9-223E26A7C867}" srcOrd="0" destOrd="0" presId="urn:microsoft.com/office/officeart/2008/layout/HalfCircleOrganizationChart"/>
    <dgm:cxn modelId="{1FD3F1ED-91CF-4F48-8949-070BD2FDA509}" type="presParOf" srcId="{E02CB186-88E6-D145-A4A8-B79A7EDE2066}" destId="{886A1C9C-6B55-4E4F-B667-A9376D1A056B}" srcOrd="1" destOrd="0" presId="urn:microsoft.com/office/officeart/2008/layout/HalfCircleOrganizationChart"/>
    <dgm:cxn modelId="{18F04CB8-9AD0-9C43-B738-346A7964358E}" type="presParOf" srcId="{E02CB186-88E6-D145-A4A8-B79A7EDE2066}" destId="{F21EDE39-D826-8D4A-BEF5-200545EC8F72}" srcOrd="2" destOrd="0" presId="urn:microsoft.com/office/officeart/2008/layout/HalfCircleOrganizationChart"/>
    <dgm:cxn modelId="{838E7CFC-1444-244E-B470-30C022A3A805}" type="presParOf" srcId="{E02CB186-88E6-D145-A4A8-B79A7EDE2066}" destId="{B35364EF-F4D3-BE4F-B1A4-EA091CE00CB2}" srcOrd="3" destOrd="0" presId="urn:microsoft.com/office/officeart/2008/layout/HalfCircleOrganizationChart"/>
    <dgm:cxn modelId="{B6282468-CDB8-E547-AC6A-218C887040AD}" type="presParOf" srcId="{C495B776-FEF7-3A41-9D7F-2CB28FD3C7AA}" destId="{1B6A4134-93D1-C148-B643-F04F7726C47C}" srcOrd="1" destOrd="0" presId="urn:microsoft.com/office/officeart/2008/layout/HalfCircleOrganizationChart"/>
    <dgm:cxn modelId="{B48011CE-0204-AB4A-B4C1-B81E6B7C6D76}" type="presParOf" srcId="{1B6A4134-93D1-C148-B643-F04F7726C47C}" destId="{93372B78-F224-EF46-8C32-FDE413F1E4EE}" srcOrd="0" destOrd="0" presId="urn:microsoft.com/office/officeart/2008/layout/HalfCircleOrganizationChart"/>
    <dgm:cxn modelId="{13537CBE-9F62-574C-86CD-3B6240968C80}" type="presParOf" srcId="{1B6A4134-93D1-C148-B643-F04F7726C47C}" destId="{6A130B6B-9967-7245-858F-72B5A8A9E826}" srcOrd="1" destOrd="0" presId="urn:microsoft.com/office/officeart/2008/layout/HalfCircleOrganizationChart"/>
    <dgm:cxn modelId="{23C605B7-D427-2540-A36E-822A5188A2C1}" type="presParOf" srcId="{6A130B6B-9967-7245-858F-72B5A8A9E826}" destId="{F73F4EC6-E7B5-1643-AB25-5D7ECBAEC089}" srcOrd="0" destOrd="0" presId="urn:microsoft.com/office/officeart/2008/layout/HalfCircleOrganizationChart"/>
    <dgm:cxn modelId="{063DDC56-FD55-1247-A7DA-1E867E7EA4E7}" type="presParOf" srcId="{F73F4EC6-E7B5-1643-AB25-5D7ECBAEC089}" destId="{E25FC613-E380-A74D-8DA0-7AA0F90E1163}" srcOrd="0" destOrd="0" presId="urn:microsoft.com/office/officeart/2008/layout/HalfCircleOrganizationChart"/>
    <dgm:cxn modelId="{6FEB91DA-5C9C-E249-B301-B4CCCF292F68}" type="presParOf" srcId="{F73F4EC6-E7B5-1643-AB25-5D7ECBAEC089}" destId="{143B67D0-E3CA-CE4B-9743-58CF3075A208}" srcOrd="1" destOrd="0" presId="urn:microsoft.com/office/officeart/2008/layout/HalfCircleOrganizationChart"/>
    <dgm:cxn modelId="{7F9266FA-32A7-0349-B1C0-459B063D81F7}" type="presParOf" srcId="{F73F4EC6-E7B5-1643-AB25-5D7ECBAEC089}" destId="{094F4B2F-78E1-8849-87DD-2B81CD91AA49}" srcOrd="2" destOrd="0" presId="urn:microsoft.com/office/officeart/2008/layout/HalfCircleOrganizationChart"/>
    <dgm:cxn modelId="{35037BCD-F0DF-3B45-96D3-C81080DDADC8}" type="presParOf" srcId="{F73F4EC6-E7B5-1643-AB25-5D7ECBAEC089}" destId="{93B0F6A2-E32C-7C42-9D36-571779487A47}" srcOrd="3" destOrd="0" presId="urn:microsoft.com/office/officeart/2008/layout/HalfCircleOrganizationChart"/>
    <dgm:cxn modelId="{C1328D91-118E-8A43-81BF-F78002937449}" type="presParOf" srcId="{6A130B6B-9967-7245-858F-72B5A8A9E826}" destId="{92F678D4-45A0-BB4A-8F9B-9E2C50189F5B}" srcOrd="1" destOrd="0" presId="urn:microsoft.com/office/officeart/2008/layout/HalfCircleOrganizationChart"/>
    <dgm:cxn modelId="{356D96EC-C3BD-5B4C-8981-B00869907083}" type="presParOf" srcId="{6A130B6B-9967-7245-858F-72B5A8A9E826}" destId="{898832CA-57BD-9C44-A2E9-830148EE0A0A}" srcOrd="2" destOrd="0" presId="urn:microsoft.com/office/officeart/2008/layout/HalfCircleOrganizationChart"/>
    <dgm:cxn modelId="{CA9B7FD8-A0BF-C447-894A-648E295AEE1F}" type="presParOf" srcId="{1B6A4134-93D1-C148-B643-F04F7726C47C}" destId="{1B1CE2D4-0DC3-2B4F-83F4-7712E9E3179D}" srcOrd="2" destOrd="0" presId="urn:microsoft.com/office/officeart/2008/layout/HalfCircleOrganizationChart"/>
    <dgm:cxn modelId="{9DBCC598-58E6-044F-9506-397FE5C442DE}" type="presParOf" srcId="{1B6A4134-93D1-C148-B643-F04F7726C47C}" destId="{C897D95B-761E-B848-8235-FA5BF02D1E8B}" srcOrd="3" destOrd="0" presId="urn:microsoft.com/office/officeart/2008/layout/HalfCircleOrganizationChart"/>
    <dgm:cxn modelId="{36B06ABD-B825-C043-83C9-678211547B38}" type="presParOf" srcId="{C897D95B-761E-B848-8235-FA5BF02D1E8B}" destId="{388064FF-44B1-0B44-9421-18624FA1E033}" srcOrd="0" destOrd="0" presId="urn:microsoft.com/office/officeart/2008/layout/HalfCircleOrganizationChart"/>
    <dgm:cxn modelId="{A9476B22-DF34-0746-8EB2-EEDDBE1DEE5C}" type="presParOf" srcId="{388064FF-44B1-0B44-9421-18624FA1E033}" destId="{7B72488E-EDD6-9945-A696-9488D906A8F0}" srcOrd="0" destOrd="0" presId="urn:microsoft.com/office/officeart/2008/layout/HalfCircleOrganizationChart"/>
    <dgm:cxn modelId="{031447AA-37D6-234E-8F1B-0FC0495FFFF4}" type="presParOf" srcId="{388064FF-44B1-0B44-9421-18624FA1E033}" destId="{A8F5FFEA-B27D-1249-AC9F-A1E9A7D6CAFA}" srcOrd="1" destOrd="0" presId="urn:microsoft.com/office/officeart/2008/layout/HalfCircleOrganizationChart"/>
    <dgm:cxn modelId="{86D0CF35-E633-5446-AC11-E4C3BCE59F51}" type="presParOf" srcId="{388064FF-44B1-0B44-9421-18624FA1E033}" destId="{DDC32A0D-7ACC-024B-A21C-F2B42B1D975B}" srcOrd="2" destOrd="0" presId="urn:microsoft.com/office/officeart/2008/layout/HalfCircleOrganizationChart"/>
    <dgm:cxn modelId="{A29D3A56-E48B-6D4F-A9D0-06B586A8C243}" type="presParOf" srcId="{388064FF-44B1-0B44-9421-18624FA1E033}" destId="{0AF0AC11-D25A-4F41-B195-988E90C52973}" srcOrd="3" destOrd="0" presId="urn:microsoft.com/office/officeart/2008/layout/HalfCircleOrganizationChart"/>
    <dgm:cxn modelId="{21589380-84FB-8C42-AB4F-2D6693EB1E05}" type="presParOf" srcId="{C897D95B-761E-B848-8235-FA5BF02D1E8B}" destId="{C0F3CA8B-70A6-D942-8B49-B80947A8A854}" srcOrd="1" destOrd="0" presId="urn:microsoft.com/office/officeart/2008/layout/HalfCircleOrganizationChart"/>
    <dgm:cxn modelId="{D0F09951-804C-AD4E-89CA-04B827A64903}" type="presParOf" srcId="{C897D95B-761E-B848-8235-FA5BF02D1E8B}" destId="{D8F66295-A05A-394F-8B2F-E680B884932C}" srcOrd="2" destOrd="0" presId="urn:microsoft.com/office/officeart/2008/layout/HalfCircleOrganizationChart"/>
    <dgm:cxn modelId="{FE2DCFAE-B1FE-164E-A2DF-EEDC907E4454}" type="presParOf" srcId="{C495B776-FEF7-3A41-9D7F-2CB28FD3C7AA}" destId="{93766E7A-25FD-3A46-9406-C81D5FEA5127}" srcOrd="2" destOrd="0" presId="urn:microsoft.com/office/officeart/2008/layout/HalfCircleOrganizationChart"/>
    <dgm:cxn modelId="{B50E1164-B1A1-7E44-BBFC-87A7BB5C5025}" type="presParOf" srcId="{D3A9E299-7199-A84E-8173-4D1CBEB8B6B9}" destId="{586F0D8D-E5D8-1241-80A7-5E923A449BA0}" srcOrd="6" destOrd="0" presId="urn:microsoft.com/office/officeart/2008/layout/HalfCircleOrganizationChart"/>
    <dgm:cxn modelId="{B8F56625-FAD5-2E44-89D4-15D0E70352C5}" type="presParOf" srcId="{D3A9E299-7199-A84E-8173-4D1CBEB8B6B9}" destId="{6D56D48F-452F-7F49-990E-08CDEF5A760D}" srcOrd="7" destOrd="0" presId="urn:microsoft.com/office/officeart/2008/layout/HalfCircleOrganizationChart"/>
    <dgm:cxn modelId="{59882516-CC0E-8E43-9B1D-C6FCEE8A3C4C}" type="presParOf" srcId="{6D56D48F-452F-7F49-990E-08CDEF5A760D}" destId="{DF068C77-6646-C641-B2B8-2016DF1140B6}" srcOrd="0" destOrd="0" presId="urn:microsoft.com/office/officeart/2008/layout/HalfCircleOrganizationChart"/>
    <dgm:cxn modelId="{B8248008-1F02-4A4D-BF90-CD171EF76F77}" type="presParOf" srcId="{DF068C77-6646-C641-B2B8-2016DF1140B6}" destId="{733C6884-6293-5F49-B903-15819E5560DE}" srcOrd="0" destOrd="0" presId="urn:microsoft.com/office/officeart/2008/layout/HalfCircleOrganizationChart"/>
    <dgm:cxn modelId="{51EA385E-74D5-A746-81BE-14600651DD78}" type="presParOf" srcId="{DF068C77-6646-C641-B2B8-2016DF1140B6}" destId="{1B33D46B-D686-A54E-B5F0-659E67C35499}" srcOrd="1" destOrd="0" presId="urn:microsoft.com/office/officeart/2008/layout/HalfCircleOrganizationChart"/>
    <dgm:cxn modelId="{78D24A2E-BDF0-734B-8E00-3D0DAE04FA9C}" type="presParOf" srcId="{DF068C77-6646-C641-B2B8-2016DF1140B6}" destId="{ED92D4E4-7506-324B-AD20-184132B649B2}" srcOrd="2" destOrd="0" presId="urn:microsoft.com/office/officeart/2008/layout/HalfCircleOrganizationChart"/>
    <dgm:cxn modelId="{DD5A1C81-6C56-0845-AD5A-B2738580C3C6}" type="presParOf" srcId="{DF068C77-6646-C641-B2B8-2016DF1140B6}" destId="{695A7A5D-8D91-E84D-94ED-FC9FBBE3E435}" srcOrd="3" destOrd="0" presId="urn:microsoft.com/office/officeart/2008/layout/HalfCircleOrganizationChart"/>
    <dgm:cxn modelId="{001048C0-74A2-EF40-94BA-CB8872970E25}" type="presParOf" srcId="{6D56D48F-452F-7F49-990E-08CDEF5A760D}" destId="{55272CEB-62A4-4545-A725-D60E979E60ED}" srcOrd="1" destOrd="0" presId="urn:microsoft.com/office/officeart/2008/layout/HalfCircleOrganizationChart"/>
    <dgm:cxn modelId="{093AE34C-CB4D-BB4C-B595-36E7DAF03D4C}" type="presParOf" srcId="{6D56D48F-452F-7F49-990E-08CDEF5A760D}" destId="{953298EC-94E5-B54B-9743-E11E79607C37}" srcOrd="2" destOrd="0" presId="urn:microsoft.com/office/officeart/2008/layout/HalfCircleOrganizationChart"/>
    <dgm:cxn modelId="{287F6A98-B563-A94C-B862-99716D276719}" type="presParOf" srcId="{D3A9E299-7199-A84E-8173-4D1CBEB8B6B9}" destId="{18C54D4B-9B52-3A43-8D24-5CB7082E70F5}" srcOrd="8" destOrd="0" presId="urn:microsoft.com/office/officeart/2008/layout/HalfCircleOrganizationChart"/>
    <dgm:cxn modelId="{85ED5AF4-5459-A844-BB8A-A0398A112825}" type="presParOf" srcId="{D3A9E299-7199-A84E-8173-4D1CBEB8B6B9}" destId="{79644A41-EE85-6D40-8D90-F8E60BEF6FA0}" srcOrd="9" destOrd="0" presId="urn:microsoft.com/office/officeart/2008/layout/HalfCircleOrganizationChart"/>
    <dgm:cxn modelId="{A25FEE4C-3AA9-7D47-9C24-7D9B22FEE164}" type="presParOf" srcId="{79644A41-EE85-6D40-8D90-F8E60BEF6FA0}" destId="{DF17CE8D-F615-5047-8737-83F9027894F4}" srcOrd="0" destOrd="0" presId="urn:microsoft.com/office/officeart/2008/layout/HalfCircleOrganizationChart"/>
    <dgm:cxn modelId="{C60A67C6-D0C1-8347-A58D-7D273C183C1F}" type="presParOf" srcId="{DF17CE8D-F615-5047-8737-83F9027894F4}" destId="{3728571E-BDB7-B24E-AF1A-074E20B827AE}" srcOrd="0" destOrd="0" presId="urn:microsoft.com/office/officeart/2008/layout/HalfCircleOrganizationChart"/>
    <dgm:cxn modelId="{73BDDB7F-6C78-5F43-BF48-AFCAB38BF1DA}" type="presParOf" srcId="{DF17CE8D-F615-5047-8737-83F9027894F4}" destId="{CBF86816-132C-F74A-B9F7-740FC5418119}" srcOrd="1" destOrd="0" presId="urn:microsoft.com/office/officeart/2008/layout/HalfCircleOrganizationChart"/>
    <dgm:cxn modelId="{F222BECA-F0BC-B349-A2CB-B41D813FFD1C}" type="presParOf" srcId="{DF17CE8D-F615-5047-8737-83F9027894F4}" destId="{04EA7D5C-2FA5-514B-AA77-209AD250FDB1}" srcOrd="2" destOrd="0" presId="urn:microsoft.com/office/officeart/2008/layout/HalfCircleOrganizationChart"/>
    <dgm:cxn modelId="{C64013C7-12ED-A943-B150-0363EF6B9C09}" type="presParOf" srcId="{DF17CE8D-F615-5047-8737-83F9027894F4}" destId="{528CA2C2-E744-8F46-B8C8-6C91541A1864}" srcOrd="3" destOrd="0" presId="urn:microsoft.com/office/officeart/2008/layout/HalfCircleOrganizationChart"/>
    <dgm:cxn modelId="{3EEDCCDC-CB96-4B4E-80A1-82CFD468D306}" type="presParOf" srcId="{79644A41-EE85-6D40-8D90-F8E60BEF6FA0}" destId="{EF6A8232-4298-0542-A228-47584602F0EE}" srcOrd="1" destOrd="0" presId="urn:microsoft.com/office/officeart/2008/layout/HalfCircleOrganizationChart"/>
    <dgm:cxn modelId="{930882F4-3B0D-7448-B540-30E61EACF558}" type="presParOf" srcId="{EF6A8232-4298-0542-A228-47584602F0EE}" destId="{F5AE1F46-42BB-C147-963D-FA16485FE14F}" srcOrd="0" destOrd="0" presId="urn:microsoft.com/office/officeart/2008/layout/HalfCircleOrganizationChart"/>
    <dgm:cxn modelId="{293C07C6-A5FE-4E4E-B5F7-8F4650FD93F6}" type="presParOf" srcId="{EF6A8232-4298-0542-A228-47584602F0EE}" destId="{1945674A-4800-A84C-A683-70CE45286668}" srcOrd="1" destOrd="0" presId="urn:microsoft.com/office/officeart/2008/layout/HalfCircleOrganizationChart"/>
    <dgm:cxn modelId="{4C42436E-2775-8F4F-8493-618960B24C26}" type="presParOf" srcId="{1945674A-4800-A84C-A683-70CE45286668}" destId="{514C5E09-3413-2440-A765-FDF2EA184F24}" srcOrd="0" destOrd="0" presId="urn:microsoft.com/office/officeart/2008/layout/HalfCircleOrganizationChart"/>
    <dgm:cxn modelId="{91B6604E-4AB9-644B-A142-A9F15A1E6A28}" type="presParOf" srcId="{514C5E09-3413-2440-A765-FDF2EA184F24}" destId="{A2895AEF-9277-F448-81BC-383AA9988F95}" srcOrd="0" destOrd="0" presId="urn:microsoft.com/office/officeart/2008/layout/HalfCircleOrganizationChart"/>
    <dgm:cxn modelId="{5148CF09-9019-CC42-89C9-9AB3D712E9FC}" type="presParOf" srcId="{514C5E09-3413-2440-A765-FDF2EA184F24}" destId="{F834D0FA-DFDA-3E42-A384-CCB487CD81A8}" srcOrd="1" destOrd="0" presId="urn:microsoft.com/office/officeart/2008/layout/HalfCircleOrganizationChart"/>
    <dgm:cxn modelId="{667F7159-6BA0-0841-B3A4-7E3EF63020B3}" type="presParOf" srcId="{514C5E09-3413-2440-A765-FDF2EA184F24}" destId="{AA6EFCE9-B7EC-5D4B-A9E7-0302A921E374}" srcOrd="2" destOrd="0" presId="urn:microsoft.com/office/officeart/2008/layout/HalfCircleOrganizationChart"/>
    <dgm:cxn modelId="{17FA3400-2A08-374F-9062-C0ECC94B3C89}" type="presParOf" srcId="{514C5E09-3413-2440-A765-FDF2EA184F24}" destId="{381A192C-46E2-EA42-AD6D-178F2D72A56A}" srcOrd="3" destOrd="0" presId="urn:microsoft.com/office/officeart/2008/layout/HalfCircleOrganizationChart"/>
    <dgm:cxn modelId="{27CE0850-E268-E642-8F2C-0D9D8EECCAFA}" type="presParOf" srcId="{1945674A-4800-A84C-A683-70CE45286668}" destId="{6CB0DFDA-6A27-BE42-A113-A1A8D22A2658}" srcOrd="1" destOrd="0" presId="urn:microsoft.com/office/officeart/2008/layout/HalfCircleOrganizationChart"/>
    <dgm:cxn modelId="{8512E37D-51F2-7A48-BCB0-7F42E687168C}" type="presParOf" srcId="{1945674A-4800-A84C-A683-70CE45286668}" destId="{416160FC-1938-6545-B52C-7E6AB27BBFB7}" srcOrd="2" destOrd="0" presId="urn:microsoft.com/office/officeart/2008/layout/HalfCircleOrganizationChart"/>
    <dgm:cxn modelId="{CC20663B-4DB4-F54D-823E-B004E3C2C244}" type="presParOf" srcId="{EF6A8232-4298-0542-A228-47584602F0EE}" destId="{59BD2A03-A741-E14F-82DA-BC06983456B3}" srcOrd="2" destOrd="0" presId="urn:microsoft.com/office/officeart/2008/layout/HalfCircleOrganizationChart"/>
    <dgm:cxn modelId="{43117AFC-54E6-7046-8CBF-054F964E7AE9}" type="presParOf" srcId="{EF6A8232-4298-0542-A228-47584602F0EE}" destId="{4648EB82-581A-5247-8962-B23E77A65774}" srcOrd="3" destOrd="0" presId="urn:microsoft.com/office/officeart/2008/layout/HalfCircleOrganizationChart"/>
    <dgm:cxn modelId="{7911AB61-6964-0B43-935F-D3B23EFBEF07}" type="presParOf" srcId="{4648EB82-581A-5247-8962-B23E77A65774}" destId="{4F7374B4-0663-274F-8109-2F2225739B46}" srcOrd="0" destOrd="0" presId="urn:microsoft.com/office/officeart/2008/layout/HalfCircleOrganizationChart"/>
    <dgm:cxn modelId="{1E513663-17B6-B246-BFD3-BB82E2082D67}" type="presParOf" srcId="{4F7374B4-0663-274F-8109-2F2225739B46}" destId="{CC4AB2F0-FCB3-7C4B-9EA6-03845F2DB6F6}" srcOrd="0" destOrd="0" presId="urn:microsoft.com/office/officeart/2008/layout/HalfCircleOrganizationChart"/>
    <dgm:cxn modelId="{360FC739-35FA-7943-912F-BBFA1863E94A}" type="presParOf" srcId="{4F7374B4-0663-274F-8109-2F2225739B46}" destId="{E26C7D6C-4997-4043-B17B-15C17B197B4B}" srcOrd="1" destOrd="0" presId="urn:microsoft.com/office/officeart/2008/layout/HalfCircleOrganizationChart"/>
    <dgm:cxn modelId="{98B496C5-28EF-CA42-AAB9-55EF7C5B087B}" type="presParOf" srcId="{4F7374B4-0663-274F-8109-2F2225739B46}" destId="{243E9541-E76E-3C4A-ABBE-64A466CA1D40}" srcOrd="2" destOrd="0" presId="urn:microsoft.com/office/officeart/2008/layout/HalfCircleOrganizationChart"/>
    <dgm:cxn modelId="{088799CE-DCEF-0541-BF76-146B34319AE0}" type="presParOf" srcId="{4F7374B4-0663-274F-8109-2F2225739B46}" destId="{C62681DF-40E2-A848-B759-C9BA66994052}" srcOrd="3" destOrd="0" presId="urn:microsoft.com/office/officeart/2008/layout/HalfCircleOrganizationChart"/>
    <dgm:cxn modelId="{B4DE8674-483D-864E-852E-CCCAAE963FC7}" type="presParOf" srcId="{4648EB82-581A-5247-8962-B23E77A65774}" destId="{8B66CF7D-81BE-014B-997E-E1610963A357}" srcOrd="1" destOrd="0" presId="urn:microsoft.com/office/officeart/2008/layout/HalfCircleOrganizationChart"/>
    <dgm:cxn modelId="{D729E060-FE75-2546-A5D3-2DBB962B9CBA}" type="presParOf" srcId="{4648EB82-581A-5247-8962-B23E77A65774}" destId="{2FF1F4FD-5564-EC4A-A8BF-710D37629356}" srcOrd="2" destOrd="0" presId="urn:microsoft.com/office/officeart/2008/layout/HalfCircleOrganizationChart"/>
    <dgm:cxn modelId="{549B777A-5E44-2746-9B62-8B150EE3C87A}" type="presParOf" srcId="{EF6A8232-4298-0542-A228-47584602F0EE}" destId="{89AEF218-E9C0-A04F-9CC8-6A1184B10479}" srcOrd="4" destOrd="0" presId="urn:microsoft.com/office/officeart/2008/layout/HalfCircleOrganizationChart"/>
    <dgm:cxn modelId="{ABBE8E4C-B349-7248-8FFC-E90F7ADB88F5}" type="presParOf" srcId="{EF6A8232-4298-0542-A228-47584602F0EE}" destId="{64AC3CBA-2ECB-B04C-9ED4-E003142C82FE}" srcOrd="5" destOrd="0" presId="urn:microsoft.com/office/officeart/2008/layout/HalfCircleOrganizationChart"/>
    <dgm:cxn modelId="{BBF0E623-40C8-FD42-89A5-38D864586BDE}" type="presParOf" srcId="{64AC3CBA-2ECB-B04C-9ED4-E003142C82FE}" destId="{2A0EA271-631B-0F47-A3E3-44E59D540DE9}" srcOrd="0" destOrd="0" presId="urn:microsoft.com/office/officeart/2008/layout/HalfCircleOrganizationChart"/>
    <dgm:cxn modelId="{F521BC91-1A6C-E445-8771-CB551865037D}" type="presParOf" srcId="{2A0EA271-631B-0F47-A3E3-44E59D540DE9}" destId="{8E0DDF9A-0D9E-A449-88AA-2B7A978D6AC2}" srcOrd="0" destOrd="0" presId="urn:microsoft.com/office/officeart/2008/layout/HalfCircleOrganizationChart"/>
    <dgm:cxn modelId="{1E1D4402-DDB5-9E4C-B4E3-A354D79A59FB}" type="presParOf" srcId="{2A0EA271-631B-0F47-A3E3-44E59D540DE9}" destId="{3FBA586B-71EF-4E42-B2AD-F3FC8E5378D1}" srcOrd="1" destOrd="0" presId="urn:microsoft.com/office/officeart/2008/layout/HalfCircleOrganizationChart"/>
    <dgm:cxn modelId="{A05B12E5-55F9-7D43-AC49-EC75FF476381}" type="presParOf" srcId="{2A0EA271-631B-0F47-A3E3-44E59D540DE9}" destId="{5746AFB6-9BE7-D14B-B35F-3FB7C84B9886}" srcOrd="2" destOrd="0" presId="urn:microsoft.com/office/officeart/2008/layout/HalfCircleOrganizationChart"/>
    <dgm:cxn modelId="{ABCE8E31-7FDC-B742-851E-432C958C79AC}" type="presParOf" srcId="{2A0EA271-631B-0F47-A3E3-44E59D540DE9}" destId="{D55AE1AA-18B4-6A4A-838F-04C61141B579}" srcOrd="3" destOrd="0" presId="urn:microsoft.com/office/officeart/2008/layout/HalfCircleOrganizationChart"/>
    <dgm:cxn modelId="{E788A6BA-83A6-0F4C-96C9-4E30668CA756}" type="presParOf" srcId="{64AC3CBA-2ECB-B04C-9ED4-E003142C82FE}" destId="{FF9FC6E2-B488-4C47-9C68-A26EAFAB17C1}" srcOrd="1" destOrd="0" presId="urn:microsoft.com/office/officeart/2008/layout/HalfCircleOrganizationChart"/>
    <dgm:cxn modelId="{45EA948F-6CAC-9046-BA1E-3CFD7229A90F}" type="presParOf" srcId="{64AC3CBA-2ECB-B04C-9ED4-E003142C82FE}" destId="{DBC12097-63C9-1549-A7C0-286099EAAF58}" srcOrd="2" destOrd="0" presId="urn:microsoft.com/office/officeart/2008/layout/HalfCircleOrganizationChart"/>
    <dgm:cxn modelId="{8A9249FF-B8A3-B742-8EC2-E4F9EAE9E759}" type="presParOf" srcId="{79644A41-EE85-6D40-8D90-F8E60BEF6FA0}" destId="{7823B8E7-3F4D-104B-97F9-34A76134A28A}" srcOrd="2" destOrd="0" presId="urn:microsoft.com/office/officeart/2008/layout/HalfCircleOrganizationChart"/>
    <dgm:cxn modelId="{0A7761A6-CED5-3240-9F2E-2560F54D241E}" type="presParOf" srcId="{D3A9E299-7199-A84E-8173-4D1CBEB8B6B9}" destId="{B4D7D9B6-C59D-D641-827E-883025175671}" srcOrd="10" destOrd="0" presId="urn:microsoft.com/office/officeart/2008/layout/HalfCircleOrganizationChart"/>
    <dgm:cxn modelId="{7AFFC88D-CFCD-2149-9E2F-7FBD26EE5ECA}" type="presParOf" srcId="{D3A9E299-7199-A84E-8173-4D1CBEB8B6B9}" destId="{1F11489B-9AA1-C846-87D3-B40DB780441C}" srcOrd="11" destOrd="0" presId="urn:microsoft.com/office/officeart/2008/layout/HalfCircleOrganizationChart"/>
    <dgm:cxn modelId="{B4B4BFC0-9202-C340-BDF6-F20A34316EEE}" type="presParOf" srcId="{1F11489B-9AA1-C846-87D3-B40DB780441C}" destId="{9635AA83-8506-494D-A0EC-6ADFF1F6FAD0}" srcOrd="0" destOrd="0" presId="urn:microsoft.com/office/officeart/2008/layout/HalfCircleOrganizationChart"/>
    <dgm:cxn modelId="{825628EB-5723-ED44-BF27-4B4F809B845A}" type="presParOf" srcId="{9635AA83-8506-494D-A0EC-6ADFF1F6FAD0}" destId="{68167851-92B2-4940-8A39-CBDA506A4F9A}" srcOrd="0" destOrd="0" presId="urn:microsoft.com/office/officeart/2008/layout/HalfCircleOrganizationChart"/>
    <dgm:cxn modelId="{FCAEF7C2-09B7-8E41-ADC9-84AE0BE1C869}" type="presParOf" srcId="{9635AA83-8506-494D-A0EC-6ADFF1F6FAD0}" destId="{F3176C02-C405-B545-8B6C-38E2F8604B42}" srcOrd="1" destOrd="0" presId="urn:microsoft.com/office/officeart/2008/layout/HalfCircleOrganizationChart"/>
    <dgm:cxn modelId="{3B4506AA-6497-6544-9BF5-6EDEE2C03A71}" type="presParOf" srcId="{9635AA83-8506-494D-A0EC-6ADFF1F6FAD0}" destId="{EC32C6F7-7B6C-E244-B209-BCF0DD1AE37D}" srcOrd="2" destOrd="0" presId="urn:microsoft.com/office/officeart/2008/layout/HalfCircleOrganizationChart"/>
    <dgm:cxn modelId="{AFF8D183-DE70-1C4C-8BD7-719FE3B35871}" type="presParOf" srcId="{9635AA83-8506-494D-A0EC-6ADFF1F6FAD0}" destId="{B83247B6-3138-CE4C-9C77-BDF1BCFAC69F}" srcOrd="3" destOrd="0" presId="urn:microsoft.com/office/officeart/2008/layout/HalfCircleOrganizationChart"/>
    <dgm:cxn modelId="{10F0F405-890C-434D-BAF6-F19B2719D9E2}" type="presParOf" srcId="{1F11489B-9AA1-C846-87D3-B40DB780441C}" destId="{0E3DED76-1264-8A46-81CA-E05A0C789EF8}" srcOrd="1" destOrd="0" presId="urn:microsoft.com/office/officeart/2008/layout/HalfCircleOrganizationChart"/>
    <dgm:cxn modelId="{42DEFBCF-5506-0B4C-B005-140E26700F75}" type="presParOf" srcId="{1F11489B-9AA1-C846-87D3-B40DB780441C}" destId="{2E45EE7A-5712-8749-96EB-30197E37D9D5}" srcOrd="2" destOrd="0" presId="urn:microsoft.com/office/officeart/2008/layout/HalfCircleOrganizationChart"/>
    <dgm:cxn modelId="{42A653CB-F508-284D-9D9E-59A64808E045}" type="presParOf" srcId="{D3A9E299-7199-A84E-8173-4D1CBEB8B6B9}" destId="{339B4D52-3E2B-7F4E-BBC4-CCBB2CAE208D}" srcOrd="12" destOrd="0" presId="urn:microsoft.com/office/officeart/2008/layout/HalfCircleOrganizationChart"/>
    <dgm:cxn modelId="{E160ECFD-1563-1D4D-8B15-7A3BE872C661}" type="presParOf" srcId="{D3A9E299-7199-A84E-8173-4D1CBEB8B6B9}" destId="{7B74209C-D05F-4541-9E72-989E67A8E178}" srcOrd="13" destOrd="0" presId="urn:microsoft.com/office/officeart/2008/layout/HalfCircleOrganizationChart"/>
    <dgm:cxn modelId="{CEBB46F4-0546-4346-9F1D-D83336CA9F7B}" type="presParOf" srcId="{7B74209C-D05F-4541-9E72-989E67A8E178}" destId="{1F3C9919-11E7-BE4A-AF48-79F91E8ECF42}" srcOrd="0" destOrd="0" presId="urn:microsoft.com/office/officeart/2008/layout/HalfCircleOrganizationChart"/>
    <dgm:cxn modelId="{8959F8BB-44E5-014A-87CA-0DCDEDB3A875}" type="presParOf" srcId="{1F3C9919-11E7-BE4A-AF48-79F91E8ECF42}" destId="{AAB8430A-240F-564B-A763-F877155C9BCF}" srcOrd="0" destOrd="0" presId="urn:microsoft.com/office/officeart/2008/layout/HalfCircleOrganizationChart"/>
    <dgm:cxn modelId="{AB6E5800-A809-A147-9321-EE004186D6E3}" type="presParOf" srcId="{1F3C9919-11E7-BE4A-AF48-79F91E8ECF42}" destId="{9AB1F751-8962-0C40-B802-75C90A359CA1}" srcOrd="1" destOrd="0" presId="urn:microsoft.com/office/officeart/2008/layout/HalfCircleOrganizationChart"/>
    <dgm:cxn modelId="{15A7AC43-87CA-2343-A8C5-C26D34635FD0}" type="presParOf" srcId="{1F3C9919-11E7-BE4A-AF48-79F91E8ECF42}" destId="{B47C0D09-5EE9-6C48-981B-5C523AEE428E}" srcOrd="2" destOrd="0" presId="urn:microsoft.com/office/officeart/2008/layout/HalfCircleOrganizationChart"/>
    <dgm:cxn modelId="{7BEB519F-D908-9E4E-93D9-AF8139496334}" type="presParOf" srcId="{1F3C9919-11E7-BE4A-AF48-79F91E8ECF42}" destId="{0FBB2E86-D616-A449-B86F-0B2A9A77AC1F}" srcOrd="3" destOrd="0" presId="urn:microsoft.com/office/officeart/2008/layout/HalfCircleOrganizationChart"/>
    <dgm:cxn modelId="{F9E56FF8-881A-824B-8C4E-24C8C82AD244}" type="presParOf" srcId="{7B74209C-D05F-4541-9E72-989E67A8E178}" destId="{55030BF3-8E82-AB4E-8670-F489D7323259}" srcOrd="1" destOrd="0" presId="urn:microsoft.com/office/officeart/2008/layout/HalfCircleOrganizationChart"/>
    <dgm:cxn modelId="{44CF27E7-0F34-954D-9574-844F26D99F4C}" type="presParOf" srcId="{55030BF3-8E82-AB4E-8670-F489D7323259}" destId="{C67DC490-CC36-E848-BB49-CE019EE1CAED}" srcOrd="0" destOrd="0" presId="urn:microsoft.com/office/officeart/2008/layout/HalfCircleOrganizationChart"/>
    <dgm:cxn modelId="{CD585266-727B-8E40-9647-756671EFC090}" type="presParOf" srcId="{55030BF3-8E82-AB4E-8670-F489D7323259}" destId="{B5A31C84-4A54-9F44-A421-1408B4B5927A}" srcOrd="1" destOrd="0" presId="urn:microsoft.com/office/officeart/2008/layout/HalfCircleOrganizationChart"/>
    <dgm:cxn modelId="{D8E1AFAD-7FD5-B74C-9363-9A0A08FA3C27}" type="presParOf" srcId="{B5A31C84-4A54-9F44-A421-1408B4B5927A}" destId="{B8628E85-70AF-AC4E-B567-27F684DFBD6C}" srcOrd="0" destOrd="0" presId="urn:microsoft.com/office/officeart/2008/layout/HalfCircleOrganizationChart"/>
    <dgm:cxn modelId="{2CF48B00-8DEC-0840-90F7-3322B7F69219}" type="presParOf" srcId="{B8628E85-70AF-AC4E-B567-27F684DFBD6C}" destId="{062AE6D6-E957-F44F-97FC-5DEF3E19E871}" srcOrd="0" destOrd="0" presId="urn:microsoft.com/office/officeart/2008/layout/HalfCircleOrganizationChart"/>
    <dgm:cxn modelId="{A4CECB38-F0EC-2D43-B687-0A4AC91A0ECF}" type="presParOf" srcId="{B8628E85-70AF-AC4E-B567-27F684DFBD6C}" destId="{5136F273-436C-5E43-835E-AA171770073B}" srcOrd="1" destOrd="0" presId="urn:microsoft.com/office/officeart/2008/layout/HalfCircleOrganizationChart"/>
    <dgm:cxn modelId="{EEAF50FD-6634-6446-AB0D-1B8F6CF407BE}" type="presParOf" srcId="{B8628E85-70AF-AC4E-B567-27F684DFBD6C}" destId="{EAC72270-0B29-2B48-8C47-C1C474E25941}" srcOrd="2" destOrd="0" presId="urn:microsoft.com/office/officeart/2008/layout/HalfCircleOrganizationChart"/>
    <dgm:cxn modelId="{9C2C1DEC-8C53-9E4D-A51D-451086700725}" type="presParOf" srcId="{B8628E85-70AF-AC4E-B567-27F684DFBD6C}" destId="{B7687A1C-6A8C-1C48-AD57-2DDAC3F10F93}" srcOrd="3" destOrd="0" presId="urn:microsoft.com/office/officeart/2008/layout/HalfCircleOrganizationChart"/>
    <dgm:cxn modelId="{82EDDA09-2331-1041-B191-865C6A61E819}" type="presParOf" srcId="{B5A31C84-4A54-9F44-A421-1408B4B5927A}" destId="{83406E92-F9AA-C148-86CB-098E28E2CB01}" srcOrd="1" destOrd="0" presId="urn:microsoft.com/office/officeart/2008/layout/HalfCircleOrganizationChart"/>
    <dgm:cxn modelId="{6EB80B7B-C317-B040-BBC9-F7F433F5BDF7}" type="presParOf" srcId="{B5A31C84-4A54-9F44-A421-1408B4B5927A}" destId="{64A33538-FA8B-EB47-82A4-9D6AE006CF56}" srcOrd="2" destOrd="0" presId="urn:microsoft.com/office/officeart/2008/layout/HalfCircleOrganizationChart"/>
    <dgm:cxn modelId="{7E5180B7-5317-7C40-8FEA-01AF4E1A400B}" type="presParOf" srcId="{55030BF3-8E82-AB4E-8670-F489D7323259}" destId="{EEDACD02-A878-6F4B-B8C6-64B2897D492A}" srcOrd="2" destOrd="0" presId="urn:microsoft.com/office/officeart/2008/layout/HalfCircleOrganizationChart"/>
    <dgm:cxn modelId="{DE44D5AA-96D6-CF49-98A4-C237A72F0B8C}" type="presParOf" srcId="{55030BF3-8E82-AB4E-8670-F489D7323259}" destId="{29EDC89B-52E9-2646-8EF3-6CB43B446796}" srcOrd="3" destOrd="0" presId="urn:microsoft.com/office/officeart/2008/layout/HalfCircleOrganizationChart"/>
    <dgm:cxn modelId="{C08C84C9-06C3-2D46-BD6F-CF458EA53D1F}" type="presParOf" srcId="{29EDC89B-52E9-2646-8EF3-6CB43B446796}" destId="{FCB77BDD-B7DF-2A44-A542-B4678D280B36}" srcOrd="0" destOrd="0" presId="urn:microsoft.com/office/officeart/2008/layout/HalfCircleOrganizationChart"/>
    <dgm:cxn modelId="{4DA30F30-3CBF-B345-ACF7-124D0B464DE8}" type="presParOf" srcId="{FCB77BDD-B7DF-2A44-A542-B4678D280B36}" destId="{B64B7D45-E013-B043-B8F0-DE0867D7CBFD}" srcOrd="0" destOrd="0" presId="urn:microsoft.com/office/officeart/2008/layout/HalfCircleOrganizationChart"/>
    <dgm:cxn modelId="{C778A249-A5C4-9D4E-8A30-DD755FEFCC68}" type="presParOf" srcId="{FCB77BDD-B7DF-2A44-A542-B4678D280B36}" destId="{432AD107-E8B1-1A49-8D03-8FE21EC739A1}" srcOrd="1" destOrd="0" presId="urn:microsoft.com/office/officeart/2008/layout/HalfCircleOrganizationChart"/>
    <dgm:cxn modelId="{DC33C091-DD92-F04B-B931-E073CFCFFF19}" type="presParOf" srcId="{FCB77BDD-B7DF-2A44-A542-B4678D280B36}" destId="{A18BC750-ADBC-1A4C-BAAE-A79AF8ED8020}" srcOrd="2" destOrd="0" presId="urn:microsoft.com/office/officeart/2008/layout/HalfCircleOrganizationChart"/>
    <dgm:cxn modelId="{8AAE8B29-4CE2-B94C-8CA9-ABC82541F21F}" type="presParOf" srcId="{FCB77BDD-B7DF-2A44-A542-B4678D280B36}" destId="{C2E5F5CD-F7D7-BA4D-B2A0-D7828DA3C159}" srcOrd="3" destOrd="0" presId="urn:microsoft.com/office/officeart/2008/layout/HalfCircleOrganizationChart"/>
    <dgm:cxn modelId="{BC048A88-CE81-5345-A3D2-E76CF7F46D7A}" type="presParOf" srcId="{29EDC89B-52E9-2646-8EF3-6CB43B446796}" destId="{DFFD3772-8EAE-6041-B24C-B099D973770F}" srcOrd="1" destOrd="0" presId="urn:microsoft.com/office/officeart/2008/layout/HalfCircleOrganizationChart"/>
    <dgm:cxn modelId="{D83B0E6A-9B9E-5F49-BE5B-EF5401106B01}" type="presParOf" srcId="{29EDC89B-52E9-2646-8EF3-6CB43B446796}" destId="{BF9F9529-F414-EF45-A741-3A415F821A78}" srcOrd="2" destOrd="0" presId="urn:microsoft.com/office/officeart/2008/layout/HalfCircleOrganizationChart"/>
    <dgm:cxn modelId="{F00579E9-36DA-DF4B-A048-6A6A4DF54372}" type="presParOf" srcId="{55030BF3-8E82-AB4E-8670-F489D7323259}" destId="{25A26622-CE9B-D248-8607-2B4523B5EBD1}" srcOrd="4" destOrd="0" presId="urn:microsoft.com/office/officeart/2008/layout/HalfCircleOrganizationChart"/>
    <dgm:cxn modelId="{58FEDFC7-5096-B14F-9FAE-909F09FA05C7}" type="presParOf" srcId="{55030BF3-8E82-AB4E-8670-F489D7323259}" destId="{C57226FF-AE66-524D-9B29-17F495F07F40}" srcOrd="5" destOrd="0" presId="urn:microsoft.com/office/officeart/2008/layout/HalfCircleOrganizationChart"/>
    <dgm:cxn modelId="{8A376DCB-1623-3B43-8D93-7DF15255331D}" type="presParOf" srcId="{C57226FF-AE66-524D-9B29-17F495F07F40}" destId="{7A8A7070-A7A6-F045-9FA3-04D843F227D8}" srcOrd="0" destOrd="0" presId="urn:microsoft.com/office/officeart/2008/layout/HalfCircleOrganizationChart"/>
    <dgm:cxn modelId="{1C82D175-8AED-5648-80DA-9712D9AF3740}" type="presParOf" srcId="{7A8A7070-A7A6-F045-9FA3-04D843F227D8}" destId="{1615638D-4F27-2048-A995-936A4A10F88E}" srcOrd="0" destOrd="0" presId="urn:microsoft.com/office/officeart/2008/layout/HalfCircleOrganizationChart"/>
    <dgm:cxn modelId="{707222DC-7085-C046-BFD4-4869838E54D9}" type="presParOf" srcId="{7A8A7070-A7A6-F045-9FA3-04D843F227D8}" destId="{A752AB8A-49BB-8147-8C50-22C0AA308254}" srcOrd="1" destOrd="0" presId="urn:microsoft.com/office/officeart/2008/layout/HalfCircleOrganizationChart"/>
    <dgm:cxn modelId="{2298B653-21AC-984D-83D4-6B6E003B19CD}" type="presParOf" srcId="{7A8A7070-A7A6-F045-9FA3-04D843F227D8}" destId="{6C40477E-9C81-CE46-BD77-2BD9C3695F75}" srcOrd="2" destOrd="0" presId="urn:microsoft.com/office/officeart/2008/layout/HalfCircleOrganizationChart"/>
    <dgm:cxn modelId="{7594FB55-B566-9846-80F2-E441A0DA02C8}" type="presParOf" srcId="{7A8A7070-A7A6-F045-9FA3-04D843F227D8}" destId="{10D910F5-4F9D-0A44-9491-C914386D8BFB}" srcOrd="3" destOrd="0" presId="urn:microsoft.com/office/officeart/2008/layout/HalfCircleOrganizationChart"/>
    <dgm:cxn modelId="{CCE2113E-6DB3-9244-A3D9-8D6DC5AD58A3}" type="presParOf" srcId="{C57226FF-AE66-524D-9B29-17F495F07F40}" destId="{517AA9E6-0CF3-434D-8CB8-430FB8E95F3A}" srcOrd="1" destOrd="0" presId="urn:microsoft.com/office/officeart/2008/layout/HalfCircleOrganizationChart"/>
    <dgm:cxn modelId="{5919D1E2-6D38-484F-A391-435FD7170E25}" type="presParOf" srcId="{C57226FF-AE66-524D-9B29-17F495F07F40}" destId="{F956BE61-4EA2-6E41-BA1B-57FEC283C956}" srcOrd="2" destOrd="0" presId="urn:microsoft.com/office/officeart/2008/layout/HalfCircleOrganizationChart"/>
    <dgm:cxn modelId="{7E6FC8A7-A7C9-284A-9426-2F984DC78930}" type="presParOf" srcId="{7B74209C-D05F-4541-9E72-989E67A8E178}" destId="{EE294695-307F-D14A-A05E-FDE9FFF70AA6}" srcOrd="2" destOrd="0" presId="urn:microsoft.com/office/officeart/2008/layout/HalfCircleOrganizationChart"/>
    <dgm:cxn modelId="{FA018E27-E6B2-A94B-AD15-7D3D7A607135}" type="presParOf" srcId="{FD5153BF-36C1-C64D-B0EE-984E590C5C70}" destId="{71043B0A-4315-A146-A5D2-F723F0F46EA3}" srcOrd="2" destOrd="0" presId="urn:microsoft.com/office/officeart/2008/layout/HalfCircleOrganizationChart"/>
    <dgm:cxn modelId="{398CF93B-33CE-F449-9D7A-C03C06193DBC}" type="presParOf" srcId="{E37D5045-D9DB-1B41-BEA1-FBCD64BAB8B8}" destId="{19A911C2-0EE3-284B-8E9E-CF22460B830B}" srcOrd="2" destOrd="0" presId="urn:microsoft.com/office/officeart/2008/layout/HalfCircleOrganizationChart"/>
    <dgm:cxn modelId="{00E0F22F-6CF5-674B-B482-D7A9AEA5C0AF}" type="presParOf" srcId="{E37D5045-D9DB-1B41-BEA1-FBCD64BAB8B8}" destId="{D53AD4B7-4979-CE41-A8BF-25AFC75B34C0}" srcOrd="3" destOrd="0" presId="urn:microsoft.com/office/officeart/2008/layout/HalfCircleOrganizationChart"/>
    <dgm:cxn modelId="{939F551A-F804-BA47-8E14-FB1B43525649}" type="presParOf" srcId="{D53AD4B7-4979-CE41-A8BF-25AFC75B34C0}" destId="{777BA384-BBAA-214F-9A8E-45D58B6A4459}" srcOrd="0" destOrd="0" presId="urn:microsoft.com/office/officeart/2008/layout/HalfCircleOrganizationChart"/>
    <dgm:cxn modelId="{68EE4425-D354-6345-8028-EE260AD94AE4}" type="presParOf" srcId="{777BA384-BBAA-214F-9A8E-45D58B6A4459}" destId="{6FACD9D3-9807-E04E-BAEC-A1BED2E4673F}" srcOrd="0" destOrd="0" presId="urn:microsoft.com/office/officeart/2008/layout/HalfCircleOrganizationChart"/>
    <dgm:cxn modelId="{D81AD3AA-3B7E-FB48-B6EA-D6678A9025A8}" type="presParOf" srcId="{777BA384-BBAA-214F-9A8E-45D58B6A4459}" destId="{D78C6553-D336-7148-B60A-D4C358E601DE}" srcOrd="1" destOrd="0" presId="urn:microsoft.com/office/officeart/2008/layout/HalfCircleOrganizationChart"/>
    <dgm:cxn modelId="{6AB15A3A-18A6-0441-BD06-F5FC90039858}" type="presParOf" srcId="{777BA384-BBAA-214F-9A8E-45D58B6A4459}" destId="{15DBF071-FCAD-7042-8A1F-F69BF74146E0}" srcOrd="2" destOrd="0" presId="urn:microsoft.com/office/officeart/2008/layout/HalfCircleOrganizationChart"/>
    <dgm:cxn modelId="{FB981767-C932-7E4F-B121-AD91E80B07F2}" type="presParOf" srcId="{777BA384-BBAA-214F-9A8E-45D58B6A4459}" destId="{B0761411-2563-5B45-972C-114F07518FE5}" srcOrd="3" destOrd="0" presId="urn:microsoft.com/office/officeart/2008/layout/HalfCircleOrganizationChart"/>
    <dgm:cxn modelId="{59C7A2E6-C1BE-B244-BE12-D08BE83C1E4B}" type="presParOf" srcId="{D53AD4B7-4979-CE41-A8BF-25AFC75B34C0}" destId="{DF1A7A1B-D305-3D44-8D45-432F47C54AF8}" srcOrd="1" destOrd="0" presId="urn:microsoft.com/office/officeart/2008/layout/HalfCircleOrganizationChart"/>
    <dgm:cxn modelId="{6BD85A55-3816-EA43-AB71-35196CFEBB50}" type="presParOf" srcId="{DF1A7A1B-D305-3D44-8D45-432F47C54AF8}" destId="{661BEA2E-1427-A240-A83E-9BDE4DC0AF38}" srcOrd="0" destOrd="0" presId="urn:microsoft.com/office/officeart/2008/layout/HalfCircleOrganizationChart"/>
    <dgm:cxn modelId="{14697436-B632-0B45-953E-8F42161684F5}" type="presParOf" srcId="{DF1A7A1B-D305-3D44-8D45-432F47C54AF8}" destId="{C1D6E614-B39C-E04D-AD3E-7842A7B05FBC}" srcOrd="1" destOrd="0" presId="urn:microsoft.com/office/officeart/2008/layout/HalfCircleOrganizationChart"/>
    <dgm:cxn modelId="{D547E1D7-4C8F-4749-B279-A773592F3D71}" type="presParOf" srcId="{C1D6E614-B39C-E04D-AD3E-7842A7B05FBC}" destId="{7BDCEF9D-67EE-C744-8BAB-662F5887D38C}" srcOrd="0" destOrd="0" presId="urn:microsoft.com/office/officeart/2008/layout/HalfCircleOrganizationChart"/>
    <dgm:cxn modelId="{9E69E124-2F74-1645-B5EB-71C020629AEF}" type="presParOf" srcId="{7BDCEF9D-67EE-C744-8BAB-662F5887D38C}" destId="{DE2B5197-2317-B943-8473-A9BAE75E557D}" srcOrd="0" destOrd="0" presId="urn:microsoft.com/office/officeart/2008/layout/HalfCircleOrganizationChart"/>
    <dgm:cxn modelId="{BB2A6990-24CA-C144-BEBF-1498EBD1BEB3}" type="presParOf" srcId="{7BDCEF9D-67EE-C744-8BAB-662F5887D38C}" destId="{571D8F88-FF9A-D449-B9F7-E0CD4A84497C}" srcOrd="1" destOrd="0" presId="urn:microsoft.com/office/officeart/2008/layout/HalfCircleOrganizationChart"/>
    <dgm:cxn modelId="{C06888C8-992A-7E49-ADDB-5B4268B8FDB1}" type="presParOf" srcId="{7BDCEF9D-67EE-C744-8BAB-662F5887D38C}" destId="{B3225B5B-5C9F-9C44-AD07-08EB174E73E7}" srcOrd="2" destOrd="0" presId="urn:microsoft.com/office/officeart/2008/layout/HalfCircleOrganizationChart"/>
    <dgm:cxn modelId="{A184E39D-4D36-3344-B281-042DD71F3B5C}" type="presParOf" srcId="{7BDCEF9D-67EE-C744-8BAB-662F5887D38C}" destId="{BDB33263-85C3-114A-A112-058FA8128250}" srcOrd="3" destOrd="0" presId="urn:microsoft.com/office/officeart/2008/layout/HalfCircleOrganizationChart"/>
    <dgm:cxn modelId="{C0137856-C443-5341-8822-EF2E8B22D5E6}" type="presParOf" srcId="{C1D6E614-B39C-E04D-AD3E-7842A7B05FBC}" destId="{1CBD0672-4F5A-8148-A4F5-AA1ADE66F550}" srcOrd="1" destOrd="0" presId="urn:microsoft.com/office/officeart/2008/layout/HalfCircleOrganizationChart"/>
    <dgm:cxn modelId="{4A461973-5247-F74D-AD8F-ADE0CC9BFCA1}" type="presParOf" srcId="{C1D6E614-B39C-E04D-AD3E-7842A7B05FBC}" destId="{61E38381-332D-354B-89A8-2E380916A287}" srcOrd="2" destOrd="0" presId="urn:microsoft.com/office/officeart/2008/layout/HalfCircleOrganizationChart"/>
    <dgm:cxn modelId="{40414489-12BC-5F42-9563-4CA9D06A9CE5}" type="presParOf" srcId="{DF1A7A1B-D305-3D44-8D45-432F47C54AF8}" destId="{45563FE1-EC3D-DB41-8A4B-BB3C82A7F64E}" srcOrd="2" destOrd="0" presId="urn:microsoft.com/office/officeart/2008/layout/HalfCircleOrganizationChart"/>
    <dgm:cxn modelId="{341D3534-B651-DC42-B0D1-7338D9745C28}" type="presParOf" srcId="{DF1A7A1B-D305-3D44-8D45-432F47C54AF8}" destId="{E36FC40D-C1B2-A648-B138-7FCC0E00F9CE}" srcOrd="3" destOrd="0" presId="urn:microsoft.com/office/officeart/2008/layout/HalfCircleOrganizationChart"/>
    <dgm:cxn modelId="{C5E94ECC-C896-D849-8E69-417F91B7BF7C}" type="presParOf" srcId="{E36FC40D-C1B2-A648-B138-7FCC0E00F9CE}" destId="{BB1B6CF0-3585-9547-9F37-D727ED3A6BFF}" srcOrd="0" destOrd="0" presId="urn:microsoft.com/office/officeart/2008/layout/HalfCircleOrganizationChart"/>
    <dgm:cxn modelId="{3B23C822-F74D-9943-BC11-2B7E8146E877}" type="presParOf" srcId="{BB1B6CF0-3585-9547-9F37-D727ED3A6BFF}" destId="{16FFD37C-C605-C64B-9FFD-843CBDAE8F4C}" srcOrd="0" destOrd="0" presId="urn:microsoft.com/office/officeart/2008/layout/HalfCircleOrganizationChart"/>
    <dgm:cxn modelId="{58D4E491-A28A-CE4B-83C2-ADE5BC15633E}" type="presParOf" srcId="{BB1B6CF0-3585-9547-9F37-D727ED3A6BFF}" destId="{CFD719B6-0F1B-6C48-8B0F-AB1C29EB1BC4}" srcOrd="1" destOrd="0" presId="urn:microsoft.com/office/officeart/2008/layout/HalfCircleOrganizationChart"/>
    <dgm:cxn modelId="{76CCC50F-8AEE-4748-9436-DEEA9F586FA5}" type="presParOf" srcId="{BB1B6CF0-3585-9547-9F37-D727ED3A6BFF}" destId="{655D67C2-A569-4B4E-9AFE-21B87ECC28CA}" srcOrd="2" destOrd="0" presId="urn:microsoft.com/office/officeart/2008/layout/HalfCircleOrganizationChart"/>
    <dgm:cxn modelId="{1E5A1AB7-D375-B24A-9C8E-81362BCD8DCA}" type="presParOf" srcId="{BB1B6CF0-3585-9547-9F37-D727ED3A6BFF}" destId="{EC16CE5F-81E2-C545-BB50-B91B46F3177E}" srcOrd="3" destOrd="0" presId="urn:microsoft.com/office/officeart/2008/layout/HalfCircleOrganizationChart"/>
    <dgm:cxn modelId="{85143DEB-D3A1-1746-848B-D890AA74334E}" type="presParOf" srcId="{E36FC40D-C1B2-A648-B138-7FCC0E00F9CE}" destId="{06F09CFD-629D-CB4A-945A-9C9607AB58AA}" srcOrd="1" destOrd="0" presId="urn:microsoft.com/office/officeart/2008/layout/HalfCircleOrganizationChart"/>
    <dgm:cxn modelId="{2B886C50-FCB2-8346-B402-E4BBCCA75A2E}" type="presParOf" srcId="{06F09CFD-629D-CB4A-945A-9C9607AB58AA}" destId="{FD326A6D-67C1-1043-8FB1-4A4AD3754D27}" srcOrd="0" destOrd="0" presId="urn:microsoft.com/office/officeart/2008/layout/HalfCircleOrganizationChart"/>
    <dgm:cxn modelId="{E9905401-567A-E542-818F-F48CD814C03A}" type="presParOf" srcId="{06F09CFD-629D-CB4A-945A-9C9607AB58AA}" destId="{116C3BE5-BD94-3649-B91D-1A346C6B4094}" srcOrd="1" destOrd="0" presId="urn:microsoft.com/office/officeart/2008/layout/HalfCircleOrganizationChart"/>
    <dgm:cxn modelId="{DDE0A531-3AA9-6E4B-B7FE-4F24BC6A1DCC}" type="presParOf" srcId="{116C3BE5-BD94-3649-B91D-1A346C6B4094}" destId="{A3075EFD-FB16-694D-86BC-21F54B2B5F34}" srcOrd="0" destOrd="0" presId="urn:microsoft.com/office/officeart/2008/layout/HalfCircleOrganizationChart"/>
    <dgm:cxn modelId="{C5BD0215-5B56-8B4F-920F-D5048477B4EA}" type="presParOf" srcId="{A3075EFD-FB16-694D-86BC-21F54B2B5F34}" destId="{338B282D-FE67-4144-8FA3-8D62CD2F3E96}" srcOrd="0" destOrd="0" presId="urn:microsoft.com/office/officeart/2008/layout/HalfCircleOrganizationChart"/>
    <dgm:cxn modelId="{2A4EF951-6DCC-5E43-861F-65A3A551AC6C}" type="presParOf" srcId="{A3075EFD-FB16-694D-86BC-21F54B2B5F34}" destId="{720D1D32-83B2-C64B-8E30-17E7397D3B15}" srcOrd="1" destOrd="0" presId="urn:microsoft.com/office/officeart/2008/layout/HalfCircleOrganizationChart"/>
    <dgm:cxn modelId="{3EFC0935-9915-2447-8882-3437378CE6DA}" type="presParOf" srcId="{A3075EFD-FB16-694D-86BC-21F54B2B5F34}" destId="{2292A6DB-5773-D24D-BC23-58BB679AF27F}" srcOrd="2" destOrd="0" presId="urn:microsoft.com/office/officeart/2008/layout/HalfCircleOrganizationChart"/>
    <dgm:cxn modelId="{A2AD92C7-864C-EC42-9487-C57D92BFCF8C}" type="presParOf" srcId="{A3075EFD-FB16-694D-86BC-21F54B2B5F34}" destId="{2E5C290D-444E-6D4C-977C-FEC91B08DC59}" srcOrd="3" destOrd="0" presId="urn:microsoft.com/office/officeart/2008/layout/HalfCircleOrganizationChart"/>
    <dgm:cxn modelId="{1E2C4BC3-5349-024B-821F-A573A686E93D}" type="presParOf" srcId="{116C3BE5-BD94-3649-B91D-1A346C6B4094}" destId="{BA3C1780-63AB-9047-8E30-7AA8CAB8EA2E}" srcOrd="1" destOrd="0" presId="urn:microsoft.com/office/officeart/2008/layout/HalfCircleOrganizationChart"/>
    <dgm:cxn modelId="{2B3A9516-2087-9348-8A01-6DD9EDC5CE4D}" type="presParOf" srcId="{116C3BE5-BD94-3649-B91D-1A346C6B4094}" destId="{EBF2D923-3597-9440-B0E1-9F27E50C82D8}" srcOrd="2" destOrd="0" presId="urn:microsoft.com/office/officeart/2008/layout/HalfCircleOrganizationChart"/>
    <dgm:cxn modelId="{271F4E00-D3B4-6C45-A85B-047D48CA52B7}" type="presParOf" srcId="{06F09CFD-629D-CB4A-945A-9C9607AB58AA}" destId="{DEC4A8FD-5276-5F4A-BF43-1E104C1A6612}" srcOrd="2" destOrd="0" presId="urn:microsoft.com/office/officeart/2008/layout/HalfCircleOrganizationChart"/>
    <dgm:cxn modelId="{AF57344D-8882-144C-B274-D372ECB7818E}" type="presParOf" srcId="{06F09CFD-629D-CB4A-945A-9C9607AB58AA}" destId="{92B6FEB0-4B5F-A446-AC3C-E73A7D747F15}" srcOrd="3" destOrd="0" presId="urn:microsoft.com/office/officeart/2008/layout/HalfCircleOrganizationChart"/>
    <dgm:cxn modelId="{F0B2BAA2-BD6C-8F44-98AD-0DECAF6B4F36}" type="presParOf" srcId="{92B6FEB0-4B5F-A446-AC3C-E73A7D747F15}" destId="{4A5AE98F-8661-3442-9161-D09E6C40EB50}" srcOrd="0" destOrd="0" presId="urn:microsoft.com/office/officeart/2008/layout/HalfCircleOrganizationChart"/>
    <dgm:cxn modelId="{9DC84F7B-711C-2F43-881B-E4D6C871C4FF}" type="presParOf" srcId="{4A5AE98F-8661-3442-9161-D09E6C40EB50}" destId="{1E1F058E-031F-2E41-B9CF-CD60DF4FCB3E}" srcOrd="0" destOrd="0" presId="urn:microsoft.com/office/officeart/2008/layout/HalfCircleOrganizationChart"/>
    <dgm:cxn modelId="{6706965D-D53C-DF4F-81C8-8BCFC85909D0}" type="presParOf" srcId="{4A5AE98F-8661-3442-9161-D09E6C40EB50}" destId="{ED4151B3-DFEB-2843-8D64-0B6F75A04F0E}" srcOrd="1" destOrd="0" presId="urn:microsoft.com/office/officeart/2008/layout/HalfCircleOrganizationChart"/>
    <dgm:cxn modelId="{79865405-42A0-7D47-9272-59CE033E7455}" type="presParOf" srcId="{4A5AE98F-8661-3442-9161-D09E6C40EB50}" destId="{9C095583-13FD-A84B-B1C0-7FFE252E17AD}" srcOrd="2" destOrd="0" presId="urn:microsoft.com/office/officeart/2008/layout/HalfCircleOrganizationChart"/>
    <dgm:cxn modelId="{577BD383-CC83-B94C-8FEC-E31789E9D465}" type="presParOf" srcId="{4A5AE98F-8661-3442-9161-D09E6C40EB50}" destId="{E683D532-CD03-824E-B1E9-C686A034EA22}" srcOrd="3" destOrd="0" presId="urn:microsoft.com/office/officeart/2008/layout/HalfCircleOrganizationChart"/>
    <dgm:cxn modelId="{4F11334C-2174-8940-9B2F-5E3587CA2ABD}" type="presParOf" srcId="{92B6FEB0-4B5F-A446-AC3C-E73A7D747F15}" destId="{8876107A-30CD-DA47-AC2E-26333AFF86AD}" srcOrd="1" destOrd="0" presId="urn:microsoft.com/office/officeart/2008/layout/HalfCircleOrganizationChart"/>
    <dgm:cxn modelId="{F5DA7B51-4F5A-7E40-806F-552F020F4A27}" type="presParOf" srcId="{8876107A-30CD-DA47-AC2E-26333AFF86AD}" destId="{120E0C55-FD40-BA47-A3AB-EE7B69E01439}" srcOrd="0" destOrd="0" presId="urn:microsoft.com/office/officeart/2008/layout/HalfCircleOrganizationChart"/>
    <dgm:cxn modelId="{CC4E7270-E280-0D4E-B524-6B54B64C3960}" type="presParOf" srcId="{8876107A-30CD-DA47-AC2E-26333AFF86AD}" destId="{9989A4B8-C62B-FA46-B04D-1839692917D5}" srcOrd="1" destOrd="0" presId="urn:microsoft.com/office/officeart/2008/layout/HalfCircleOrganizationChart"/>
    <dgm:cxn modelId="{B9243784-7506-E840-90AD-6230EE3ABD4F}" type="presParOf" srcId="{9989A4B8-C62B-FA46-B04D-1839692917D5}" destId="{7B2222D3-BD20-014D-B086-C684E879A5D8}" srcOrd="0" destOrd="0" presId="urn:microsoft.com/office/officeart/2008/layout/HalfCircleOrganizationChart"/>
    <dgm:cxn modelId="{FC2E1BD2-5B12-6F4F-B110-EC137365D7CF}" type="presParOf" srcId="{7B2222D3-BD20-014D-B086-C684E879A5D8}" destId="{D9AFA551-E2D4-9B44-BB75-AFC4C6D4A494}" srcOrd="0" destOrd="0" presId="urn:microsoft.com/office/officeart/2008/layout/HalfCircleOrganizationChart"/>
    <dgm:cxn modelId="{EA68ACDA-5F10-7546-96EA-72DF971E7FA9}" type="presParOf" srcId="{7B2222D3-BD20-014D-B086-C684E879A5D8}" destId="{19C4C69F-AD4C-5C4B-81E4-B701AEC69E97}" srcOrd="1" destOrd="0" presId="urn:microsoft.com/office/officeart/2008/layout/HalfCircleOrganizationChart"/>
    <dgm:cxn modelId="{DC66BDDA-2D57-0A47-9410-723DDACACB49}" type="presParOf" srcId="{7B2222D3-BD20-014D-B086-C684E879A5D8}" destId="{37F76207-4DA2-9645-A005-45AEF25EE231}" srcOrd="2" destOrd="0" presId="urn:microsoft.com/office/officeart/2008/layout/HalfCircleOrganizationChart"/>
    <dgm:cxn modelId="{387282AD-AFDB-6646-8405-D03D6FA2DE63}" type="presParOf" srcId="{7B2222D3-BD20-014D-B086-C684E879A5D8}" destId="{31CB7CB9-056B-884A-9241-DFCBBEE734BA}" srcOrd="3" destOrd="0" presId="urn:microsoft.com/office/officeart/2008/layout/HalfCircleOrganizationChart"/>
    <dgm:cxn modelId="{2E77C6EF-468C-234B-AAEF-7639A0D54583}" type="presParOf" srcId="{9989A4B8-C62B-FA46-B04D-1839692917D5}" destId="{45AA5C81-86E0-4B49-9808-2194B4AC5CE5}" srcOrd="1" destOrd="0" presId="urn:microsoft.com/office/officeart/2008/layout/HalfCircleOrganizationChart"/>
    <dgm:cxn modelId="{561D47EC-9612-654E-816D-71CFD37835FF}" type="presParOf" srcId="{9989A4B8-C62B-FA46-B04D-1839692917D5}" destId="{DADCE9B1-AFA4-4B41-8602-4DE97983994E}" srcOrd="2" destOrd="0" presId="urn:microsoft.com/office/officeart/2008/layout/HalfCircleOrganizationChart"/>
    <dgm:cxn modelId="{7BE888F3-1E12-F843-B6D0-70EC32B0BAC2}" type="presParOf" srcId="{8876107A-30CD-DA47-AC2E-26333AFF86AD}" destId="{B8F58BBB-E15A-D84A-BC79-F7F899320545}" srcOrd="2" destOrd="0" presId="urn:microsoft.com/office/officeart/2008/layout/HalfCircleOrganizationChart"/>
    <dgm:cxn modelId="{1A566C32-DCB6-964C-8086-4DD84F698641}" type="presParOf" srcId="{8876107A-30CD-DA47-AC2E-26333AFF86AD}" destId="{AB2A5CE8-4665-D046-8B86-64FC2626CF3A}" srcOrd="3" destOrd="0" presId="urn:microsoft.com/office/officeart/2008/layout/HalfCircleOrganizationChart"/>
    <dgm:cxn modelId="{6530CC05-F162-D440-99F0-715A2E42E14E}" type="presParOf" srcId="{AB2A5CE8-4665-D046-8B86-64FC2626CF3A}" destId="{20CDE4BC-80AD-3E43-9EC2-ADA5E01A01C5}" srcOrd="0" destOrd="0" presId="urn:microsoft.com/office/officeart/2008/layout/HalfCircleOrganizationChart"/>
    <dgm:cxn modelId="{260BCE92-0B9D-414D-85E8-E8C4ECC5BD31}" type="presParOf" srcId="{20CDE4BC-80AD-3E43-9EC2-ADA5E01A01C5}" destId="{ABFA01CC-66CB-B446-8C14-C4A9DEF7BF6E}" srcOrd="0" destOrd="0" presId="urn:microsoft.com/office/officeart/2008/layout/HalfCircleOrganizationChart"/>
    <dgm:cxn modelId="{9A6ADA6E-4747-3641-A482-FC3B1ECE7E63}" type="presParOf" srcId="{20CDE4BC-80AD-3E43-9EC2-ADA5E01A01C5}" destId="{CB2E9359-943C-A241-AD2E-A9A505296DF1}" srcOrd="1" destOrd="0" presId="urn:microsoft.com/office/officeart/2008/layout/HalfCircleOrganizationChart"/>
    <dgm:cxn modelId="{85BF8C54-5328-2E42-AE70-30CE0CDA7455}" type="presParOf" srcId="{20CDE4BC-80AD-3E43-9EC2-ADA5E01A01C5}" destId="{46A627B8-22BF-434B-A6DC-2DD5B1230850}" srcOrd="2" destOrd="0" presId="urn:microsoft.com/office/officeart/2008/layout/HalfCircleOrganizationChart"/>
    <dgm:cxn modelId="{7731DF58-0F00-ED4F-A236-7C4D016AC845}" type="presParOf" srcId="{20CDE4BC-80AD-3E43-9EC2-ADA5E01A01C5}" destId="{D72C10F2-B83B-EA40-A8C4-266F5CDD1E89}" srcOrd="3" destOrd="0" presId="urn:microsoft.com/office/officeart/2008/layout/HalfCircleOrganizationChart"/>
    <dgm:cxn modelId="{04931E25-DBE9-7B44-9AA8-90F56F4F8013}" type="presParOf" srcId="{AB2A5CE8-4665-D046-8B86-64FC2626CF3A}" destId="{7C65EE43-1593-514F-9253-BE2304CDD9F2}" srcOrd="1" destOrd="0" presId="urn:microsoft.com/office/officeart/2008/layout/HalfCircleOrganizationChart"/>
    <dgm:cxn modelId="{4D861699-13BE-4243-8DB1-6F256EC35EB8}" type="presParOf" srcId="{AB2A5CE8-4665-D046-8B86-64FC2626CF3A}" destId="{FA248DA0-39FB-9844-A755-15D5D3DA514F}" srcOrd="2" destOrd="0" presId="urn:microsoft.com/office/officeart/2008/layout/HalfCircleOrganizationChart"/>
    <dgm:cxn modelId="{27354882-2C29-6D46-9646-74BEEA2424AC}" type="presParOf" srcId="{92B6FEB0-4B5F-A446-AC3C-E73A7D747F15}" destId="{ED267E3B-C815-C345-958F-9E43B7FBFFF8}" srcOrd="2" destOrd="0" presId="urn:microsoft.com/office/officeart/2008/layout/HalfCircleOrganizationChart"/>
    <dgm:cxn modelId="{FBA59508-9170-9C4E-9CC3-FA244BDEC05E}" type="presParOf" srcId="{E36FC40D-C1B2-A648-B138-7FCC0E00F9CE}" destId="{1E64DEFC-0E5D-3742-AE35-76BD5340857D}" srcOrd="2" destOrd="0" presId="urn:microsoft.com/office/officeart/2008/layout/HalfCircleOrganizationChart"/>
    <dgm:cxn modelId="{9B868F5C-D13A-564F-A7E5-0EAB02CBDD88}" type="presParOf" srcId="{DF1A7A1B-D305-3D44-8D45-432F47C54AF8}" destId="{9A832F90-716F-0440-8213-879FF025AED4}" srcOrd="4" destOrd="0" presId="urn:microsoft.com/office/officeart/2008/layout/HalfCircleOrganizationChart"/>
    <dgm:cxn modelId="{D6DCB199-B073-EC4D-A5E3-CA53CF64CC33}" type="presParOf" srcId="{DF1A7A1B-D305-3D44-8D45-432F47C54AF8}" destId="{681AAA64-2324-5C46-8308-1A32CD69D0D2}" srcOrd="5" destOrd="0" presId="urn:microsoft.com/office/officeart/2008/layout/HalfCircleOrganizationChart"/>
    <dgm:cxn modelId="{0F4B04CB-2AFD-C942-A408-9FEF0E5C1E02}" type="presParOf" srcId="{681AAA64-2324-5C46-8308-1A32CD69D0D2}" destId="{98E8B52D-5AA1-274E-AB38-76DF55CD043B}" srcOrd="0" destOrd="0" presId="urn:microsoft.com/office/officeart/2008/layout/HalfCircleOrganizationChart"/>
    <dgm:cxn modelId="{E791C88B-B831-EC40-B4BD-93E1FFEBE33F}" type="presParOf" srcId="{98E8B52D-5AA1-274E-AB38-76DF55CD043B}" destId="{37A32D9B-A98F-0640-B4A4-2464CCE811C1}" srcOrd="0" destOrd="0" presId="urn:microsoft.com/office/officeart/2008/layout/HalfCircleOrganizationChart"/>
    <dgm:cxn modelId="{723E196E-8ACA-2242-9A83-34F109A7C1FE}" type="presParOf" srcId="{98E8B52D-5AA1-274E-AB38-76DF55CD043B}" destId="{ED9F5971-F139-8C44-AC6F-FE0F61DB985F}" srcOrd="1" destOrd="0" presId="urn:microsoft.com/office/officeart/2008/layout/HalfCircleOrganizationChart"/>
    <dgm:cxn modelId="{E7FEF05C-F7BD-5649-B5E9-F314D05D6CDB}" type="presParOf" srcId="{98E8B52D-5AA1-274E-AB38-76DF55CD043B}" destId="{FB5A9D33-33C7-874A-8B93-16AD211F168A}" srcOrd="2" destOrd="0" presId="urn:microsoft.com/office/officeart/2008/layout/HalfCircleOrganizationChart"/>
    <dgm:cxn modelId="{903FBE71-5A7E-4D44-8CE8-1B485C289D7E}" type="presParOf" srcId="{98E8B52D-5AA1-274E-AB38-76DF55CD043B}" destId="{CEF60013-96E6-8A47-97A3-CB4558DD9FC2}" srcOrd="3" destOrd="0" presId="urn:microsoft.com/office/officeart/2008/layout/HalfCircleOrganizationChart"/>
    <dgm:cxn modelId="{FF34FBF3-C905-9B45-92B1-5F067D3BA5F8}" type="presParOf" srcId="{681AAA64-2324-5C46-8308-1A32CD69D0D2}" destId="{1CA59EF1-9B6F-E740-8EBC-FDC177A22E5A}" srcOrd="1" destOrd="0" presId="urn:microsoft.com/office/officeart/2008/layout/HalfCircleOrganizationChart"/>
    <dgm:cxn modelId="{B27743EE-91B6-1E46-8537-EF247E8E5786}" type="presParOf" srcId="{681AAA64-2324-5C46-8308-1A32CD69D0D2}" destId="{99CC5204-341A-FE4F-B768-B37103DF8826}" srcOrd="2" destOrd="0" presId="urn:microsoft.com/office/officeart/2008/layout/HalfCircleOrganizationChart"/>
    <dgm:cxn modelId="{74D5AC6A-A0CA-5C41-BFDD-836FD5485771}" type="presParOf" srcId="{DF1A7A1B-D305-3D44-8D45-432F47C54AF8}" destId="{4D91E484-25E5-6749-ADC1-D45512464A2D}" srcOrd="6" destOrd="0" presId="urn:microsoft.com/office/officeart/2008/layout/HalfCircleOrganizationChart"/>
    <dgm:cxn modelId="{8F66F5D1-A082-C942-B00D-1B2527B8E50C}" type="presParOf" srcId="{DF1A7A1B-D305-3D44-8D45-432F47C54AF8}" destId="{C0527A07-878F-DE40-A0F0-08E2D59D11E8}" srcOrd="7" destOrd="0" presId="urn:microsoft.com/office/officeart/2008/layout/HalfCircleOrganizationChart"/>
    <dgm:cxn modelId="{CF563412-DE52-2E45-8C7D-6D1EFF3DD996}" type="presParOf" srcId="{C0527A07-878F-DE40-A0F0-08E2D59D11E8}" destId="{CB073D83-5CF9-1D4D-8D05-16BC35281299}" srcOrd="0" destOrd="0" presId="urn:microsoft.com/office/officeart/2008/layout/HalfCircleOrganizationChart"/>
    <dgm:cxn modelId="{B2C6E3F0-4827-8140-9226-4A502AE70453}" type="presParOf" srcId="{CB073D83-5CF9-1D4D-8D05-16BC35281299}" destId="{7992E425-0EBE-DA4B-B6CC-F0D32A320A9F}" srcOrd="0" destOrd="0" presId="urn:microsoft.com/office/officeart/2008/layout/HalfCircleOrganizationChart"/>
    <dgm:cxn modelId="{71D417CE-21A1-4D43-B775-B690B01A855A}" type="presParOf" srcId="{CB073D83-5CF9-1D4D-8D05-16BC35281299}" destId="{CC5F8E54-D25D-BE46-A667-FCE7CBF8575D}" srcOrd="1" destOrd="0" presId="urn:microsoft.com/office/officeart/2008/layout/HalfCircleOrganizationChart"/>
    <dgm:cxn modelId="{B6F6B8E3-34BC-EE49-8328-CE7BFA88B3A5}" type="presParOf" srcId="{CB073D83-5CF9-1D4D-8D05-16BC35281299}" destId="{64CC4053-8DD0-E740-BE34-32893DF8CDFF}" srcOrd="2" destOrd="0" presId="urn:microsoft.com/office/officeart/2008/layout/HalfCircleOrganizationChart"/>
    <dgm:cxn modelId="{E849B565-4BBE-1E47-9EC2-37C4DE3473EC}" type="presParOf" srcId="{CB073D83-5CF9-1D4D-8D05-16BC35281299}" destId="{872233C5-00FB-EE4E-A3D9-71C09D6D706E}" srcOrd="3" destOrd="0" presId="urn:microsoft.com/office/officeart/2008/layout/HalfCircleOrganizationChart"/>
    <dgm:cxn modelId="{F4882A24-1C17-3B4E-80A9-730EE1AE83F0}" type="presParOf" srcId="{C0527A07-878F-DE40-A0F0-08E2D59D11E8}" destId="{441E1DC3-2F1C-5C4D-8ED1-93A83AAD4B34}" srcOrd="1" destOrd="0" presId="urn:microsoft.com/office/officeart/2008/layout/HalfCircleOrganizationChart"/>
    <dgm:cxn modelId="{33A7296D-B9CF-6549-A979-F3DE67DC7D95}" type="presParOf" srcId="{C0527A07-878F-DE40-A0F0-08E2D59D11E8}" destId="{B23F1D01-5DB3-2943-A723-7738AAB79CEE}" srcOrd="2" destOrd="0" presId="urn:microsoft.com/office/officeart/2008/layout/HalfCircleOrganizationChart"/>
    <dgm:cxn modelId="{6598362B-5288-0846-818B-C5A53EFCBE65}" type="presParOf" srcId="{DF1A7A1B-D305-3D44-8D45-432F47C54AF8}" destId="{E1A19351-B2AB-A041-98BE-DFB63A76093C}" srcOrd="8" destOrd="0" presId="urn:microsoft.com/office/officeart/2008/layout/HalfCircleOrganizationChart"/>
    <dgm:cxn modelId="{E3672A5E-1246-1D42-A792-758B8C44D8DD}" type="presParOf" srcId="{DF1A7A1B-D305-3D44-8D45-432F47C54AF8}" destId="{D51D15D8-7CC3-8343-B14C-7210F92B56D5}" srcOrd="9" destOrd="0" presId="urn:microsoft.com/office/officeart/2008/layout/HalfCircleOrganizationChart"/>
    <dgm:cxn modelId="{C0241F46-1A8A-FD4B-A578-0177EAEE9388}" type="presParOf" srcId="{D51D15D8-7CC3-8343-B14C-7210F92B56D5}" destId="{50947BA9-9976-5840-9B25-7F1F9D907920}" srcOrd="0" destOrd="0" presId="urn:microsoft.com/office/officeart/2008/layout/HalfCircleOrganizationChart"/>
    <dgm:cxn modelId="{F32F0B6F-C4A3-144B-B77B-1137DEA681C6}" type="presParOf" srcId="{50947BA9-9976-5840-9B25-7F1F9D907920}" destId="{D7249765-5D87-2341-9630-7B6A325A2CB9}" srcOrd="0" destOrd="0" presId="urn:microsoft.com/office/officeart/2008/layout/HalfCircleOrganizationChart"/>
    <dgm:cxn modelId="{FBB47552-2765-464D-BAD2-6A0CC9275F38}" type="presParOf" srcId="{50947BA9-9976-5840-9B25-7F1F9D907920}" destId="{921B1487-0C30-B941-83F4-F9F9CC425D4A}" srcOrd="1" destOrd="0" presId="urn:microsoft.com/office/officeart/2008/layout/HalfCircleOrganizationChart"/>
    <dgm:cxn modelId="{0675B206-2640-3340-A329-CE035BD646B0}" type="presParOf" srcId="{50947BA9-9976-5840-9B25-7F1F9D907920}" destId="{8F800680-B576-E247-9AA8-895FF40720CF}" srcOrd="2" destOrd="0" presId="urn:microsoft.com/office/officeart/2008/layout/HalfCircleOrganizationChart"/>
    <dgm:cxn modelId="{7BD524AA-AA70-E145-A00F-64BF7043B916}" type="presParOf" srcId="{50947BA9-9976-5840-9B25-7F1F9D907920}" destId="{4AC24800-562A-FA4B-BB36-C0A8D40FDF11}" srcOrd="3" destOrd="0" presId="urn:microsoft.com/office/officeart/2008/layout/HalfCircleOrganizationChart"/>
    <dgm:cxn modelId="{3C6ECD24-5EBC-FE41-BF76-7CC054E82085}" type="presParOf" srcId="{D51D15D8-7CC3-8343-B14C-7210F92B56D5}" destId="{4DC786FE-6EA9-6743-BE41-1297B115D4E2}" srcOrd="1" destOrd="0" presId="urn:microsoft.com/office/officeart/2008/layout/HalfCircleOrganizationChart"/>
    <dgm:cxn modelId="{E49FBE4E-2BBF-B445-803E-A1C9050EE8E3}" type="presParOf" srcId="{D51D15D8-7CC3-8343-B14C-7210F92B56D5}" destId="{879BAF62-1A1F-8843-B5B5-0A402AFCFB5F}" srcOrd="2" destOrd="0" presId="urn:microsoft.com/office/officeart/2008/layout/HalfCircleOrganizationChart"/>
    <dgm:cxn modelId="{8FBE3B19-277A-8243-B474-8897140215A1}" type="presParOf" srcId="{DF1A7A1B-D305-3D44-8D45-432F47C54AF8}" destId="{63E85C3A-1C68-5F4F-94FD-EC7948627104}" srcOrd="10" destOrd="0" presId="urn:microsoft.com/office/officeart/2008/layout/HalfCircleOrganizationChart"/>
    <dgm:cxn modelId="{7341EADF-0E7A-E341-AD8E-A57CBC875505}" type="presParOf" srcId="{DF1A7A1B-D305-3D44-8D45-432F47C54AF8}" destId="{485E4EAE-701E-024E-B6B2-274F5F24859D}" srcOrd="11" destOrd="0" presId="urn:microsoft.com/office/officeart/2008/layout/HalfCircleOrganizationChart"/>
    <dgm:cxn modelId="{4E464493-90F7-AE44-95A4-AF7E41CE472D}" type="presParOf" srcId="{485E4EAE-701E-024E-B6B2-274F5F24859D}" destId="{C1F8E658-2E64-5240-9E9B-D49C0F8A5D12}" srcOrd="0" destOrd="0" presId="urn:microsoft.com/office/officeart/2008/layout/HalfCircleOrganizationChart"/>
    <dgm:cxn modelId="{60C0F26C-013B-024B-B2CF-62C212A78CB9}" type="presParOf" srcId="{C1F8E658-2E64-5240-9E9B-D49C0F8A5D12}" destId="{F0DB32E5-9E27-D34C-94A2-D7B77C089343}" srcOrd="0" destOrd="0" presId="urn:microsoft.com/office/officeart/2008/layout/HalfCircleOrganizationChart"/>
    <dgm:cxn modelId="{8F60E325-8F83-334C-A1DD-F07C5528DF71}" type="presParOf" srcId="{C1F8E658-2E64-5240-9E9B-D49C0F8A5D12}" destId="{1D724EA7-F95E-D64F-BEBF-B40A6FF0A842}" srcOrd="1" destOrd="0" presId="urn:microsoft.com/office/officeart/2008/layout/HalfCircleOrganizationChart"/>
    <dgm:cxn modelId="{C08035AB-0E35-164D-A464-2F9B43D1145D}" type="presParOf" srcId="{C1F8E658-2E64-5240-9E9B-D49C0F8A5D12}" destId="{5ECC484B-6B99-2E47-BDAD-0AD95714B300}" srcOrd="2" destOrd="0" presId="urn:microsoft.com/office/officeart/2008/layout/HalfCircleOrganizationChart"/>
    <dgm:cxn modelId="{CA3B4E2A-D100-4646-95FF-4E605242737D}" type="presParOf" srcId="{C1F8E658-2E64-5240-9E9B-D49C0F8A5D12}" destId="{06E1BB5A-0A6F-7D46-B4AC-AA3A71E85665}" srcOrd="3" destOrd="0" presId="urn:microsoft.com/office/officeart/2008/layout/HalfCircleOrganizationChart"/>
    <dgm:cxn modelId="{5743751C-F794-8844-9506-EE75F25D7B02}" type="presParOf" srcId="{485E4EAE-701E-024E-B6B2-274F5F24859D}" destId="{7D320FB0-D6D0-564F-BFF8-107131A34AAB}" srcOrd="1" destOrd="0" presId="urn:microsoft.com/office/officeart/2008/layout/HalfCircleOrganizationChart"/>
    <dgm:cxn modelId="{1C9E1E7E-3EB5-4D4D-91EC-354E0E89FDE2}" type="presParOf" srcId="{485E4EAE-701E-024E-B6B2-274F5F24859D}" destId="{966D9FBB-FF6D-B04F-B2DB-0EACB9C6D731}" srcOrd="2" destOrd="0" presId="urn:microsoft.com/office/officeart/2008/layout/HalfCircleOrganizationChart"/>
    <dgm:cxn modelId="{BB7A06B9-27F7-7441-B02E-0AAAC96F29D2}" type="presParOf" srcId="{DF1A7A1B-D305-3D44-8D45-432F47C54AF8}" destId="{97404AE6-3B86-064E-BE4C-2391539C3C73}" srcOrd="12" destOrd="0" presId="urn:microsoft.com/office/officeart/2008/layout/HalfCircleOrganizationChart"/>
    <dgm:cxn modelId="{FD910E97-1410-3A49-98AE-5A2604F88422}" type="presParOf" srcId="{DF1A7A1B-D305-3D44-8D45-432F47C54AF8}" destId="{FDBD44C4-A66B-D742-A756-0525A0A555F7}" srcOrd="13" destOrd="0" presId="urn:microsoft.com/office/officeart/2008/layout/HalfCircleOrganizationChart"/>
    <dgm:cxn modelId="{FD58AC43-93D0-B74D-A2D9-B365C6FF3253}" type="presParOf" srcId="{FDBD44C4-A66B-D742-A756-0525A0A555F7}" destId="{C72046CB-450C-E746-A37A-58A11050304E}" srcOrd="0" destOrd="0" presId="urn:microsoft.com/office/officeart/2008/layout/HalfCircleOrganizationChart"/>
    <dgm:cxn modelId="{8B8A5AE3-93B5-6C4F-92F4-F8148D3D857E}" type="presParOf" srcId="{C72046CB-450C-E746-A37A-58A11050304E}" destId="{47659635-F56A-284C-AFAD-7FE5BBABB291}" srcOrd="0" destOrd="0" presId="urn:microsoft.com/office/officeart/2008/layout/HalfCircleOrganizationChart"/>
    <dgm:cxn modelId="{145D4DC0-1EC9-2B43-84D8-73CDE3509026}" type="presParOf" srcId="{C72046CB-450C-E746-A37A-58A11050304E}" destId="{A63005F4-4BD8-4141-99E2-A3B3DB35074D}" srcOrd="1" destOrd="0" presId="urn:microsoft.com/office/officeart/2008/layout/HalfCircleOrganizationChart"/>
    <dgm:cxn modelId="{9992DF43-8784-CF4B-9924-7100C0002422}" type="presParOf" srcId="{C72046CB-450C-E746-A37A-58A11050304E}" destId="{B187F2A5-9826-6C4D-9BA7-750042A9962B}" srcOrd="2" destOrd="0" presId="urn:microsoft.com/office/officeart/2008/layout/HalfCircleOrganizationChart"/>
    <dgm:cxn modelId="{4C8E3364-E434-7D46-BF84-BA1B0B422B45}" type="presParOf" srcId="{C72046CB-450C-E746-A37A-58A11050304E}" destId="{0931B37C-8E8F-794E-A2EB-271F7A88660A}" srcOrd="3" destOrd="0" presId="urn:microsoft.com/office/officeart/2008/layout/HalfCircleOrganizationChart"/>
    <dgm:cxn modelId="{A0C77929-1A59-B541-AD77-CA0B5E3F2AC0}" type="presParOf" srcId="{FDBD44C4-A66B-D742-A756-0525A0A555F7}" destId="{493697C4-F02A-6947-B61E-3DB8C810A1D2}" srcOrd="1" destOrd="0" presId="urn:microsoft.com/office/officeart/2008/layout/HalfCircleOrganizationChart"/>
    <dgm:cxn modelId="{6B13F653-3963-DA4D-8287-AB92E87D7040}" type="presParOf" srcId="{FDBD44C4-A66B-D742-A756-0525A0A555F7}" destId="{B5E806CC-4FC3-3249-8896-032B28B5D19D}" srcOrd="2" destOrd="0" presId="urn:microsoft.com/office/officeart/2008/layout/HalfCircleOrganizationChart"/>
    <dgm:cxn modelId="{DBEAE532-C8C1-0047-8AB7-E474C3CB5848}" type="presParOf" srcId="{DF1A7A1B-D305-3D44-8D45-432F47C54AF8}" destId="{88FDA1D4-1E42-764B-A276-65849299257F}" srcOrd="14" destOrd="0" presId="urn:microsoft.com/office/officeart/2008/layout/HalfCircleOrganizationChart"/>
    <dgm:cxn modelId="{ADCAF44F-6C8D-F54A-B26C-0C99066DEEF5}" type="presParOf" srcId="{DF1A7A1B-D305-3D44-8D45-432F47C54AF8}" destId="{68A48211-9D46-2A46-9863-5B45DF8BD426}" srcOrd="15" destOrd="0" presId="urn:microsoft.com/office/officeart/2008/layout/HalfCircleOrganizationChart"/>
    <dgm:cxn modelId="{634ED0AF-49CB-4D4E-8C2E-5DE4B103CB94}" type="presParOf" srcId="{68A48211-9D46-2A46-9863-5B45DF8BD426}" destId="{88B2B912-B2D1-3C4C-8E4A-FAADD8574071}" srcOrd="0" destOrd="0" presId="urn:microsoft.com/office/officeart/2008/layout/HalfCircleOrganizationChart"/>
    <dgm:cxn modelId="{A50969B8-D221-4249-B140-D35EB480A409}" type="presParOf" srcId="{88B2B912-B2D1-3C4C-8E4A-FAADD8574071}" destId="{686CC5BF-4374-E047-8130-EF90337A60BC}" srcOrd="0" destOrd="0" presId="urn:microsoft.com/office/officeart/2008/layout/HalfCircleOrganizationChart"/>
    <dgm:cxn modelId="{35C337E2-0B73-7041-A389-2E22386EDCC1}" type="presParOf" srcId="{88B2B912-B2D1-3C4C-8E4A-FAADD8574071}" destId="{7D3D046B-7ED7-0A4F-8CF7-21F8CACE7814}" srcOrd="1" destOrd="0" presId="urn:microsoft.com/office/officeart/2008/layout/HalfCircleOrganizationChart"/>
    <dgm:cxn modelId="{5416F7D4-0040-E44F-A7F9-C8A207D80402}" type="presParOf" srcId="{88B2B912-B2D1-3C4C-8E4A-FAADD8574071}" destId="{4C30B598-AB6E-E64B-A059-3261BF6FAC02}" srcOrd="2" destOrd="0" presId="urn:microsoft.com/office/officeart/2008/layout/HalfCircleOrganizationChart"/>
    <dgm:cxn modelId="{CAA4D3A3-6855-3845-8FEA-3AC1730FFBC4}" type="presParOf" srcId="{88B2B912-B2D1-3C4C-8E4A-FAADD8574071}" destId="{15389932-CCD0-7348-9164-B8B3FEE79A61}" srcOrd="3" destOrd="0" presId="urn:microsoft.com/office/officeart/2008/layout/HalfCircleOrganizationChart"/>
    <dgm:cxn modelId="{F6AE9DD9-CAD1-7242-A543-37A27E0285BA}" type="presParOf" srcId="{68A48211-9D46-2A46-9863-5B45DF8BD426}" destId="{908CB88B-A15E-B644-A89F-07EFCBC13731}" srcOrd="1" destOrd="0" presId="urn:microsoft.com/office/officeart/2008/layout/HalfCircleOrganizationChart"/>
    <dgm:cxn modelId="{02C509F6-9D78-A147-BD94-5EFC5B7F57D0}" type="presParOf" srcId="{908CB88B-A15E-B644-A89F-07EFCBC13731}" destId="{5B05F418-9B9A-5D48-8CE1-A5B2BD5DD126}" srcOrd="0" destOrd="0" presId="urn:microsoft.com/office/officeart/2008/layout/HalfCircleOrganizationChart"/>
    <dgm:cxn modelId="{D9D6681B-6C45-1C46-A966-A5F98480370F}" type="presParOf" srcId="{908CB88B-A15E-B644-A89F-07EFCBC13731}" destId="{CC07AD2A-DF49-2F40-9A52-0142A646F425}" srcOrd="1" destOrd="0" presId="urn:microsoft.com/office/officeart/2008/layout/HalfCircleOrganizationChart"/>
    <dgm:cxn modelId="{E78B7AD6-B1BE-9741-81F9-CA132A0492B1}" type="presParOf" srcId="{CC07AD2A-DF49-2F40-9A52-0142A646F425}" destId="{FC4A2B23-7DE4-6642-8237-E5E03C97FA9B}" srcOrd="0" destOrd="0" presId="urn:microsoft.com/office/officeart/2008/layout/HalfCircleOrganizationChart"/>
    <dgm:cxn modelId="{6175C9E0-45DB-2445-8E1A-33FE76CE8DAA}" type="presParOf" srcId="{FC4A2B23-7DE4-6642-8237-E5E03C97FA9B}" destId="{5CFC7636-A925-5F41-BDBB-1E8F94DB780B}" srcOrd="0" destOrd="0" presId="urn:microsoft.com/office/officeart/2008/layout/HalfCircleOrganizationChart"/>
    <dgm:cxn modelId="{180F521C-84A6-5741-B8E2-D528084C2BBD}" type="presParOf" srcId="{FC4A2B23-7DE4-6642-8237-E5E03C97FA9B}" destId="{85B7231A-FE7D-284E-86BB-A514877A66B9}" srcOrd="1" destOrd="0" presId="urn:microsoft.com/office/officeart/2008/layout/HalfCircleOrganizationChart"/>
    <dgm:cxn modelId="{CF47E488-CECF-FC40-87A6-C801CA42AAFF}" type="presParOf" srcId="{FC4A2B23-7DE4-6642-8237-E5E03C97FA9B}" destId="{BC217814-11F5-6543-A84F-66B557FEC956}" srcOrd="2" destOrd="0" presId="urn:microsoft.com/office/officeart/2008/layout/HalfCircleOrganizationChart"/>
    <dgm:cxn modelId="{39180495-3B14-7B4B-8016-A5B337580151}" type="presParOf" srcId="{FC4A2B23-7DE4-6642-8237-E5E03C97FA9B}" destId="{BFBA327F-EF51-E145-9DA5-EE4438F91A44}" srcOrd="3" destOrd="0" presId="urn:microsoft.com/office/officeart/2008/layout/HalfCircleOrganizationChart"/>
    <dgm:cxn modelId="{83C337DD-C632-A849-926F-AFC3D04DF877}" type="presParOf" srcId="{CC07AD2A-DF49-2F40-9A52-0142A646F425}" destId="{92240FCF-67E7-CB4A-A116-2CE77972F020}" srcOrd="1" destOrd="0" presId="urn:microsoft.com/office/officeart/2008/layout/HalfCircleOrganizationChart"/>
    <dgm:cxn modelId="{99B706FC-73A3-5C4C-B84C-44903A15F0E6}" type="presParOf" srcId="{CC07AD2A-DF49-2F40-9A52-0142A646F425}" destId="{88201BD2-901F-0D45-B503-80617A777352}" srcOrd="2" destOrd="0" presId="urn:microsoft.com/office/officeart/2008/layout/HalfCircleOrganizationChart"/>
    <dgm:cxn modelId="{6418A5B6-D0E1-E144-BCCB-6DCEF135956D}" type="presParOf" srcId="{908CB88B-A15E-B644-A89F-07EFCBC13731}" destId="{7AC205E6-5027-664D-AA36-AFE4A7613A60}" srcOrd="2" destOrd="0" presId="urn:microsoft.com/office/officeart/2008/layout/HalfCircleOrganizationChart"/>
    <dgm:cxn modelId="{2BC1C93E-BBA2-9E47-A437-B99B3ECE4E51}" type="presParOf" srcId="{908CB88B-A15E-B644-A89F-07EFCBC13731}" destId="{73FA3165-7D1F-1247-AFDF-50EF5B07D104}" srcOrd="3" destOrd="0" presId="urn:microsoft.com/office/officeart/2008/layout/HalfCircleOrganizationChart"/>
    <dgm:cxn modelId="{85983E8F-B07F-F648-B8AB-C190B8F65BEC}" type="presParOf" srcId="{73FA3165-7D1F-1247-AFDF-50EF5B07D104}" destId="{36799912-CB1F-E948-B87F-845987024E6A}" srcOrd="0" destOrd="0" presId="urn:microsoft.com/office/officeart/2008/layout/HalfCircleOrganizationChart"/>
    <dgm:cxn modelId="{3F455253-5779-ED43-89FF-C66321D3CA82}" type="presParOf" srcId="{36799912-CB1F-E948-B87F-845987024E6A}" destId="{625A5F76-FCC6-DF42-AF64-DF7B11997207}" srcOrd="0" destOrd="0" presId="urn:microsoft.com/office/officeart/2008/layout/HalfCircleOrganizationChart"/>
    <dgm:cxn modelId="{C16FCE25-3938-764E-A71F-10C247713FCD}" type="presParOf" srcId="{36799912-CB1F-E948-B87F-845987024E6A}" destId="{8B672F63-48F8-EE46-8F44-11E18E5218E4}" srcOrd="1" destOrd="0" presId="urn:microsoft.com/office/officeart/2008/layout/HalfCircleOrganizationChart"/>
    <dgm:cxn modelId="{EC438529-4700-8844-9D2C-48604C84E396}" type="presParOf" srcId="{36799912-CB1F-E948-B87F-845987024E6A}" destId="{8645C583-4F4A-CB40-8CB4-CC287909930E}" srcOrd="2" destOrd="0" presId="urn:microsoft.com/office/officeart/2008/layout/HalfCircleOrganizationChart"/>
    <dgm:cxn modelId="{D57DA062-990E-DC47-9E00-4461AA6DFFDE}" type="presParOf" srcId="{36799912-CB1F-E948-B87F-845987024E6A}" destId="{1516F0CC-42D8-8F43-BCFC-9F5E5529C9BB}" srcOrd="3" destOrd="0" presId="urn:microsoft.com/office/officeart/2008/layout/HalfCircleOrganizationChart"/>
    <dgm:cxn modelId="{681B8C9D-D9AD-E340-AD34-99305D403DA8}" type="presParOf" srcId="{73FA3165-7D1F-1247-AFDF-50EF5B07D104}" destId="{4629CD8A-E23F-5943-9D7F-5F3C087FF48F}" srcOrd="1" destOrd="0" presId="urn:microsoft.com/office/officeart/2008/layout/HalfCircleOrganizationChart"/>
    <dgm:cxn modelId="{0BFDD2F9-5113-EC40-A965-F6B8743A9742}" type="presParOf" srcId="{73FA3165-7D1F-1247-AFDF-50EF5B07D104}" destId="{25BFEE60-85D9-154D-A5E5-261A3593EFD0}" srcOrd="2" destOrd="0" presId="urn:microsoft.com/office/officeart/2008/layout/HalfCircleOrganizationChart"/>
    <dgm:cxn modelId="{BE518B9E-0879-D64B-8E6A-4F401AFA9498}" type="presParOf" srcId="{68A48211-9D46-2A46-9863-5B45DF8BD426}" destId="{7C6A4378-412C-CC47-9C98-75C4087B584A}" srcOrd="2" destOrd="0" presId="urn:microsoft.com/office/officeart/2008/layout/HalfCircleOrganizationChart"/>
    <dgm:cxn modelId="{21D3710C-DCD0-7047-BFBC-2BA8BB0DC679}" type="presParOf" srcId="{DF1A7A1B-D305-3D44-8D45-432F47C54AF8}" destId="{31C5AEE3-BD8A-5640-81BF-465C27ADD967}" srcOrd="16" destOrd="0" presId="urn:microsoft.com/office/officeart/2008/layout/HalfCircleOrganizationChart"/>
    <dgm:cxn modelId="{1A21BDD9-23EF-FA4D-BDCA-094E212D8F6B}" type="presParOf" srcId="{DF1A7A1B-D305-3D44-8D45-432F47C54AF8}" destId="{AF3ABA1E-73E0-784C-A2A8-C209C7FE2D5A}" srcOrd="17" destOrd="0" presId="urn:microsoft.com/office/officeart/2008/layout/HalfCircleOrganizationChart"/>
    <dgm:cxn modelId="{16882D49-84C5-9540-AB19-E31E259780EF}" type="presParOf" srcId="{AF3ABA1E-73E0-784C-A2A8-C209C7FE2D5A}" destId="{381B0FFD-34D3-374B-980A-71A038547A33}" srcOrd="0" destOrd="0" presId="urn:microsoft.com/office/officeart/2008/layout/HalfCircleOrganizationChart"/>
    <dgm:cxn modelId="{17C1C449-6691-A746-87B7-EEBE8BDB92BF}" type="presParOf" srcId="{381B0FFD-34D3-374B-980A-71A038547A33}" destId="{B7817AA0-4DD5-0044-B9AE-F006B0E364FD}" srcOrd="0" destOrd="0" presId="urn:microsoft.com/office/officeart/2008/layout/HalfCircleOrganizationChart"/>
    <dgm:cxn modelId="{F6C2DE58-97A2-B443-B192-16F7C1E87670}" type="presParOf" srcId="{381B0FFD-34D3-374B-980A-71A038547A33}" destId="{5C123F3A-3649-C84D-9525-E4E77FFEA7C6}" srcOrd="1" destOrd="0" presId="urn:microsoft.com/office/officeart/2008/layout/HalfCircleOrganizationChart"/>
    <dgm:cxn modelId="{36AA7FA8-AF31-D347-9549-761852210BA2}" type="presParOf" srcId="{381B0FFD-34D3-374B-980A-71A038547A33}" destId="{FECF835F-CBA3-914F-A0E4-16301C5651E6}" srcOrd="2" destOrd="0" presId="urn:microsoft.com/office/officeart/2008/layout/HalfCircleOrganizationChart"/>
    <dgm:cxn modelId="{8ACBFD87-19EA-0F4D-8CEF-8498F8CD5F7D}" type="presParOf" srcId="{381B0FFD-34D3-374B-980A-71A038547A33}" destId="{6CD53A48-80C8-3F44-A2C4-D30417126C0F}" srcOrd="3" destOrd="0" presId="urn:microsoft.com/office/officeart/2008/layout/HalfCircleOrganizationChart"/>
    <dgm:cxn modelId="{A4154499-180B-EB41-B03B-A7916E5C0AFC}" type="presParOf" srcId="{AF3ABA1E-73E0-784C-A2A8-C209C7FE2D5A}" destId="{1BDD28C6-D9AA-FB42-A434-53A99E3E1A1E}" srcOrd="1" destOrd="0" presId="urn:microsoft.com/office/officeart/2008/layout/HalfCircleOrganizationChart"/>
    <dgm:cxn modelId="{B85B0037-264B-E345-9CF5-5957EC4C6D4B}" type="presParOf" srcId="{1BDD28C6-D9AA-FB42-A434-53A99E3E1A1E}" destId="{3CBDE81A-73AB-7E42-9E3A-3FE89BD62579}" srcOrd="0" destOrd="0" presId="urn:microsoft.com/office/officeart/2008/layout/HalfCircleOrganizationChart"/>
    <dgm:cxn modelId="{3C683B22-EFFF-3E45-AF82-D7D5BA299341}" type="presParOf" srcId="{1BDD28C6-D9AA-FB42-A434-53A99E3E1A1E}" destId="{6B11B87E-A6A5-194C-AE9D-BA978D00C026}" srcOrd="1" destOrd="0" presId="urn:microsoft.com/office/officeart/2008/layout/HalfCircleOrganizationChart"/>
    <dgm:cxn modelId="{64816A72-CE77-6E45-BA3A-DAED0BBDDE82}" type="presParOf" srcId="{6B11B87E-A6A5-194C-AE9D-BA978D00C026}" destId="{04AA4E25-9315-A142-84BC-4866B4696D56}" srcOrd="0" destOrd="0" presId="urn:microsoft.com/office/officeart/2008/layout/HalfCircleOrganizationChart"/>
    <dgm:cxn modelId="{725502A1-800C-7A41-A8D1-3F7D6292BC0C}" type="presParOf" srcId="{04AA4E25-9315-A142-84BC-4866B4696D56}" destId="{F5746F55-7751-6D43-BD0C-BF0908A0A1D8}" srcOrd="0" destOrd="0" presId="urn:microsoft.com/office/officeart/2008/layout/HalfCircleOrganizationChart"/>
    <dgm:cxn modelId="{EC306503-0FCF-894F-A4A6-B5F685D27F80}" type="presParOf" srcId="{04AA4E25-9315-A142-84BC-4866B4696D56}" destId="{361C192C-3FD8-004A-AF3D-5F36AA5688EF}" srcOrd="1" destOrd="0" presId="urn:microsoft.com/office/officeart/2008/layout/HalfCircleOrganizationChart"/>
    <dgm:cxn modelId="{1F1A3113-6F0E-7745-8A74-3B47B42C04E1}" type="presParOf" srcId="{04AA4E25-9315-A142-84BC-4866B4696D56}" destId="{22CD511E-028C-FC43-A194-89F837A4C5BC}" srcOrd="2" destOrd="0" presId="urn:microsoft.com/office/officeart/2008/layout/HalfCircleOrganizationChart"/>
    <dgm:cxn modelId="{4AFD6BDF-4D21-4348-9931-50A0F48006E9}" type="presParOf" srcId="{04AA4E25-9315-A142-84BC-4866B4696D56}" destId="{AD05A238-1272-D144-B154-C9E15ACCD581}" srcOrd="3" destOrd="0" presId="urn:microsoft.com/office/officeart/2008/layout/HalfCircleOrganizationChart"/>
    <dgm:cxn modelId="{211CCC9A-9263-244D-A8CD-4715A4AB0BE0}" type="presParOf" srcId="{6B11B87E-A6A5-194C-AE9D-BA978D00C026}" destId="{7307D7C3-672C-2B4D-965B-3A891CBA178D}" srcOrd="1" destOrd="0" presId="urn:microsoft.com/office/officeart/2008/layout/HalfCircleOrganizationChart"/>
    <dgm:cxn modelId="{421D5E2C-B0FA-2142-88E8-65B90D3A6517}" type="presParOf" srcId="{6B11B87E-A6A5-194C-AE9D-BA978D00C026}" destId="{A8EDD02B-654B-9B4B-B994-FECDCC9434D9}" srcOrd="2" destOrd="0" presId="urn:microsoft.com/office/officeart/2008/layout/HalfCircleOrganizationChart"/>
    <dgm:cxn modelId="{AD9DBC09-4339-6348-95C1-B552A29CEA52}" type="presParOf" srcId="{1BDD28C6-D9AA-FB42-A434-53A99E3E1A1E}" destId="{E6DC9DB3-7376-A745-840E-581CC21A8636}" srcOrd="2" destOrd="0" presId="urn:microsoft.com/office/officeart/2008/layout/HalfCircleOrganizationChart"/>
    <dgm:cxn modelId="{70889B47-E25C-7246-A600-88C5641C1529}" type="presParOf" srcId="{1BDD28C6-D9AA-FB42-A434-53A99E3E1A1E}" destId="{496FA684-1929-0949-9335-ADE495FC7DDA}" srcOrd="3" destOrd="0" presId="urn:microsoft.com/office/officeart/2008/layout/HalfCircleOrganizationChart"/>
    <dgm:cxn modelId="{C4C8ABFE-A838-8C4B-A583-11DE217CD095}" type="presParOf" srcId="{496FA684-1929-0949-9335-ADE495FC7DDA}" destId="{55801E83-6912-2345-8E97-6924EB288979}" srcOrd="0" destOrd="0" presId="urn:microsoft.com/office/officeart/2008/layout/HalfCircleOrganizationChart"/>
    <dgm:cxn modelId="{EE50892A-0C0B-FB4B-BE61-78348538F72A}" type="presParOf" srcId="{55801E83-6912-2345-8E97-6924EB288979}" destId="{13E28739-DD79-BD47-92CC-83C374FC8F03}" srcOrd="0" destOrd="0" presId="urn:microsoft.com/office/officeart/2008/layout/HalfCircleOrganizationChart"/>
    <dgm:cxn modelId="{C93125EE-A811-7645-855E-92B575D3E81E}" type="presParOf" srcId="{55801E83-6912-2345-8E97-6924EB288979}" destId="{2F6FAEBE-5BD2-F54C-A96F-B7FE51F560FE}" srcOrd="1" destOrd="0" presId="urn:microsoft.com/office/officeart/2008/layout/HalfCircleOrganizationChart"/>
    <dgm:cxn modelId="{3C3CF623-D28D-1E4C-AD7E-C1A0549EC3F4}" type="presParOf" srcId="{55801E83-6912-2345-8E97-6924EB288979}" destId="{93557A5F-FE14-EF49-B5D1-08CE4D4F3F18}" srcOrd="2" destOrd="0" presId="urn:microsoft.com/office/officeart/2008/layout/HalfCircleOrganizationChart"/>
    <dgm:cxn modelId="{B1EC21AE-BE59-264E-8D76-A11981993E99}" type="presParOf" srcId="{55801E83-6912-2345-8E97-6924EB288979}" destId="{5CCD33DD-926F-B940-A0C2-21DCCCBCF0CB}" srcOrd="3" destOrd="0" presId="urn:microsoft.com/office/officeart/2008/layout/HalfCircleOrganizationChart"/>
    <dgm:cxn modelId="{B8A2BA84-F94A-9A4D-A3F1-CFB2DE9E8E77}" type="presParOf" srcId="{496FA684-1929-0949-9335-ADE495FC7DDA}" destId="{DF836FF9-5FCD-B34C-A736-86EFBAF2DDA5}" srcOrd="1" destOrd="0" presId="urn:microsoft.com/office/officeart/2008/layout/HalfCircleOrganizationChart"/>
    <dgm:cxn modelId="{3F2EF775-8029-C24E-9836-52C79BB2C02F}" type="presParOf" srcId="{496FA684-1929-0949-9335-ADE495FC7DDA}" destId="{602D4488-D663-8444-A9CA-6BB0D1CE776A}" srcOrd="2" destOrd="0" presId="urn:microsoft.com/office/officeart/2008/layout/HalfCircleOrganizationChart"/>
    <dgm:cxn modelId="{C39E6608-E7BF-7C4D-A064-400EA1D8893C}" type="presParOf" srcId="{1BDD28C6-D9AA-FB42-A434-53A99E3E1A1E}" destId="{C93D3F07-E6E4-A548-BAF1-D81C4E21BAF9}" srcOrd="4" destOrd="0" presId="urn:microsoft.com/office/officeart/2008/layout/HalfCircleOrganizationChart"/>
    <dgm:cxn modelId="{F5FAB1BA-5459-DA45-9655-DFA827064670}" type="presParOf" srcId="{1BDD28C6-D9AA-FB42-A434-53A99E3E1A1E}" destId="{1D9AB4C0-1F93-2A4F-B7A6-49C07C2443A1}" srcOrd="5" destOrd="0" presId="urn:microsoft.com/office/officeart/2008/layout/HalfCircleOrganizationChart"/>
    <dgm:cxn modelId="{8BF6924B-04FF-B24C-8791-7E828B9D6D9B}" type="presParOf" srcId="{1D9AB4C0-1F93-2A4F-B7A6-49C07C2443A1}" destId="{FED60DC8-0F50-3E4B-9C98-774031D5CDAE}" srcOrd="0" destOrd="0" presId="urn:microsoft.com/office/officeart/2008/layout/HalfCircleOrganizationChart"/>
    <dgm:cxn modelId="{0403BAA1-8FB4-1242-BA05-C3A005D763C6}" type="presParOf" srcId="{FED60DC8-0F50-3E4B-9C98-774031D5CDAE}" destId="{7A97299D-20AF-D04D-91A1-86BA1F43B91B}" srcOrd="0" destOrd="0" presId="urn:microsoft.com/office/officeart/2008/layout/HalfCircleOrganizationChart"/>
    <dgm:cxn modelId="{881400E5-1D59-844F-B1BD-0864E09B5068}" type="presParOf" srcId="{FED60DC8-0F50-3E4B-9C98-774031D5CDAE}" destId="{65E7171B-D682-4644-956E-95B5ECBCE01E}" srcOrd="1" destOrd="0" presId="urn:microsoft.com/office/officeart/2008/layout/HalfCircleOrganizationChart"/>
    <dgm:cxn modelId="{89DE7D20-1702-E54E-8E94-BACA51CE53AB}" type="presParOf" srcId="{FED60DC8-0F50-3E4B-9C98-774031D5CDAE}" destId="{1BF5B1B3-8E49-D345-AB7A-E13FE3B177A0}" srcOrd="2" destOrd="0" presId="urn:microsoft.com/office/officeart/2008/layout/HalfCircleOrganizationChart"/>
    <dgm:cxn modelId="{6A099B7F-B992-044F-B4F7-3EAAA6C56704}" type="presParOf" srcId="{FED60DC8-0F50-3E4B-9C98-774031D5CDAE}" destId="{ACDA57DB-8A83-A643-A98E-69D71CEEF369}" srcOrd="3" destOrd="0" presId="urn:microsoft.com/office/officeart/2008/layout/HalfCircleOrganizationChart"/>
    <dgm:cxn modelId="{99AE2275-B2D2-A64D-BF9F-6D4B08F34E68}" type="presParOf" srcId="{1D9AB4C0-1F93-2A4F-B7A6-49C07C2443A1}" destId="{677F8649-FE6B-474C-8CFC-660BB5F88674}" srcOrd="1" destOrd="0" presId="urn:microsoft.com/office/officeart/2008/layout/HalfCircleOrganizationChart"/>
    <dgm:cxn modelId="{694360AB-2335-504B-98F8-E4964E8E4FB5}" type="presParOf" srcId="{1D9AB4C0-1F93-2A4F-B7A6-49C07C2443A1}" destId="{78BE5C86-0EB3-8847-B8C9-865EC402FDD2}" srcOrd="2" destOrd="0" presId="urn:microsoft.com/office/officeart/2008/layout/HalfCircleOrganizationChart"/>
    <dgm:cxn modelId="{76285D02-7F92-7F49-8355-12D91DE86870}" type="presParOf" srcId="{1BDD28C6-D9AA-FB42-A434-53A99E3E1A1E}" destId="{94E6F24D-CCA0-9D46-B191-531BFDFC67B9}" srcOrd="6" destOrd="0" presId="urn:microsoft.com/office/officeart/2008/layout/HalfCircleOrganizationChart"/>
    <dgm:cxn modelId="{9424F72C-0324-1647-A197-A6C65C3F2096}" type="presParOf" srcId="{1BDD28C6-D9AA-FB42-A434-53A99E3E1A1E}" destId="{E4D66B5B-5255-CE46-98A2-A6A0F1C35158}" srcOrd="7" destOrd="0" presId="urn:microsoft.com/office/officeart/2008/layout/HalfCircleOrganizationChart"/>
    <dgm:cxn modelId="{8EB21728-D9B6-A94F-9D66-01A8B663E4C3}" type="presParOf" srcId="{E4D66B5B-5255-CE46-98A2-A6A0F1C35158}" destId="{60D88976-540F-6B49-8BFB-2CADAD88964E}" srcOrd="0" destOrd="0" presId="urn:microsoft.com/office/officeart/2008/layout/HalfCircleOrganizationChart"/>
    <dgm:cxn modelId="{E5A721D3-BC66-8F44-9BE7-86E3B616A4B7}" type="presParOf" srcId="{60D88976-540F-6B49-8BFB-2CADAD88964E}" destId="{3B2EA53B-BB64-164E-A358-A81CE014626B}" srcOrd="0" destOrd="0" presId="urn:microsoft.com/office/officeart/2008/layout/HalfCircleOrganizationChart"/>
    <dgm:cxn modelId="{2F293C3D-BCC8-874C-857B-0F4393042CA0}" type="presParOf" srcId="{60D88976-540F-6B49-8BFB-2CADAD88964E}" destId="{441F2240-2B8F-AA49-B966-F6729AE63050}" srcOrd="1" destOrd="0" presId="urn:microsoft.com/office/officeart/2008/layout/HalfCircleOrganizationChart"/>
    <dgm:cxn modelId="{FD03D644-7ACF-3E48-9A19-3A97CEA20BD2}" type="presParOf" srcId="{60D88976-540F-6B49-8BFB-2CADAD88964E}" destId="{C6C666AE-7D0E-BF4E-9861-220AE7CFC30F}" srcOrd="2" destOrd="0" presId="urn:microsoft.com/office/officeart/2008/layout/HalfCircleOrganizationChart"/>
    <dgm:cxn modelId="{3305E265-9124-2041-9C30-A263226F3847}" type="presParOf" srcId="{60D88976-540F-6B49-8BFB-2CADAD88964E}" destId="{609B7472-90E1-1941-BBA6-FFCACE29B388}" srcOrd="3" destOrd="0" presId="urn:microsoft.com/office/officeart/2008/layout/HalfCircleOrganizationChart"/>
    <dgm:cxn modelId="{CA2D27D8-5B32-A04D-A79D-6FC364FE6196}" type="presParOf" srcId="{E4D66B5B-5255-CE46-98A2-A6A0F1C35158}" destId="{263B2876-6387-AD46-A0B0-2A3E865503AF}" srcOrd="1" destOrd="0" presId="urn:microsoft.com/office/officeart/2008/layout/HalfCircleOrganizationChart"/>
    <dgm:cxn modelId="{E7275727-C29F-544A-BD81-080AD48F91A4}" type="presParOf" srcId="{E4D66B5B-5255-CE46-98A2-A6A0F1C35158}" destId="{985644F7-CA89-8A46-A7E7-88ED7E190EB6}" srcOrd="2" destOrd="0" presId="urn:microsoft.com/office/officeart/2008/layout/HalfCircleOrganizationChart"/>
    <dgm:cxn modelId="{94E9CCEB-A3BD-6949-859D-D123FF2D9FFA}" type="presParOf" srcId="{AF3ABA1E-73E0-784C-A2A8-C209C7FE2D5A}" destId="{BF71567C-1FA2-A14F-8686-E1728E2368AB}" srcOrd="2" destOrd="0" presId="urn:microsoft.com/office/officeart/2008/layout/HalfCircleOrganizationChart"/>
    <dgm:cxn modelId="{DE2CA851-5B27-BF46-984E-260475645D73}" type="presParOf" srcId="{D53AD4B7-4979-CE41-A8BF-25AFC75B34C0}" destId="{71E9ED9B-FD1F-D44C-A5CC-BA582805CAE9}" srcOrd="2" destOrd="0" presId="urn:microsoft.com/office/officeart/2008/layout/HalfCircleOrganizationChart"/>
    <dgm:cxn modelId="{C87DBEEE-02D8-FC45-9002-271CEAD7DA78}" type="presParOf" srcId="{E37D5045-D9DB-1B41-BEA1-FBCD64BAB8B8}" destId="{93BDD461-4BFE-E041-91AC-AEB8F1D513B5}" srcOrd="4" destOrd="0" presId="urn:microsoft.com/office/officeart/2008/layout/HalfCircleOrganizationChart"/>
    <dgm:cxn modelId="{F281899E-3F2B-744A-BC05-A78C7051ED8E}" type="presParOf" srcId="{E37D5045-D9DB-1B41-BEA1-FBCD64BAB8B8}" destId="{7FE6C010-6C68-9A49-8321-82C78B02D9CE}" srcOrd="5" destOrd="0" presId="urn:microsoft.com/office/officeart/2008/layout/HalfCircleOrganizationChart"/>
    <dgm:cxn modelId="{855A7CBC-F939-704D-9559-561331C5B18A}" type="presParOf" srcId="{7FE6C010-6C68-9A49-8321-82C78B02D9CE}" destId="{B1175142-5C9F-6542-9057-6C09563E876C}" srcOrd="0" destOrd="0" presId="urn:microsoft.com/office/officeart/2008/layout/HalfCircleOrganizationChart"/>
    <dgm:cxn modelId="{15035619-D4DD-3D44-8330-0F5C82A7FE93}" type="presParOf" srcId="{B1175142-5C9F-6542-9057-6C09563E876C}" destId="{D279E227-A4AC-2040-8E00-881E7248AE3A}" srcOrd="0" destOrd="0" presId="urn:microsoft.com/office/officeart/2008/layout/HalfCircleOrganizationChart"/>
    <dgm:cxn modelId="{EBB8314B-1632-4647-9DB0-C5FDF8D04F4C}" type="presParOf" srcId="{B1175142-5C9F-6542-9057-6C09563E876C}" destId="{03D7F695-FF3B-D440-9CC9-64018DFC2AD7}" srcOrd="1" destOrd="0" presId="urn:microsoft.com/office/officeart/2008/layout/HalfCircleOrganizationChart"/>
    <dgm:cxn modelId="{D42EC2C7-9899-F241-BA34-0863A528CD36}" type="presParOf" srcId="{B1175142-5C9F-6542-9057-6C09563E876C}" destId="{F79DACE5-36DC-4347-BFA8-F88D96B98747}" srcOrd="2" destOrd="0" presId="urn:microsoft.com/office/officeart/2008/layout/HalfCircleOrganizationChart"/>
    <dgm:cxn modelId="{2648DB3F-0B0E-B045-B411-FC50F35E4728}" type="presParOf" srcId="{B1175142-5C9F-6542-9057-6C09563E876C}" destId="{9DB328BB-7467-8846-9926-AF157930DD1F}" srcOrd="3" destOrd="0" presId="urn:microsoft.com/office/officeart/2008/layout/HalfCircleOrganizationChart"/>
    <dgm:cxn modelId="{159B1A33-A27E-4446-BD94-DCCDC722A3A1}" type="presParOf" srcId="{7FE6C010-6C68-9A49-8321-82C78B02D9CE}" destId="{E92F7D23-2E01-8148-AE6C-30E9D139E367}" srcOrd="1" destOrd="0" presId="urn:microsoft.com/office/officeart/2008/layout/HalfCircleOrganizationChart"/>
    <dgm:cxn modelId="{7FF49902-2DDD-F543-92AC-0ED01DAD48C8}" type="presParOf" srcId="{7FE6C010-6C68-9A49-8321-82C78B02D9CE}" destId="{0C43F019-86F2-0A49-BB2D-4B8A05AC04E8}" srcOrd="2" destOrd="0" presId="urn:microsoft.com/office/officeart/2008/layout/HalfCircleOrganizationChart"/>
    <dgm:cxn modelId="{5118A8DF-C7CC-3E41-89D2-6EF4834D6A27}" type="presParOf" srcId="{DC5049B6-5049-6E41-9D3D-F256F5593CC6}" destId="{B9AA5B01-F982-B34B-8FA0-ACF5E494D0E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4BF599-32C1-784D-AF2F-FEDBF8611EBE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291C93-053E-5648-ACCF-ED0615A71E91}">
      <dgm:prSet phldrT="[文本]" custT="1"/>
      <dgm:spPr/>
      <dgm:t>
        <a:bodyPr/>
        <a:lstStyle/>
        <a:p>
          <a:r>
            <a:rPr lang="en-US" altLang="zh-CN" sz="800" b="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B65DE41-5BBF-3A41-B561-1B3E9652F3CB}" type="par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E8D002-7F9E-3549-B3D9-910FFECBADA1}" type="sib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8F6FF2-7057-2347-AC9A-272F744A212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DAFA29-4CDF-1B42-AFA3-D63AE2575E30}" type="par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86D731-856F-934C-9E41-C36F3E691028}" type="sib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1A68AE-B38A-B643-A11A-4FD059A12E0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21D18F-8ABE-9C40-9362-CF6DD75E0E83}" type="par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9CE19D-C01C-C543-9452-C9200DE97615}" type="sib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DC26-7C3D-EB42-A28A-8B512F1C0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0F8BE-F731-E64E-BAB8-045085FA311F}" type="par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A83DE2-49FB-1F44-87A1-23AC5ED52B9F}" type="sib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BF4F76-80D4-7B45-9733-C5E1F1F582E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B3A81C-3EBB-1844-97C4-AAFEB85EE3F5}" type="par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80F01-9BCF-7E47-9D7B-E709A530C860}" type="sib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AC7CC8-6125-C848-B7F7-89263BBFBA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125087-CC94-2B46-84C9-42E4854219AB}" type="par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46665-BB9D-DB4E-988A-8B094D62966A}" type="sib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5668F9-3497-2C4D-AC71-0BE437A896F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F27AB2-1AA1-A649-B1CA-5EC4983E1A9F}" type="par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A579C3-6924-7143-AD4B-F4D8118447E7}" type="sib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910EE-7E6C-E044-854A-BC554C03E90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46F76-FF61-704B-B0A2-2970985F061B}" type="par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8DF999-A0CD-164C-A0DC-61FC9C9036AB}" type="sib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3EFE18-8D61-BE49-9583-A7540637F00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860BCC-D3A7-A84B-A2DE-71648A0F79C1}" type="par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778D83-2356-4745-93F4-7CB0B1B89C3A}" type="sib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3AA711-D824-1545-A7CD-A9C977B0552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592096-3CA5-D14A-B6AD-FB261485AAE3}" type="par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11D1A1-75BB-4347-B2F6-E466386E5C35}" type="sib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35C321-564E-244E-9B01-6B694417C5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8554E-A355-AB49-84A2-600F57761067}" type="par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67C7EB-0BF4-614E-AA37-B558B953BD8E}" type="sib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F471C4-EAA8-6C4B-8DDA-9AD737E6514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B1407F-DE7E-1F4C-83F2-6E4513E2F4F0}" type="par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9CE0CD-451D-2042-9169-17F54FEDC19C}" type="sib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B29805-B80F-B84E-80D5-249DA2BB0DF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61ADCA-31A0-9746-A62D-2657C1F8C0DA}" type="par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7F3C32F-E097-4E43-B844-E1F050480612}" type="sib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2F6B5A-5D28-8345-BEDF-7AB668200AB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19D8E5-D840-A84E-9084-29D6F02C0169}" type="par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83CA8E-B4DB-C343-9D17-7D33BD3321E5}" type="sib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76C3B0-3984-4E41-8191-C72BEB0D8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8DBE56-FB1B-FF4F-83D7-382D149B9B42}" type="par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3B6C5-8626-2443-9DE1-091BDE662C56}" type="sib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5A29AB-228E-BC47-A616-A402BCBF934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39B3CF-4013-6E44-86F7-5417523B4CA6}" type="par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C7B782-F8CA-E641-91BD-80F51603175F}" type="sib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CAC06E-BA2F-B348-B3A6-FA91F6DB2DB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49C5A-6E92-8A49-9FFD-3C9A20D06708}" type="par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758611-CD6B-FF40-88EE-3DE08C08D051}" type="sib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24F08-DF62-5E49-9B79-93496DA5E33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4BF015-4C58-F143-AB32-365DD5933D25}" type="par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6C66A7-FBAF-3446-A66E-A2D0ED583FCD}" type="sib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EB16FA-674E-EE4E-B873-516D7EB5F3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F42B62-1F19-5545-BB29-4F8421C795FD}" type="par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964046-3ADE-BA4E-9206-F2AF89BC7C3C}" type="sib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3B640C-B415-2744-82E6-5C60973ECAE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A51215-925D-ED41-BAB9-345259960EAF}" type="par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3AE0A6-7BB5-F84B-BD39-C624B098A590}" type="sib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1CB905-6FCB-C749-B8D8-F7E3E8890832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C77DD9-8856-0F49-A10A-9917B2B3623A}" type="par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CDE278-D335-3D4D-A468-615C16CE7024}" type="sib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D98C1D-258A-834E-9094-FB74843BAE8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0EF6AD-AF2A-4C40-A71D-5062C62AAE51}" type="par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85AB2C-E58A-EB4C-B742-3ABADFDE7242}" type="sib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214F2-BD36-6F42-8B6F-D77A94B4BA3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7B44FA-3E55-D34A-B306-CAEE00150AD4}" type="par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54240A-2FE6-0A42-8AB1-15985CCF9A19}" type="sib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D1CE99-9381-304D-BABA-FB38061967F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2FF53A-DC09-7644-B15C-DE815DED88AB}" type="par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32FF7-4F5B-3541-82B5-41C23DAB12CE}" type="sib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8AD2CA-E6EA-6D41-9F77-2FD5A74FAA8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02AC3-7D32-5047-AFF3-65150F2A6239}" type="par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98752C-D47E-094D-8D44-EC402F45EAAA}" type="sib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397A5C-65F6-9149-BA47-74C0BE6E845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9CE1E0-6632-B940-A4DE-C15F15E8EA99}" type="par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1F6D91-209C-8F4C-9B6A-C28A26B7F2BA}" type="sib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EB527-6ACF-0A48-9611-99C3B11B40B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EFB7A1-6CE6-014D-BDAC-D70421B7572F}" type="par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9EFA03-308B-724F-9C81-49EB71E03745}" type="sib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C1984E-2807-BD42-B666-9C3B0DE2CA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D59D7F-7B6B-F441-8DF1-533D4CB80923}" type="par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631183-4C8E-DF42-9787-73AC15806CD5}" type="sib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F8DA69-C542-FC41-B64B-D453DE68B5E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F316E-829D-F04B-9F95-5F9D817D79AF}" type="par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82227D-D999-9D4E-9711-18FAE0FB8EF8}" type="sib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EA96A-858B-3448-8A86-180A7581B4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0FC3C-3E18-AD4E-9A1E-2AB5007B1E6F}" type="par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AC23CB-AA85-B944-B44F-2CF0808193F8}" type="sib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05C6A0-A790-2646-B636-BE6865D454A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72D817-EECC-4443-82F9-C8E21062B97E}" type="par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631B6F5C-40A5-B047-88FF-3CC1556D60F7}" type="sib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F24584BC-89BA-624B-9EB3-36A2A29AAF1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75CDE-3709-C84B-8FB9-C7174AB219CC}" type="par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A8BBF8A2-629B-1040-8D55-32636C919CFF}" type="sib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912DE6F0-AF2F-974D-B26E-A6F93C45F16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4CB9A1-A89B-5840-8274-74CED91ABC4E}" type="par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4CA0868-B382-BA4D-BC5A-9EA42E351AE6}" type="sib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D53E813-7B11-EB4F-B076-ADEC87DC85A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ED9134-DA53-9B4C-BA84-52BBAED467BB}" type="par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89BACCD-7E3C-3B42-9B9C-8C3AB9682364}" type="sib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51A1599-5BFF-5044-AFEF-66D1590AF1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D091C28-9511-284D-B4BF-B2F1EB1DC710}" type="par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19221E10-95FC-094B-A093-C22AEDDA23F5}" type="sib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CD53BE94-63D7-5D42-881B-BD9F6CC2A99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6C8D00-9AB1-9842-9494-5E08969B74BD}" type="par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D09C8122-5574-B94F-B150-40179915CE14}" type="sib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7141269C-31FE-7D4F-8143-774B7236DB10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5C7AC8-CF78-1A4A-8A66-05B8F2A7B4FD}" type="par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74E52390-BC7B-F74D-A9D8-47C2EBE04CF5}" type="sib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9723EC5E-5B40-B148-B7F4-0E5AF3970E0C}">
      <dgm:prSet phldrT="[文本]" custT="1"/>
      <dgm:spPr/>
      <dgm:t>
        <a:bodyPr/>
        <a:lstStyle/>
        <a:p>
          <a:r>
            <a:rPr lang="zh-CN" altLang="en-US" sz="800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073376-F670-7B49-9A33-C61942BC2F72}" type="par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B82FFD9D-2863-294F-B95B-AF6A1F1BDB91}" type="sib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397D7F41-72A8-FA46-98DE-D7052A8298A2}" type="pres">
      <dgm:prSet presAssocID="{774BF599-32C1-784D-AF2F-FEDBF8611EB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C5049B6-5049-6E41-9D3D-F256F5593CC6}" type="pres">
      <dgm:prSet presAssocID="{0A291C93-053E-5648-ACCF-ED0615A71E91}" presName="hierRoot1" presStyleCnt="0">
        <dgm:presLayoutVars>
          <dgm:hierBranch val="init"/>
        </dgm:presLayoutVars>
      </dgm:prSet>
      <dgm:spPr/>
    </dgm:pt>
    <dgm:pt modelId="{37820E78-60B8-3244-A850-FB01963B444A}" type="pres">
      <dgm:prSet presAssocID="{0A291C93-053E-5648-ACCF-ED0615A71E91}" presName="rootComposite1" presStyleCnt="0"/>
      <dgm:spPr/>
    </dgm:pt>
    <dgm:pt modelId="{655C4266-0161-B747-B412-509287925401}" type="pres">
      <dgm:prSet presAssocID="{0A291C93-053E-5648-ACCF-ED0615A71E9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40B9D6-B86A-1248-94C0-CC89E905B510}" type="pres">
      <dgm:prSet presAssocID="{0A291C93-053E-5648-ACCF-ED0615A71E91}" presName="topArc1" presStyleLbl="parChTrans1D1" presStyleIdx="0" presStyleCnt="76"/>
      <dgm:spPr/>
    </dgm:pt>
    <dgm:pt modelId="{1221D53B-C6D8-8D42-9B14-773224F166C1}" type="pres">
      <dgm:prSet presAssocID="{0A291C93-053E-5648-ACCF-ED0615A71E91}" presName="bottomArc1" presStyleLbl="parChTrans1D1" presStyleIdx="1" presStyleCnt="76"/>
      <dgm:spPr/>
    </dgm:pt>
    <dgm:pt modelId="{C0C33D14-B545-E640-B43B-AD287F590995}" type="pres">
      <dgm:prSet presAssocID="{0A291C93-053E-5648-ACCF-ED0615A71E9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E37D5045-D9DB-1B41-BEA1-FBCD64BAB8B8}" type="pres">
      <dgm:prSet presAssocID="{0A291C93-053E-5648-ACCF-ED0615A71E91}" presName="hierChild2" presStyleCnt="0"/>
      <dgm:spPr/>
    </dgm:pt>
    <dgm:pt modelId="{2A01172D-CF11-D641-9127-13BEA5460786}" type="pres">
      <dgm:prSet presAssocID="{13DAFA29-4CDF-1B42-AFA3-D63AE2575E3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FD5153BF-36C1-C64D-B0EE-984E590C5C70}" type="pres">
      <dgm:prSet presAssocID="{098F6FF2-7057-2347-AC9A-272F744A2124}" presName="hierRoot2" presStyleCnt="0">
        <dgm:presLayoutVars>
          <dgm:hierBranch val="init"/>
        </dgm:presLayoutVars>
      </dgm:prSet>
      <dgm:spPr/>
    </dgm:pt>
    <dgm:pt modelId="{147C5645-1B71-A14C-9359-8609D5143624}" type="pres">
      <dgm:prSet presAssocID="{098F6FF2-7057-2347-AC9A-272F744A2124}" presName="rootComposite2" presStyleCnt="0"/>
      <dgm:spPr/>
    </dgm:pt>
    <dgm:pt modelId="{6AE0CAA3-455B-0841-B93F-00738EB9AAB5}" type="pres">
      <dgm:prSet presAssocID="{098F6FF2-7057-2347-AC9A-272F744A212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89DCEB-2DE7-8247-A6CD-EC4F81B9F15F}" type="pres">
      <dgm:prSet presAssocID="{098F6FF2-7057-2347-AC9A-272F744A2124}" presName="topArc2" presStyleLbl="parChTrans1D1" presStyleIdx="2" presStyleCnt="76"/>
      <dgm:spPr/>
    </dgm:pt>
    <dgm:pt modelId="{F8E873D9-47ED-6D43-87E2-DEA465C0EEDF}" type="pres">
      <dgm:prSet presAssocID="{098F6FF2-7057-2347-AC9A-272F744A2124}" presName="bottomArc2" presStyleLbl="parChTrans1D1" presStyleIdx="3" presStyleCnt="76"/>
      <dgm:spPr/>
    </dgm:pt>
    <dgm:pt modelId="{157E8241-FFB4-1145-88F8-A9D788E26735}" type="pres">
      <dgm:prSet presAssocID="{098F6FF2-7057-2347-AC9A-272F744A212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3A9E299-7199-A84E-8173-4D1CBEB8B6B9}" type="pres">
      <dgm:prSet presAssocID="{098F6FF2-7057-2347-AC9A-272F744A2124}" presName="hierChild4" presStyleCnt="0"/>
      <dgm:spPr/>
    </dgm:pt>
    <dgm:pt modelId="{F59E2C65-7AC5-F24D-B77F-2E7C6391D994}" type="pres">
      <dgm:prSet presAssocID="{58B3A81C-3EBB-1844-97C4-AAFEB85EE3F5}" presName="Name28" presStyleLbl="parChTrans1D3" presStyleIdx="0" presStyleCnt="16"/>
      <dgm:spPr/>
      <dgm:t>
        <a:bodyPr/>
        <a:lstStyle/>
        <a:p>
          <a:endParaRPr lang="zh-CN" altLang="en-US"/>
        </a:p>
      </dgm:t>
    </dgm:pt>
    <dgm:pt modelId="{9F9FCC70-8148-414F-B86B-000E4CC3E919}" type="pres">
      <dgm:prSet presAssocID="{63BF4F76-80D4-7B45-9733-C5E1F1F582EE}" presName="hierRoot2" presStyleCnt="0">
        <dgm:presLayoutVars>
          <dgm:hierBranch val="init"/>
        </dgm:presLayoutVars>
      </dgm:prSet>
      <dgm:spPr/>
    </dgm:pt>
    <dgm:pt modelId="{24DC9A2C-DB9A-DF49-837D-F3373C8706B2}" type="pres">
      <dgm:prSet presAssocID="{63BF4F76-80D4-7B45-9733-C5E1F1F582EE}" presName="rootComposite2" presStyleCnt="0"/>
      <dgm:spPr/>
    </dgm:pt>
    <dgm:pt modelId="{91D2D362-CA92-D84A-A67C-58DA2A030236}" type="pres">
      <dgm:prSet presAssocID="{63BF4F76-80D4-7B45-9733-C5E1F1F582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38E62B-D08A-084B-A80C-8003CAAE0614}" type="pres">
      <dgm:prSet presAssocID="{63BF4F76-80D4-7B45-9733-C5E1F1F582EE}" presName="topArc2" presStyleLbl="parChTrans1D1" presStyleIdx="4" presStyleCnt="76"/>
      <dgm:spPr/>
    </dgm:pt>
    <dgm:pt modelId="{41E59F4C-A283-C941-9569-575AA857DDD4}" type="pres">
      <dgm:prSet presAssocID="{63BF4F76-80D4-7B45-9733-C5E1F1F582EE}" presName="bottomArc2" presStyleLbl="parChTrans1D1" presStyleIdx="5" presStyleCnt="76"/>
      <dgm:spPr/>
    </dgm:pt>
    <dgm:pt modelId="{3D842CB1-9335-A44E-B09A-39EE7080F171}" type="pres">
      <dgm:prSet presAssocID="{63BF4F76-80D4-7B45-9733-C5E1F1F582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70B9DC0-8EE0-E644-BB9B-F414F528571F}" type="pres">
      <dgm:prSet presAssocID="{63BF4F76-80D4-7B45-9733-C5E1F1F582EE}" presName="hierChild4" presStyleCnt="0"/>
      <dgm:spPr/>
    </dgm:pt>
    <dgm:pt modelId="{B16A4B0D-774C-9C4B-941F-135CCF55BDF6}" type="pres">
      <dgm:prSet presAssocID="{63BF4F76-80D4-7B45-9733-C5E1F1F582EE}" presName="hierChild5" presStyleCnt="0"/>
      <dgm:spPr/>
    </dgm:pt>
    <dgm:pt modelId="{85CDAD6A-E18B-0A41-8032-0B0CC1CDB1B2}" type="pres">
      <dgm:prSet presAssocID="{EB125087-CC94-2B46-84C9-42E4854219AB}" presName="Name28" presStyleLbl="parChTrans1D3" presStyleIdx="1" presStyleCnt="16"/>
      <dgm:spPr/>
      <dgm:t>
        <a:bodyPr/>
        <a:lstStyle/>
        <a:p>
          <a:endParaRPr lang="zh-CN" altLang="en-US"/>
        </a:p>
      </dgm:t>
    </dgm:pt>
    <dgm:pt modelId="{B9642071-79AC-9A4B-B18F-5E1532083845}" type="pres">
      <dgm:prSet presAssocID="{15AC7CC8-6125-C848-B7F7-89263BBFBA75}" presName="hierRoot2" presStyleCnt="0">
        <dgm:presLayoutVars>
          <dgm:hierBranch val="init"/>
        </dgm:presLayoutVars>
      </dgm:prSet>
      <dgm:spPr/>
    </dgm:pt>
    <dgm:pt modelId="{AA7894D7-0ADC-4740-92D3-68E7D22A2409}" type="pres">
      <dgm:prSet presAssocID="{15AC7CC8-6125-C848-B7F7-89263BBFBA75}" presName="rootComposite2" presStyleCnt="0"/>
      <dgm:spPr/>
    </dgm:pt>
    <dgm:pt modelId="{382F2D21-B080-E54D-860D-E93AE85E8E35}" type="pres">
      <dgm:prSet presAssocID="{15AC7CC8-6125-C848-B7F7-89263BBFBA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E5C14-6045-EA47-B38A-2FC927F32379}" type="pres">
      <dgm:prSet presAssocID="{15AC7CC8-6125-C848-B7F7-89263BBFBA75}" presName="topArc2" presStyleLbl="parChTrans1D1" presStyleIdx="6" presStyleCnt="76"/>
      <dgm:spPr/>
    </dgm:pt>
    <dgm:pt modelId="{A321957C-6891-7F49-9A2C-B51907E28277}" type="pres">
      <dgm:prSet presAssocID="{15AC7CC8-6125-C848-B7F7-89263BBFBA75}" presName="bottomArc2" presStyleLbl="parChTrans1D1" presStyleIdx="7" presStyleCnt="76"/>
      <dgm:spPr/>
    </dgm:pt>
    <dgm:pt modelId="{BF9BBBB8-CF5B-494A-8267-CF4B3E34034B}" type="pres">
      <dgm:prSet presAssocID="{15AC7CC8-6125-C848-B7F7-89263BBFBA7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2FAE77C-43DC-ED49-8DF0-1185DBE650A6}" type="pres">
      <dgm:prSet presAssocID="{15AC7CC8-6125-C848-B7F7-89263BBFBA75}" presName="hierChild4" presStyleCnt="0"/>
      <dgm:spPr/>
    </dgm:pt>
    <dgm:pt modelId="{675FFDE0-3D1B-DB42-B08A-D6B5962A945D}" type="pres">
      <dgm:prSet presAssocID="{15AC7CC8-6125-C848-B7F7-89263BBFBA75}" presName="hierChild5" presStyleCnt="0"/>
      <dgm:spPr/>
    </dgm:pt>
    <dgm:pt modelId="{5DBD3A10-5E97-1947-81ED-25EF241CE2DE}" type="pres">
      <dgm:prSet presAssocID="{FFF27AB2-1AA1-A649-B1CA-5EC4983E1A9F}" presName="Name28" presStyleLbl="parChTrans1D3" presStyleIdx="2" presStyleCnt="16"/>
      <dgm:spPr/>
      <dgm:t>
        <a:bodyPr/>
        <a:lstStyle/>
        <a:p>
          <a:endParaRPr lang="zh-CN" altLang="en-US"/>
        </a:p>
      </dgm:t>
    </dgm:pt>
    <dgm:pt modelId="{C495B776-FEF7-3A41-9D7F-2CB28FD3C7AA}" type="pres">
      <dgm:prSet presAssocID="{ED5668F9-3497-2C4D-AC71-0BE437A896F7}" presName="hierRoot2" presStyleCnt="0">
        <dgm:presLayoutVars>
          <dgm:hierBranch val="init"/>
        </dgm:presLayoutVars>
      </dgm:prSet>
      <dgm:spPr/>
    </dgm:pt>
    <dgm:pt modelId="{E02CB186-88E6-D145-A4A8-B79A7EDE2066}" type="pres">
      <dgm:prSet presAssocID="{ED5668F9-3497-2C4D-AC71-0BE437A896F7}" presName="rootComposite2" presStyleCnt="0"/>
      <dgm:spPr/>
    </dgm:pt>
    <dgm:pt modelId="{6CB4C0AA-8E5D-AD4F-B2E9-223E26A7C867}" type="pres">
      <dgm:prSet presAssocID="{ED5668F9-3497-2C4D-AC71-0BE437A896F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A1C9C-6B55-4E4F-B667-A9376D1A056B}" type="pres">
      <dgm:prSet presAssocID="{ED5668F9-3497-2C4D-AC71-0BE437A896F7}" presName="topArc2" presStyleLbl="parChTrans1D1" presStyleIdx="8" presStyleCnt="76"/>
      <dgm:spPr/>
    </dgm:pt>
    <dgm:pt modelId="{F21EDE39-D826-8D4A-BEF5-200545EC8F72}" type="pres">
      <dgm:prSet presAssocID="{ED5668F9-3497-2C4D-AC71-0BE437A896F7}" presName="bottomArc2" presStyleLbl="parChTrans1D1" presStyleIdx="9" presStyleCnt="76"/>
      <dgm:spPr/>
    </dgm:pt>
    <dgm:pt modelId="{B35364EF-F4D3-BE4F-B1A4-EA091CE00CB2}" type="pres">
      <dgm:prSet presAssocID="{ED5668F9-3497-2C4D-AC71-0BE437A896F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6A4134-93D1-C148-B643-F04F7726C47C}" type="pres">
      <dgm:prSet presAssocID="{ED5668F9-3497-2C4D-AC71-0BE437A896F7}" presName="hierChild4" presStyleCnt="0"/>
      <dgm:spPr/>
    </dgm:pt>
    <dgm:pt modelId="{93372B78-F224-EF46-8C32-FDE413F1E4EE}" type="pres">
      <dgm:prSet presAssocID="{0F046F76-FF61-704B-B0A2-2970985F061B}" presName="Name28" presStyleLbl="parChTrans1D4" presStyleIdx="0" presStyleCnt="18"/>
      <dgm:spPr/>
      <dgm:t>
        <a:bodyPr/>
        <a:lstStyle/>
        <a:p>
          <a:endParaRPr lang="zh-CN" altLang="en-US"/>
        </a:p>
      </dgm:t>
    </dgm:pt>
    <dgm:pt modelId="{6A130B6B-9967-7245-858F-72B5A8A9E826}" type="pres">
      <dgm:prSet presAssocID="{F04910EE-7E6C-E044-854A-BC554C03E904}" presName="hierRoot2" presStyleCnt="0">
        <dgm:presLayoutVars>
          <dgm:hierBranch val="init"/>
        </dgm:presLayoutVars>
      </dgm:prSet>
      <dgm:spPr/>
    </dgm:pt>
    <dgm:pt modelId="{F73F4EC6-E7B5-1643-AB25-5D7ECBAEC089}" type="pres">
      <dgm:prSet presAssocID="{F04910EE-7E6C-E044-854A-BC554C03E904}" presName="rootComposite2" presStyleCnt="0"/>
      <dgm:spPr/>
    </dgm:pt>
    <dgm:pt modelId="{E25FC613-E380-A74D-8DA0-7AA0F90E1163}" type="pres">
      <dgm:prSet presAssocID="{F04910EE-7E6C-E044-854A-BC554C03E90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B67D0-E3CA-CE4B-9743-58CF3075A208}" type="pres">
      <dgm:prSet presAssocID="{F04910EE-7E6C-E044-854A-BC554C03E904}" presName="topArc2" presStyleLbl="parChTrans1D1" presStyleIdx="10" presStyleCnt="76"/>
      <dgm:spPr/>
    </dgm:pt>
    <dgm:pt modelId="{094F4B2F-78E1-8849-87DD-2B81CD91AA49}" type="pres">
      <dgm:prSet presAssocID="{F04910EE-7E6C-E044-854A-BC554C03E904}" presName="bottomArc2" presStyleLbl="parChTrans1D1" presStyleIdx="11" presStyleCnt="76"/>
      <dgm:spPr/>
    </dgm:pt>
    <dgm:pt modelId="{93B0F6A2-E32C-7C42-9D36-571779487A47}" type="pres">
      <dgm:prSet presAssocID="{F04910EE-7E6C-E044-854A-BC554C03E90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F678D4-45A0-BB4A-8F9B-9E2C50189F5B}" type="pres">
      <dgm:prSet presAssocID="{F04910EE-7E6C-E044-854A-BC554C03E904}" presName="hierChild4" presStyleCnt="0"/>
      <dgm:spPr/>
    </dgm:pt>
    <dgm:pt modelId="{898832CA-57BD-9C44-A2E9-830148EE0A0A}" type="pres">
      <dgm:prSet presAssocID="{F04910EE-7E6C-E044-854A-BC554C03E904}" presName="hierChild5" presStyleCnt="0"/>
      <dgm:spPr/>
    </dgm:pt>
    <dgm:pt modelId="{1B1CE2D4-0DC3-2B4F-83F4-7712E9E3179D}" type="pres">
      <dgm:prSet presAssocID="{6C860BCC-D3A7-A84B-A2DE-71648A0F79C1}" presName="Name28" presStyleLbl="parChTrans1D4" presStyleIdx="1" presStyleCnt="18"/>
      <dgm:spPr/>
      <dgm:t>
        <a:bodyPr/>
        <a:lstStyle/>
        <a:p>
          <a:endParaRPr lang="zh-CN" altLang="en-US"/>
        </a:p>
      </dgm:t>
    </dgm:pt>
    <dgm:pt modelId="{C897D95B-761E-B848-8235-FA5BF02D1E8B}" type="pres">
      <dgm:prSet presAssocID="{CE3EFE18-8D61-BE49-9583-A7540637F005}" presName="hierRoot2" presStyleCnt="0">
        <dgm:presLayoutVars>
          <dgm:hierBranch val="init"/>
        </dgm:presLayoutVars>
      </dgm:prSet>
      <dgm:spPr/>
    </dgm:pt>
    <dgm:pt modelId="{388064FF-44B1-0B44-9421-18624FA1E033}" type="pres">
      <dgm:prSet presAssocID="{CE3EFE18-8D61-BE49-9583-A7540637F005}" presName="rootComposite2" presStyleCnt="0"/>
      <dgm:spPr/>
    </dgm:pt>
    <dgm:pt modelId="{7B72488E-EDD6-9945-A696-9488D906A8F0}" type="pres">
      <dgm:prSet presAssocID="{CE3EFE18-8D61-BE49-9583-A7540637F00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5FFEA-B27D-1249-AC9F-A1E9A7D6CAFA}" type="pres">
      <dgm:prSet presAssocID="{CE3EFE18-8D61-BE49-9583-A7540637F005}" presName="topArc2" presStyleLbl="parChTrans1D1" presStyleIdx="12" presStyleCnt="76"/>
      <dgm:spPr/>
    </dgm:pt>
    <dgm:pt modelId="{DDC32A0D-7ACC-024B-A21C-F2B42B1D975B}" type="pres">
      <dgm:prSet presAssocID="{CE3EFE18-8D61-BE49-9583-A7540637F005}" presName="bottomArc2" presStyleLbl="parChTrans1D1" presStyleIdx="13" presStyleCnt="76"/>
      <dgm:spPr/>
    </dgm:pt>
    <dgm:pt modelId="{0AF0AC11-D25A-4F41-B195-988E90C52973}" type="pres">
      <dgm:prSet presAssocID="{CE3EFE18-8D61-BE49-9583-A7540637F00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0F3CA8B-70A6-D942-8B49-B80947A8A854}" type="pres">
      <dgm:prSet presAssocID="{CE3EFE18-8D61-BE49-9583-A7540637F005}" presName="hierChild4" presStyleCnt="0"/>
      <dgm:spPr/>
    </dgm:pt>
    <dgm:pt modelId="{D8F66295-A05A-394F-8B2F-E680B884932C}" type="pres">
      <dgm:prSet presAssocID="{CE3EFE18-8D61-BE49-9583-A7540637F005}" presName="hierChild5" presStyleCnt="0"/>
      <dgm:spPr/>
    </dgm:pt>
    <dgm:pt modelId="{93766E7A-25FD-3A46-9406-C81D5FEA5127}" type="pres">
      <dgm:prSet presAssocID="{ED5668F9-3497-2C4D-AC71-0BE437A896F7}" presName="hierChild5" presStyleCnt="0"/>
      <dgm:spPr/>
    </dgm:pt>
    <dgm:pt modelId="{586F0D8D-E5D8-1241-80A7-5E923A449BA0}" type="pres">
      <dgm:prSet presAssocID="{34592096-3CA5-D14A-B6AD-FB261485AAE3}" presName="Name28" presStyleLbl="parChTrans1D3" presStyleIdx="3" presStyleCnt="16"/>
      <dgm:spPr/>
      <dgm:t>
        <a:bodyPr/>
        <a:lstStyle/>
        <a:p>
          <a:endParaRPr lang="zh-CN" altLang="en-US"/>
        </a:p>
      </dgm:t>
    </dgm:pt>
    <dgm:pt modelId="{6D56D48F-452F-7F49-990E-08CDEF5A760D}" type="pres">
      <dgm:prSet presAssocID="{153AA711-D824-1545-A7CD-A9C977B05523}" presName="hierRoot2" presStyleCnt="0">
        <dgm:presLayoutVars>
          <dgm:hierBranch val="init"/>
        </dgm:presLayoutVars>
      </dgm:prSet>
      <dgm:spPr/>
    </dgm:pt>
    <dgm:pt modelId="{DF068C77-6646-C641-B2B8-2016DF1140B6}" type="pres">
      <dgm:prSet presAssocID="{153AA711-D824-1545-A7CD-A9C977B05523}" presName="rootComposite2" presStyleCnt="0"/>
      <dgm:spPr/>
    </dgm:pt>
    <dgm:pt modelId="{733C6884-6293-5F49-B903-15819E5560DE}" type="pres">
      <dgm:prSet presAssocID="{153AA711-D824-1545-A7CD-A9C977B055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33D46B-D686-A54E-B5F0-659E67C35499}" type="pres">
      <dgm:prSet presAssocID="{153AA711-D824-1545-A7CD-A9C977B05523}" presName="topArc2" presStyleLbl="parChTrans1D1" presStyleIdx="14" presStyleCnt="76"/>
      <dgm:spPr/>
    </dgm:pt>
    <dgm:pt modelId="{ED92D4E4-7506-324B-AD20-184132B649B2}" type="pres">
      <dgm:prSet presAssocID="{153AA711-D824-1545-A7CD-A9C977B05523}" presName="bottomArc2" presStyleLbl="parChTrans1D1" presStyleIdx="15" presStyleCnt="76"/>
      <dgm:spPr/>
    </dgm:pt>
    <dgm:pt modelId="{695A7A5D-8D91-E84D-94ED-FC9FBBE3E435}" type="pres">
      <dgm:prSet presAssocID="{153AA711-D824-1545-A7CD-A9C977B055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272CEB-62A4-4545-A725-D60E979E60ED}" type="pres">
      <dgm:prSet presAssocID="{153AA711-D824-1545-A7CD-A9C977B05523}" presName="hierChild4" presStyleCnt="0"/>
      <dgm:spPr/>
    </dgm:pt>
    <dgm:pt modelId="{953298EC-94E5-B54B-9743-E11E79607C37}" type="pres">
      <dgm:prSet presAssocID="{153AA711-D824-1545-A7CD-A9C977B05523}" presName="hierChild5" presStyleCnt="0"/>
      <dgm:spPr/>
    </dgm:pt>
    <dgm:pt modelId="{18C54D4B-9B52-3A43-8D24-5CB7082E70F5}" type="pres">
      <dgm:prSet presAssocID="{C9B8554E-A355-AB49-84A2-600F57761067}" presName="Name28" presStyleLbl="parChTrans1D3" presStyleIdx="4" presStyleCnt="16"/>
      <dgm:spPr/>
      <dgm:t>
        <a:bodyPr/>
        <a:lstStyle/>
        <a:p>
          <a:endParaRPr lang="zh-CN" altLang="en-US"/>
        </a:p>
      </dgm:t>
    </dgm:pt>
    <dgm:pt modelId="{79644A41-EE85-6D40-8D90-F8E60BEF6FA0}" type="pres">
      <dgm:prSet presAssocID="{FB35C321-564E-244E-9B01-6B694417C567}" presName="hierRoot2" presStyleCnt="0">
        <dgm:presLayoutVars>
          <dgm:hierBranch val="init"/>
        </dgm:presLayoutVars>
      </dgm:prSet>
      <dgm:spPr/>
    </dgm:pt>
    <dgm:pt modelId="{DF17CE8D-F615-5047-8737-83F9027894F4}" type="pres">
      <dgm:prSet presAssocID="{FB35C321-564E-244E-9B01-6B694417C567}" presName="rootComposite2" presStyleCnt="0"/>
      <dgm:spPr/>
    </dgm:pt>
    <dgm:pt modelId="{3728571E-BDB7-B24E-AF1A-074E20B827AE}" type="pres">
      <dgm:prSet presAssocID="{FB35C321-564E-244E-9B01-6B694417C5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F86816-132C-F74A-B9F7-740FC5418119}" type="pres">
      <dgm:prSet presAssocID="{FB35C321-564E-244E-9B01-6B694417C567}" presName="topArc2" presStyleLbl="parChTrans1D1" presStyleIdx="16" presStyleCnt="76"/>
      <dgm:spPr/>
    </dgm:pt>
    <dgm:pt modelId="{04EA7D5C-2FA5-514B-AA77-209AD250FDB1}" type="pres">
      <dgm:prSet presAssocID="{FB35C321-564E-244E-9B01-6B694417C567}" presName="bottomArc2" presStyleLbl="parChTrans1D1" presStyleIdx="17" presStyleCnt="76"/>
      <dgm:spPr/>
    </dgm:pt>
    <dgm:pt modelId="{528CA2C2-E744-8F46-B8C8-6C91541A1864}" type="pres">
      <dgm:prSet presAssocID="{FB35C321-564E-244E-9B01-6B694417C56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F6A8232-4298-0542-A228-47584602F0EE}" type="pres">
      <dgm:prSet presAssocID="{FB35C321-564E-244E-9B01-6B694417C567}" presName="hierChild4" presStyleCnt="0"/>
      <dgm:spPr/>
    </dgm:pt>
    <dgm:pt modelId="{F5AE1F46-42BB-C147-963D-FA16485FE14F}" type="pres">
      <dgm:prSet presAssocID="{38249C5A-6E92-8A49-9FFD-3C9A20D06708}" presName="Name28" presStyleLbl="parChTrans1D4" presStyleIdx="2" presStyleCnt="18"/>
      <dgm:spPr/>
      <dgm:t>
        <a:bodyPr/>
        <a:lstStyle/>
        <a:p>
          <a:endParaRPr lang="zh-CN" altLang="en-US"/>
        </a:p>
      </dgm:t>
    </dgm:pt>
    <dgm:pt modelId="{1945674A-4800-A84C-A683-70CE45286668}" type="pres">
      <dgm:prSet presAssocID="{26CAC06E-BA2F-B348-B3A6-FA91F6DB2DB6}" presName="hierRoot2" presStyleCnt="0">
        <dgm:presLayoutVars>
          <dgm:hierBranch val="init"/>
        </dgm:presLayoutVars>
      </dgm:prSet>
      <dgm:spPr/>
    </dgm:pt>
    <dgm:pt modelId="{514C5E09-3413-2440-A765-FDF2EA184F24}" type="pres">
      <dgm:prSet presAssocID="{26CAC06E-BA2F-B348-B3A6-FA91F6DB2DB6}" presName="rootComposite2" presStyleCnt="0"/>
      <dgm:spPr/>
    </dgm:pt>
    <dgm:pt modelId="{A2895AEF-9277-F448-81BC-383AA9988F95}" type="pres">
      <dgm:prSet presAssocID="{26CAC06E-BA2F-B348-B3A6-FA91F6DB2D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34D0FA-DFDA-3E42-A384-CCB487CD81A8}" type="pres">
      <dgm:prSet presAssocID="{26CAC06E-BA2F-B348-B3A6-FA91F6DB2DB6}" presName="topArc2" presStyleLbl="parChTrans1D1" presStyleIdx="18" presStyleCnt="76"/>
      <dgm:spPr/>
    </dgm:pt>
    <dgm:pt modelId="{AA6EFCE9-B7EC-5D4B-A9E7-0302A921E374}" type="pres">
      <dgm:prSet presAssocID="{26CAC06E-BA2F-B348-B3A6-FA91F6DB2DB6}" presName="bottomArc2" presStyleLbl="parChTrans1D1" presStyleIdx="19" presStyleCnt="76"/>
      <dgm:spPr/>
    </dgm:pt>
    <dgm:pt modelId="{381A192C-46E2-EA42-AD6D-178F2D72A56A}" type="pres">
      <dgm:prSet presAssocID="{26CAC06E-BA2F-B348-B3A6-FA91F6DB2DB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CB0DFDA-6A27-BE42-A113-A1A8D22A2658}" type="pres">
      <dgm:prSet presAssocID="{26CAC06E-BA2F-B348-B3A6-FA91F6DB2DB6}" presName="hierChild4" presStyleCnt="0"/>
      <dgm:spPr/>
    </dgm:pt>
    <dgm:pt modelId="{416160FC-1938-6545-B52C-7E6AB27BBFB7}" type="pres">
      <dgm:prSet presAssocID="{26CAC06E-BA2F-B348-B3A6-FA91F6DB2DB6}" presName="hierChild5" presStyleCnt="0"/>
      <dgm:spPr/>
    </dgm:pt>
    <dgm:pt modelId="{59BD2A03-A741-E14F-82DA-BC06983456B3}" type="pres">
      <dgm:prSet presAssocID="{D14BF015-4C58-F143-AB32-365DD5933D25}" presName="Name28" presStyleLbl="parChTrans1D4" presStyleIdx="3" presStyleCnt="18"/>
      <dgm:spPr/>
      <dgm:t>
        <a:bodyPr/>
        <a:lstStyle/>
        <a:p>
          <a:endParaRPr lang="zh-CN" altLang="en-US"/>
        </a:p>
      </dgm:t>
    </dgm:pt>
    <dgm:pt modelId="{4648EB82-581A-5247-8962-B23E77A65774}" type="pres">
      <dgm:prSet presAssocID="{80E24F08-DF62-5E49-9B79-93496DA5E335}" presName="hierRoot2" presStyleCnt="0">
        <dgm:presLayoutVars>
          <dgm:hierBranch val="init"/>
        </dgm:presLayoutVars>
      </dgm:prSet>
      <dgm:spPr/>
    </dgm:pt>
    <dgm:pt modelId="{4F7374B4-0663-274F-8109-2F2225739B46}" type="pres">
      <dgm:prSet presAssocID="{80E24F08-DF62-5E49-9B79-93496DA5E335}" presName="rootComposite2" presStyleCnt="0"/>
      <dgm:spPr/>
    </dgm:pt>
    <dgm:pt modelId="{CC4AB2F0-FCB3-7C4B-9EA6-03845F2DB6F6}" type="pres">
      <dgm:prSet presAssocID="{80E24F08-DF62-5E49-9B79-93496DA5E3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6C7D6C-4997-4043-B17B-15C17B197B4B}" type="pres">
      <dgm:prSet presAssocID="{80E24F08-DF62-5E49-9B79-93496DA5E335}" presName="topArc2" presStyleLbl="parChTrans1D1" presStyleIdx="20" presStyleCnt="76"/>
      <dgm:spPr/>
    </dgm:pt>
    <dgm:pt modelId="{243E9541-E76E-3C4A-ABBE-64A466CA1D40}" type="pres">
      <dgm:prSet presAssocID="{80E24F08-DF62-5E49-9B79-93496DA5E335}" presName="bottomArc2" presStyleLbl="parChTrans1D1" presStyleIdx="21" presStyleCnt="76"/>
      <dgm:spPr/>
    </dgm:pt>
    <dgm:pt modelId="{C62681DF-40E2-A848-B759-C9BA66994052}" type="pres">
      <dgm:prSet presAssocID="{80E24F08-DF62-5E49-9B79-93496DA5E33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B66CF7D-81BE-014B-997E-E1610963A357}" type="pres">
      <dgm:prSet presAssocID="{80E24F08-DF62-5E49-9B79-93496DA5E335}" presName="hierChild4" presStyleCnt="0"/>
      <dgm:spPr/>
    </dgm:pt>
    <dgm:pt modelId="{2FF1F4FD-5564-EC4A-A8BF-710D37629356}" type="pres">
      <dgm:prSet presAssocID="{80E24F08-DF62-5E49-9B79-93496DA5E335}" presName="hierChild5" presStyleCnt="0"/>
      <dgm:spPr/>
    </dgm:pt>
    <dgm:pt modelId="{89AEF218-E9C0-A04F-9CC8-6A1184B10479}" type="pres">
      <dgm:prSet presAssocID="{26F42B62-1F19-5545-BB29-4F8421C795FD}" presName="Name28" presStyleLbl="parChTrans1D4" presStyleIdx="4" presStyleCnt="18"/>
      <dgm:spPr/>
      <dgm:t>
        <a:bodyPr/>
        <a:lstStyle/>
        <a:p>
          <a:endParaRPr lang="zh-CN" altLang="en-US"/>
        </a:p>
      </dgm:t>
    </dgm:pt>
    <dgm:pt modelId="{64AC3CBA-2ECB-B04C-9ED4-E003142C82FE}" type="pres">
      <dgm:prSet presAssocID="{D0EB16FA-674E-EE4E-B873-516D7EB5F375}" presName="hierRoot2" presStyleCnt="0">
        <dgm:presLayoutVars>
          <dgm:hierBranch val="init"/>
        </dgm:presLayoutVars>
      </dgm:prSet>
      <dgm:spPr/>
    </dgm:pt>
    <dgm:pt modelId="{2A0EA271-631B-0F47-A3E3-44E59D540DE9}" type="pres">
      <dgm:prSet presAssocID="{D0EB16FA-674E-EE4E-B873-516D7EB5F375}" presName="rootComposite2" presStyleCnt="0"/>
      <dgm:spPr/>
    </dgm:pt>
    <dgm:pt modelId="{8E0DDF9A-0D9E-A449-88AA-2B7A978D6AC2}" type="pres">
      <dgm:prSet presAssocID="{D0EB16FA-674E-EE4E-B873-516D7EB5F3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BA586B-71EF-4E42-B2AD-F3FC8E5378D1}" type="pres">
      <dgm:prSet presAssocID="{D0EB16FA-674E-EE4E-B873-516D7EB5F375}" presName="topArc2" presStyleLbl="parChTrans1D1" presStyleIdx="22" presStyleCnt="76"/>
      <dgm:spPr/>
    </dgm:pt>
    <dgm:pt modelId="{5746AFB6-9BE7-D14B-B35F-3FB7C84B9886}" type="pres">
      <dgm:prSet presAssocID="{D0EB16FA-674E-EE4E-B873-516D7EB5F375}" presName="bottomArc2" presStyleLbl="parChTrans1D1" presStyleIdx="23" presStyleCnt="76"/>
      <dgm:spPr/>
    </dgm:pt>
    <dgm:pt modelId="{D55AE1AA-18B4-6A4A-838F-04C61141B579}" type="pres">
      <dgm:prSet presAssocID="{D0EB16FA-674E-EE4E-B873-516D7EB5F37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F9FC6E2-B488-4C47-9C68-A26EAFAB17C1}" type="pres">
      <dgm:prSet presAssocID="{D0EB16FA-674E-EE4E-B873-516D7EB5F375}" presName="hierChild4" presStyleCnt="0"/>
      <dgm:spPr/>
    </dgm:pt>
    <dgm:pt modelId="{DBC12097-63C9-1549-A7C0-286099EAAF58}" type="pres">
      <dgm:prSet presAssocID="{D0EB16FA-674E-EE4E-B873-516D7EB5F375}" presName="hierChild5" presStyleCnt="0"/>
      <dgm:spPr/>
    </dgm:pt>
    <dgm:pt modelId="{7823B8E7-3F4D-104B-97F9-34A76134A28A}" type="pres">
      <dgm:prSet presAssocID="{FB35C321-564E-244E-9B01-6B694417C567}" presName="hierChild5" presStyleCnt="0"/>
      <dgm:spPr/>
    </dgm:pt>
    <dgm:pt modelId="{B4D7D9B6-C59D-D641-827E-883025175671}" type="pres">
      <dgm:prSet presAssocID="{A3B1407F-DE7E-1F4C-83F2-6E4513E2F4F0}" presName="Name28" presStyleLbl="parChTrans1D3" presStyleIdx="5" presStyleCnt="16"/>
      <dgm:spPr/>
      <dgm:t>
        <a:bodyPr/>
        <a:lstStyle/>
        <a:p>
          <a:endParaRPr lang="zh-CN" altLang="en-US"/>
        </a:p>
      </dgm:t>
    </dgm:pt>
    <dgm:pt modelId="{1F11489B-9AA1-C846-87D3-B40DB780441C}" type="pres">
      <dgm:prSet presAssocID="{EFF471C4-EAA8-6C4B-8DDA-9AD737E6514A}" presName="hierRoot2" presStyleCnt="0">
        <dgm:presLayoutVars>
          <dgm:hierBranch val="init"/>
        </dgm:presLayoutVars>
      </dgm:prSet>
      <dgm:spPr/>
    </dgm:pt>
    <dgm:pt modelId="{9635AA83-8506-494D-A0EC-6ADFF1F6FAD0}" type="pres">
      <dgm:prSet presAssocID="{EFF471C4-EAA8-6C4B-8DDA-9AD737E6514A}" presName="rootComposite2" presStyleCnt="0"/>
      <dgm:spPr/>
    </dgm:pt>
    <dgm:pt modelId="{68167851-92B2-4940-8A39-CBDA506A4F9A}" type="pres">
      <dgm:prSet presAssocID="{EFF471C4-EAA8-6C4B-8DDA-9AD737E6514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76C02-C405-B545-8B6C-38E2F8604B42}" type="pres">
      <dgm:prSet presAssocID="{EFF471C4-EAA8-6C4B-8DDA-9AD737E6514A}" presName="topArc2" presStyleLbl="parChTrans1D1" presStyleIdx="24" presStyleCnt="76"/>
      <dgm:spPr/>
    </dgm:pt>
    <dgm:pt modelId="{EC32C6F7-7B6C-E244-B209-BCF0DD1AE37D}" type="pres">
      <dgm:prSet presAssocID="{EFF471C4-EAA8-6C4B-8DDA-9AD737E6514A}" presName="bottomArc2" presStyleLbl="parChTrans1D1" presStyleIdx="25" presStyleCnt="76"/>
      <dgm:spPr/>
    </dgm:pt>
    <dgm:pt modelId="{B83247B6-3138-CE4C-9C77-BDF1BCFAC69F}" type="pres">
      <dgm:prSet presAssocID="{EFF471C4-EAA8-6C4B-8DDA-9AD737E6514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E3DED76-1264-8A46-81CA-E05A0C789EF8}" type="pres">
      <dgm:prSet presAssocID="{EFF471C4-EAA8-6C4B-8DDA-9AD737E6514A}" presName="hierChild4" presStyleCnt="0"/>
      <dgm:spPr/>
    </dgm:pt>
    <dgm:pt modelId="{2E45EE7A-5712-8749-96EB-30197E37D9D5}" type="pres">
      <dgm:prSet presAssocID="{EFF471C4-EAA8-6C4B-8DDA-9AD737E6514A}" presName="hierChild5" presStyleCnt="0"/>
      <dgm:spPr/>
    </dgm:pt>
    <dgm:pt modelId="{339B4D52-3E2B-7F4E-BBC4-CCBB2CAE208D}" type="pres">
      <dgm:prSet presAssocID="{8761ADCA-31A0-9746-A62D-2657C1F8C0DA}" presName="Name28" presStyleLbl="parChTrans1D3" presStyleIdx="6" presStyleCnt="16"/>
      <dgm:spPr/>
      <dgm:t>
        <a:bodyPr/>
        <a:lstStyle/>
        <a:p>
          <a:endParaRPr lang="zh-CN" altLang="en-US"/>
        </a:p>
      </dgm:t>
    </dgm:pt>
    <dgm:pt modelId="{7B74209C-D05F-4541-9E72-989E67A8E178}" type="pres">
      <dgm:prSet presAssocID="{F5B29805-B80F-B84E-80D5-249DA2BB0DF1}" presName="hierRoot2" presStyleCnt="0">
        <dgm:presLayoutVars>
          <dgm:hierBranch val="init"/>
        </dgm:presLayoutVars>
      </dgm:prSet>
      <dgm:spPr/>
    </dgm:pt>
    <dgm:pt modelId="{1F3C9919-11E7-BE4A-AF48-79F91E8ECF42}" type="pres">
      <dgm:prSet presAssocID="{F5B29805-B80F-B84E-80D5-249DA2BB0DF1}" presName="rootComposite2" presStyleCnt="0"/>
      <dgm:spPr/>
    </dgm:pt>
    <dgm:pt modelId="{AAB8430A-240F-564B-A763-F877155C9BCF}" type="pres">
      <dgm:prSet presAssocID="{F5B29805-B80F-B84E-80D5-249DA2BB0D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B1F751-8962-0C40-B802-75C90A359CA1}" type="pres">
      <dgm:prSet presAssocID="{F5B29805-B80F-B84E-80D5-249DA2BB0DF1}" presName="topArc2" presStyleLbl="parChTrans1D1" presStyleIdx="26" presStyleCnt="76"/>
      <dgm:spPr/>
    </dgm:pt>
    <dgm:pt modelId="{B47C0D09-5EE9-6C48-981B-5C523AEE428E}" type="pres">
      <dgm:prSet presAssocID="{F5B29805-B80F-B84E-80D5-249DA2BB0DF1}" presName="bottomArc2" presStyleLbl="parChTrans1D1" presStyleIdx="27" presStyleCnt="76"/>
      <dgm:spPr/>
    </dgm:pt>
    <dgm:pt modelId="{0FBB2E86-D616-A449-B86F-0B2A9A77AC1F}" type="pres">
      <dgm:prSet presAssocID="{F5B29805-B80F-B84E-80D5-249DA2BB0DF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030BF3-8E82-AB4E-8670-F489D7323259}" type="pres">
      <dgm:prSet presAssocID="{F5B29805-B80F-B84E-80D5-249DA2BB0DF1}" presName="hierChild4" presStyleCnt="0"/>
      <dgm:spPr/>
    </dgm:pt>
    <dgm:pt modelId="{C67DC490-CC36-E848-BB49-CE019EE1CAED}" type="pres">
      <dgm:prSet presAssocID="{A519D8E5-D840-A84E-9084-29D6F02C0169}" presName="Name28" presStyleLbl="parChTrans1D4" presStyleIdx="5" presStyleCnt="18"/>
      <dgm:spPr/>
      <dgm:t>
        <a:bodyPr/>
        <a:lstStyle/>
        <a:p>
          <a:endParaRPr lang="zh-CN" altLang="en-US"/>
        </a:p>
      </dgm:t>
    </dgm:pt>
    <dgm:pt modelId="{B5A31C84-4A54-9F44-A421-1408B4B5927A}" type="pres">
      <dgm:prSet presAssocID="{0C2F6B5A-5D28-8345-BEDF-7AB668200AB9}" presName="hierRoot2" presStyleCnt="0">
        <dgm:presLayoutVars>
          <dgm:hierBranch val="init"/>
        </dgm:presLayoutVars>
      </dgm:prSet>
      <dgm:spPr/>
    </dgm:pt>
    <dgm:pt modelId="{B8628E85-70AF-AC4E-B567-27F684DFBD6C}" type="pres">
      <dgm:prSet presAssocID="{0C2F6B5A-5D28-8345-BEDF-7AB668200AB9}" presName="rootComposite2" presStyleCnt="0"/>
      <dgm:spPr/>
    </dgm:pt>
    <dgm:pt modelId="{062AE6D6-E957-F44F-97FC-5DEF3E19E871}" type="pres">
      <dgm:prSet presAssocID="{0C2F6B5A-5D28-8345-BEDF-7AB668200A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6F273-436C-5E43-835E-AA171770073B}" type="pres">
      <dgm:prSet presAssocID="{0C2F6B5A-5D28-8345-BEDF-7AB668200AB9}" presName="topArc2" presStyleLbl="parChTrans1D1" presStyleIdx="28" presStyleCnt="76"/>
      <dgm:spPr/>
    </dgm:pt>
    <dgm:pt modelId="{EAC72270-0B29-2B48-8C47-C1C474E25941}" type="pres">
      <dgm:prSet presAssocID="{0C2F6B5A-5D28-8345-BEDF-7AB668200AB9}" presName="bottomArc2" presStyleLbl="parChTrans1D1" presStyleIdx="29" presStyleCnt="76"/>
      <dgm:spPr/>
    </dgm:pt>
    <dgm:pt modelId="{B7687A1C-6A8C-1C48-AD57-2DDAC3F10F93}" type="pres">
      <dgm:prSet presAssocID="{0C2F6B5A-5D28-8345-BEDF-7AB668200AB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3406E92-F9AA-C148-86CB-098E28E2CB01}" type="pres">
      <dgm:prSet presAssocID="{0C2F6B5A-5D28-8345-BEDF-7AB668200AB9}" presName="hierChild4" presStyleCnt="0"/>
      <dgm:spPr/>
    </dgm:pt>
    <dgm:pt modelId="{64A33538-FA8B-EB47-82A4-9D6AE006CF56}" type="pres">
      <dgm:prSet presAssocID="{0C2F6B5A-5D28-8345-BEDF-7AB668200AB9}" presName="hierChild5" presStyleCnt="0"/>
      <dgm:spPr/>
    </dgm:pt>
    <dgm:pt modelId="{EEDACD02-A878-6F4B-B8C6-64B2897D492A}" type="pres">
      <dgm:prSet presAssocID="{BF8DBE56-FB1B-FF4F-83D7-382D149B9B42}" presName="Name28" presStyleLbl="parChTrans1D4" presStyleIdx="6" presStyleCnt="18"/>
      <dgm:spPr/>
      <dgm:t>
        <a:bodyPr/>
        <a:lstStyle/>
        <a:p>
          <a:endParaRPr lang="zh-CN" altLang="en-US"/>
        </a:p>
      </dgm:t>
    </dgm:pt>
    <dgm:pt modelId="{29EDC89B-52E9-2646-8EF3-6CB43B446796}" type="pres">
      <dgm:prSet presAssocID="{8B76C3B0-3984-4E41-8191-C72BEB0D8B38}" presName="hierRoot2" presStyleCnt="0">
        <dgm:presLayoutVars>
          <dgm:hierBranch val="init"/>
        </dgm:presLayoutVars>
      </dgm:prSet>
      <dgm:spPr/>
    </dgm:pt>
    <dgm:pt modelId="{FCB77BDD-B7DF-2A44-A542-B4678D280B36}" type="pres">
      <dgm:prSet presAssocID="{8B76C3B0-3984-4E41-8191-C72BEB0D8B38}" presName="rootComposite2" presStyleCnt="0"/>
      <dgm:spPr/>
    </dgm:pt>
    <dgm:pt modelId="{B64B7D45-E013-B043-B8F0-DE0867D7CBFD}" type="pres">
      <dgm:prSet presAssocID="{8B76C3B0-3984-4E41-8191-C72BEB0D8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AD107-E8B1-1A49-8D03-8FE21EC739A1}" type="pres">
      <dgm:prSet presAssocID="{8B76C3B0-3984-4E41-8191-C72BEB0D8B38}" presName="topArc2" presStyleLbl="parChTrans1D1" presStyleIdx="30" presStyleCnt="76"/>
      <dgm:spPr/>
    </dgm:pt>
    <dgm:pt modelId="{A18BC750-ADBC-1A4C-BAAE-A79AF8ED8020}" type="pres">
      <dgm:prSet presAssocID="{8B76C3B0-3984-4E41-8191-C72BEB0D8B38}" presName="bottomArc2" presStyleLbl="parChTrans1D1" presStyleIdx="31" presStyleCnt="76"/>
      <dgm:spPr/>
    </dgm:pt>
    <dgm:pt modelId="{C2E5F5CD-F7D7-BA4D-B2A0-D7828DA3C159}" type="pres">
      <dgm:prSet presAssocID="{8B76C3B0-3984-4E41-8191-C72BEB0D8B3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FD3772-8EAE-6041-B24C-B099D973770F}" type="pres">
      <dgm:prSet presAssocID="{8B76C3B0-3984-4E41-8191-C72BEB0D8B38}" presName="hierChild4" presStyleCnt="0"/>
      <dgm:spPr/>
    </dgm:pt>
    <dgm:pt modelId="{BF9F9529-F414-EF45-A741-3A415F821A78}" type="pres">
      <dgm:prSet presAssocID="{8B76C3B0-3984-4E41-8191-C72BEB0D8B38}" presName="hierChild5" presStyleCnt="0"/>
      <dgm:spPr/>
    </dgm:pt>
    <dgm:pt modelId="{25A26622-CE9B-D248-8607-2B4523B5EBD1}" type="pres">
      <dgm:prSet presAssocID="{E739B3CF-4013-6E44-86F7-5417523B4CA6}" presName="Name28" presStyleLbl="parChTrans1D4" presStyleIdx="7" presStyleCnt="18"/>
      <dgm:spPr/>
      <dgm:t>
        <a:bodyPr/>
        <a:lstStyle/>
        <a:p>
          <a:endParaRPr lang="zh-CN" altLang="en-US"/>
        </a:p>
      </dgm:t>
    </dgm:pt>
    <dgm:pt modelId="{C57226FF-AE66-524D-9B29-17F495F07F40}" type="pres">
      <dgm:prSet presAssocID="{7D5A29AB-228E-BC47-A616-A402BCBF934D}" presName="hierRoot2" presStyleCnt="0">
        <dgm:presLayoutVars>
          <dgm:hierBranch val="init"/>
        </dgm:presLayoutVars>
      </dgm:prSet>
      <dgm:spPr/>
    </dgm:pt>
    <dgm:pt modelId="{7A8A7070-A7A6-F045-9FA3-04D843F227D8}" type="pres">
      <dgm:prSet presAssocID="{7D5A29AB-228E-BC47-A616-A402BCBF934D}" presName="rootComposite2" presStyleCnt="0"/>
      <dgm:spPr/>
    </dgm:pt>
    <dgm:pt modelId="{1615638D-4F27-2048-A995-936A4A10F88E}" type="pres">
      <dgm:prSet presAssocID="{7D5A29AB-228E-BC47-A616-A402BCBF934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2AB8A-49BB-8147-8C50-22C0AA308254}" type="pres">
      <dgm:prSet presAssocID="{7D5A29AB-228E-BC47-A616-A402BCBF934D}" presName="topArc2" presStyleLbl="parChTrans1D1" presStyleIdx="32" presStyleCnt="76"/>
      <dgm:spPr/>
    </dgm:pt>
    <dgm:pt modelId="{6C40477E-9C81-CE46-BD77-2BD9C3695F75}" type="pres">
      <dgm:prSet presAssocID="{7D5A29AB-228E-BC47-A616-A402BCBF934D}" presName="bottomArc2" presStyleLbl="parChTrans1D1" presStyleIdx="33" presStyleCnt="76"/>
      <dgm:spPr/>
    </dgm:pt>
    <dgm:pt modelId="{10D910F5-4F9D-0A44-9491-C914386D8BFB}" type="pres">
      <dgm:prSet presAssocID="{7D5A29AB-228E-BC47-A616-A402BCBF934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7AA9E6-0CF3-434D-8CB8-430FB8E95F3A}" type="pres">
      <dgm:prSet presAssocID="{7D5A29AB-228E-BC47-A616-A402BCBF934D}" presName="hierChild4" presStyleCnt="0"/>
      <dgm:spPr/>
    </dgm:pt>
    <dgm:pt modelId="{F956BE61-4EA2-6E41-BA1B-57FEC283C956}" type="pres">
      <dgm:prSet presAssocID="{7D5A29AB-228E-BC47-A616-A402BCBF934D}" presName="hierChild5" presStyleCnt="0"/>
      <dgm:spPr/>
    </dgm:pt>
    <dgm:pt modelId="{EE294695-307F-D14A-A05E-FDE9FFF70AA6}" type="pres">
      <dgm:prSet presAssocID="{F5B29805-B80F-B84E-80D5-249DA2BB0DF1}" presName="hierChild5" presStyleCnt="0"/>
      <dgm:spPr/>
    </dgm:pt>
    <dgm:pt modelId="{71043B0A-4315-A146-A5D2-F723F0F46EA3}" type="pres">
      <dgm:prSet presAssocID="{098F6FF2-7057-2347-AC9A-272F744A2124}" presName="hierChild5" presStyleCnt="0"/>
      <dgm:spPr/>
    </dgm:pt>
    <dgm:pt modelId="{19A911C2-0EE3-284B-8E9E-CF22460B830B}" type="pres">
      <dgm:prSet presAssocID="{5121D18F-8ABE-9C40-9362-CF6DD75E0E83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D53AD4B7-4979-CE41-A8BF-25AFC75B34C0}" type="pres">
      <dgm:prSet presAssocID="{1C1A68AE-B38A-B643-A11A-4FD059A12E09}" presName="hierRoot2" presStyleCnt="0">
        <dgm:presLayoutVars>
          <dgm:hierBranch val="init"/>
        </dgm:presLayoutVars>
      </dgm:prSet>
      <dgm:spPr/>
    </dgm:pt>
    <dgm:pt modelId="{777BA384-BBAA-214F-9A8E-45D58B6A4459}" type="pres">
      <dgm:prSet presAssocID="{1C1A68AE-B38A-B643-A11A-4FD059A12E09}" presName="rootComposite2" presStyleCnt="0"/>
      <dgm:spPr/>
    </dgm:pt>
    <dgm:pt modelId="{6FACD9D3-9807-E04E-BAEC-A1BED2E4673F}" type="pres">
      <dgm:prSet presAssocID="{1C1A68AE-B38A-B643-A11A-4FD059A12E0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C6553-D336-7148-B60A-D4C358E601DE}" type="pres">
      <dgm:prSet presAssocID="{1C1A68AE-B38A-B643-A11A-4FD059A12E09}" presName="topArc2" presStyleLbl="parChTrans1D1" presStyleIdx="34" presStyleCnt="76"/>
      <dgm:spPr/>
    </dgm:pt>
    <dgm:pt modelId="{15DBF071-FCAD-7042-8A1F-F69BF74146E0}" type="pres">
      <dgm:prSet presAssocID="{1C1A68AE-B38A-B643-A11A-4FD059A12E09}" presName="bottomArc2" presStyleLbl="parChTrans1D1" presStyleIdx="35" presStyleCnt="76"/>
      <dgm:spPr/>
    </dgm:pt>
    <dgm:pt modelId="{B0761411-2563-5B45-972C-114F07518FE5}" type="pres">
      <dgm:prSet presAssocID="{1C1A68AE-B38A-B643-A11A-4FD059A12E0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F1A7A1B-D305-3D44-8D45-432F47C54AF8}" type="pres">
      <dgm:prSet presAssocID="{1C1A68AE-B38A-B643-A11A-4FD059A12E09}" presName="hierChild4" presStyleCnt="0"/>
      <dgm:spPr/>
    </dgm:pt>
    <dgm:pt modelId="{661BEA2E-1427-A240-A83E-9BDE4DC0AF38}" type="pres">
      <dgm:prSet presAssocID="{A6A51215-925D-ED41-BAB9-345259960EAF}" presName="Name28" presStyleLbl="parChTrans1D3" presStyleIdx="7" presStyleCnt="16"/>
      <dgm:spPr/>
      <dgm:t>
        <a:bodyPr/>
        <a:lstStyle/>
        <a:p>
          <a:endParaRPr lang="zh-CN" altLang="en-US"/>
        </a:p>
      </dgm:t>
    </dgm:pt>
    <dgm:pt modelId="{C1D6E614-B39C-E04D-AD3E-7842A7B05FBC}" type="pres">
      <dgm:prSet presAssocID="{313B640C-B415-2744-82E6-5C60973ECAEB}" presName="hierRoot2" presStyleCnt="0">
        <dgm:presLayoutVars>
          <dgm:hierBranch val="init"/>
        </dgm:presLayoutVars>
      </dgm:prSet>
      <dgm:spPr/>
    </dgm:pt>
    <dgm:pt modelId="{7BDCEF9D-67EE-C744-8BAB-662F5887D38C}" type="pres">
      <dgm:prSet presAssocID="{313B640C-B415-2744-82E6-5C60973ECAEB}" presName="rootComposite2" presStyleCnt="0"/>
      <dgm:spPr/>
    </dgm:pt>
    <dgm:pt modelId="{DE2B5197-2317-B943-8473-A9BAE75E557D}" type="pres">
      <dgm:prSet presAssocID="{313B640C-B415-2744-82E6-5C60973ECAE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1D8F88-FF9A-D449-B9F7-E0CD4A84497C}" type="pres">
      <dgm:prSet presAssocID="{313B640C-B415-2744-82E6-5C60973ECAEB}" presName="topArc2" presStyleLbl="parChTrans1D1" presStyleIdx="36" presStyleCnt="76"/>
      <dgm:spPr/>
    </dgm:pt>
    <dgm:pt modelId="{B3225B5B-5C9F-9C44-AD07-08EB174E73E7}" type="pres">
      <dgm:prSet presAssocID="{313B640C-B415-2744-82E6-5C60973ECAEB}" presName="bottomArc2" presStyleLbl="parChTrans1D1" presStyleIdx="37" presStyleCnt="76"/>
      <dgm:spPr/>
    </dgm:pt>
    <dgm:pt modelId="{BDB33263-85C3-114A-A112-058FA8128250}" type="pres">
      <dgm:prSet presAssocID="{313B640C-B415-2744-82E6-5C60973ECAE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BD0672-4F5A-8148-A4F5-AA1ADE66F550}" type="pres">
      <dgm:prSet presAssocID="{313B640C-B415-2744-82E6-5C60973ECAEB}" presName="hierChild4" presStyleCnt="0"/>
      <dgm:spPr/>
    </dgm:pt>
    <dgm:pt modelId="{61E38381-332D-354B-89A8-2E380916A287}" type="pres">
      <dgm:prSet presAssocID="{313B640C-B415-2744-82E6-5C60973ECAEB}" presName="hierChild5" presStyleCnt="0"/>
      <dgm:spPr/>
    </dgm:pt>
    <dgm:pt modelId="{45563FE1-EC3D-DB41-8A4B-BB3C82A7F64E}" type="pres">
      <dgm:prSet presAssocID="{97C77DD9-8856-0F49-A10A-9917B2B3623A}" presName="Name28" presStyleLbl="parChTrans1D3" presStyleIdx="8" presStyleCnt="16"/>
      <dgm:spPr/>
      <dgm:t>
        <a:bodyPr/>
        <a:lstStyle/>
        <a:p>
          <a:endParaRPr lang="zh-CN" altLang="en-US"/>
        </a:p>
      </dgm:t>
    </dgm:pt>
    <dgm:pt modelId="{E36FC40D-C1B2-A648-B138-7FCC0E00F9CE}" type="pres">
      <dgm:prSet presAssocID="{D21CB905-6FCB-C749-B8D8-F7E3E8890832}" presName="hierRoot2" presStyleCnt="0">
        <dgm:presLayoutVars>
          <dgm:hierBranch val="init"/>
        </dgm:presLayoutVars>
      </dgm:prSet>
      <dgm:spPr/>
    </dgm:pt>
    <dgm:pt modelId="{BB1B6CF0-3585-9547-9F37-D727ED3A6BFF}" type="pres">
      <dgm:prSet presAssocID="{D21CB905-6FCB-C749-B8D8-F7E3E8890832}" presName="rootComposite2" presStyleCnt="0"/>
      <dgm:spPr/>
    </dgm:pt>
    <dgm:pt modelId="{16FFD37C-C605-C64B-9FFD-843CBDAE8F4C}" type="pres">
      <dgm:prSet presAssocID="{D21CB905-6FCB-C749-B8D8-F7E3E88908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D719B6-0F1B-6C48-8B0F-AB1C29EB1BC4}" type="pres">
      <dgm:prSet presAssocID="{D21CB905-6FCB-C749-B8D8-F7E3E8890832}" presName="topArc2" presStyleLbl="parChTrans1D1" presStyleIdx="38" presStyleCnt="76"/>
      <dgm:spPr/>
    </dgm:pt>
    <dgm:pt modelId="{655D67C2-A569-4B4E-9AFE-21B87ECC28CA}" type="pres">
      <dgm:prSet presAssocID="{D21CB905-6FCB-C749-B8D8-F7E3E8890832}" presName="bottomArc2" presStyleLbl="parChTrans1D1" presStyleIdx="39" presStyleCnt="76"/>
      <dgm:spPr/>
    </dgm:pt>
    <dgm:pt modelId="{EC16CE5F-81E2-C545-BB50-B91B46F3177E}" type="pres">
      <dgm:prSet presAssocID="{D21CB905-6FCB-C749-B8D8-F7E3E889083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6F09CFD-629D-CB4A-945A-9C9607AB58AA}" type="pres">
      <dgm:prSet presAssocID="{D21CB905-6FCB-C749-B8D8-F7E3E8890832}" presName="hierChild4" presStyleCnt="0"/>
      <dgm:spPr/>
    </dgm:pt>
    <dgm:pt modelId="{FD326A6D-67C1-1043-8FB1-4A4AD3754D27}" type="pres">
      <dgm:prSet presAssocID="{AD091C28-9511-284D-B4BF-B2F1EB1DC710}" presName="Name28" presStyleLbl="parChTrans1D4" presStyleIdx="8" presStyleCnt="18"/>
      <dgm:spPr/>
      <dgm:t>
        <a:bodyPr/>
        <a:lstStyle/>
        <a:p>
          <a:endParaRPr lang="zh-CN" altLang="en-US"/>
        </a:p>
      </dgm:t>
    </dgm:pt>
    <dgm:pt modelId="{116C3BE5-BD94-3649-B91D-1A346C6B4094}" type="pres">
      <dgm:prSet presAssocID="{A51A1599-5BFF-5044-AFEF-66D1590AF125}" presName="hierRoot2" presStyleCnt="0">
        <dgm:presLayoutVars>
          <dgm:hierBranch val="init"/>
        </dgm:presLayoutVars>
      </dgm:prSet>
      <dgm:spPr/>
    </dgm:pt>
    <dgm:pt modelId="{A3075EFD-FB16-694D-86BC-21F54B2B5F34}" type="pres">
      <dgm:prSet presAssocID="{A51A1599-5BFF-5044-AFEF-66D1590AF125}" presName="rootComposite2" presStyleCnt="0"/>
      <dgm:spPr/>
    </dgm:pt>
    <dgm:pt modelId="{338B282D-FE67-4144-8FA3-8D62CD2F3E96}" type="pres">
      <dgm:prSet presAssocID="{A51A1599-5BFF-5044-AFEF-66D1590AF1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D1D32-83B2-C64B-8E30-17E7397D3B15}" type="pres">
      <dgm:prSet presAssocID="{A51A1599-5BFF-5044-AFEF-66D1590AF125}" presName="topArc2" presStyleLbl="parChTrans1D1" presStyleIdx="40" presStyleCnt="76"/>
      <dgm:spPr/>
    </dgm:pt>
    <dgm:pt modelId="{2292A6DB-5773-D24D-BC23-58BB679AF27F}" type="pres">
      <dgm:prSet presAssocID="{A51A1599-5BFF-5044-AFEF-66D1590AF125}" presName="bottomArc2" presStyleLbl="parChTrans1D1" presStyleIdx="41" presStyleCnt="76"/>
      <dgm:spPr/>
    </dgm:pt>
    <dgm:pt modelId="{2E5C290D-444E-6D4C-977C-FEC91B08DC59}" type="pres">
      <dgm:prSet presAssocID="{A51A1599-5BFF-5044-AFEF-66D1590AF12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A3C1780-63AB-9047-8E30-7AA8CAB8EA2E}" type="pres">
      <dgm:prSet presAssocID="{A51A1599-5BFF-5044-AFEF-66D1590AF125}" presName="hierChild4" presStyleCnt="0"/>
      <dgm:spPr/>
    </dgm:pt>
    <dgm:pt modelId="{EBF2D923-3597-9440-B0E1-9F27E50C82D8}" type="pres">
      <dgm:prSet presAssocID="{A51A1599-5BFF-5044-AFEF-66D1590AF125}" presName="hierChild5" presStyleCnt="0"/>
      <dgm:spPr/>
    </dgm:pt>
    <dgm:pt modelId="{DEC4A8FD-5276-5F4A-BF43-1E104C1A6612}" type="pres">
      <dgm:prSet presAssocID="{C06C8D00-9AB1-9842-9494-5E08969B74BD}" presName="Name28" presStyleLbl="parChTrans1D4" presStyleIdx="9" presStyleCnt="18"/>
      <dgm:spPr/>
      <dgm:t>
        <a:bodyPr/>
        <a:lstStyle/>
        <a:p>
          <a:endParaRPr lang="zh-CN" altLang="en-US"/>
        </a:p>
      </dgm:t>
    </dgm:pt>
    <dgm:pt modelId="{92B6FEB0-4B5F-A446-AC3C-E73A7D747F15}" type="pres">
      <dgm:prSet presAssocID="{CD53BE94-63D7-5D42-881B-BD9F6CC2A995}" presName="hierRoot2" presStyleCnt="0">
        <dgm:presLayoutVars>
          <dgm:hierBranch val="init"/>
        </dgm:presLayoutVars>
      </dgm:prSet>
      <dgm:spPr/>
    </dgm:pt>
    <dgm:pt modelId="{4A5AE98F-8661-3442-9161-D09E6C40EB50}" type="pres">
      <dgm:prSet presAssocID="{CD53BE94-63D7-5D42-881B-BD9F6CC2A995}" presName="rootComposite2" presStyleCnt="0"/>
      <dgm:spPr/>
    </dgm:pt>
    <dgm:pt modelId="{1E1F058E-031F-2E41-B9CF-CD60DF4FCB3E}" type="pres">
      <dgm:prSet presAssocID="{CD53BE94-63D7-5D42-881B-BD9F6CC2A99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4151B3-DFEB-2843-8D64-0B6F75A04F0E}" type="pres">
      <dgm:prSet presAssocID="{CD53BE94-63D7-5D42-881B-BD9F6CC2A995}" presName="topArc2" presStyleLbl="parChTrans1D1" presStyleIdx="42" presStyleCnt="76"/>
      <dgm:spPr/>
    </dgm:pt>
    <dgm:pt modelId="{9C095583-13FD-A84B-B1C0-7FFE252E17AD}" type="pres">
      <dgm:prSet presAssocID="{CD53BE94-63D7-5D42-881B-BD9F6CC2A995}" presName="bottomArc2" presStyleLbl="parChTrans1D1" presStyleIdx="43" presStyleCnt="76"/>
      <dgm:spPr/>
    </dgm:pt>
    <dgm:pt modelId="{E683D532-CD03-824E-B1E9-C686A034EA22}" type="pres">
      <dgm:prSet presAssocID="{CD53BE94-63D7-5D42-881B-BD9F6CC2A99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876107A-30CD-DA47-AC2E-26333AFF86AD}" type="pres">
      <dgm:prSet presAssocID="{CD53BE94-63D7-5D42-881B-BD9F6CC2A995}" presName="hierChild4" presStyleCnt="0"/>
      <dgm:spPr/>
    </dgm:pt>
    <dgm:pt modelId="{120E0C55-FD40-BA47-A3AB-EE7B69E01439}" type="pres">
      <dgm:prSet presAssocID="{605C7AC8-CF78-1A4A-8A66-05B8F2A7B4FD}" presName="Name28" presStyleLbl="parChTrans1D4" presStyleIdx="10" presStyleCnt="18"/>
      <dgm:spPr/>
      <dgm:t>
        <a:bodyPr/>
        <a:lstStyle/>
        <a:p>
          <a:endParaRPr lang="zh-CN" altLang="en-US"/>
        </a:p>
      </dgm:t>
    </dgm:pt>
    <dgm:pt modelId="{9989A4B8-C62B-FA46-B04D-1839692917D5}" type="pres">
      <dgm:prSet presAssocID="{7141269C-31FE-7D4F-8143-774B7236DB10}" presName="hierRoot2" presStyleCnt="0">
        <dgm:presLayoutVars>
          <dgm:hierBranch val="init"/>
        </dgm:presLayoutVars>
      </dgm:prSet>
      <dgm:spPr/>
    </dgm:pt>
    <dgm:pt modelId="{7B2222D3-BD20-014D-B086-C684E879A5D8}" type="pres">
      <dgm:prSet presAssocID="{7141269C-31FE-7D4F-8143-774B7236DB10}" presName="rootComposite2" presStyleCnt="0"/>
      <dgm:spPr/>
    </dgm:pt>
    <dgm:pt modelId="{D9AFA551-E2D4-9B44-BB75-AFC4C6D4A494}" type="pres">
      <dgm:prSet presAssocID="{7141269C-31FE-7D4F-8143-774B7236DB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C4C69F-AD4C-5C4B-81E4-B701AEC69E97}" type="pres">
      <dgm:prSet presAssocID="{7141269C-31FE-7D4F-8143-774B7236DB10}" presName="topArc2" presStyleLbl="parChTrans1D1" presStyleIdx="44" presStyleCnt="76"/>
      <dgm:spPr/>
    </dgm:pt>
    <dgm:pt modelId="{37F76207-4DA2-9645-A005-45AEF25EE231}" type="pres">
      <dgm:prSet presAssocID="{7141269C-31FE-7D4F-8143-774B7236DB10}" presName="bottomArc2" presStyleLbl="parChTrans1D1" presStyleIdx="45" presStyleCnt="76"/>
      <dgm:spPr/>
    </dgm:pt>
    <dgm:pt modelId="{31CB7CB9-056B-884A-9241-DFCBBEE734BA}" type="pres">
      <dgm:prSet presAssocID="{7141269C-31FE-7D4F-8143-774B7236DB10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5AA5C81-86E0-4B49-9808-2194B4AC5CE5}" type="pres">
      <dgm:prSet presAssocID="{7141269C-31FE-7D4F-8143-774B7236DB10}" presName="hierChild4" presStyleCnt="0"/>
      <dgm:spPr/>
    </dgm:pt>
    <dgm:pt modelId="{DADCE9B1-AFA4-4B41-8602-4DE97983994E}" type="pres">
      <dgm:prSet presAssocID="{7141269C-31FE-7D4F-8143-774B7236DB10}" presName="hierChild5" presStyleCnt="0"/>
      <dgm:spPr/>
    </dgm:pt>
    <dgm:pt modelId="{B8F58BBB-E15A-D84A-BC79-F7F899320545}" type="pres">
      <dgm:prSet presAssocID="{F5073376-F670-7B49-9A33-C61942BC2F72}" presName="Name28" presStyleLbl="parChTrans1D4" presStyleIdx="11" presStyleCnt="18"/>
      <dgm:spPr/>
      <dgm:t>
        <a:bodyPr/>
        <a:lstStyle/>
        <a:p>
          <a:endParaRPr lang="zh-CN" altLang="en-US"/>
        </a:p>
      </dgm:t>
    </dgm:pt>
    <dgm:pt modelId="{AB2A5CE8-4665-D046-8B86-64FC2626CF3A}" type="pres">
      <dgm:prSet presAssocID="{9723EC5E-5B40-B148-B7F4-0E5AF3970E0C}" presName="hierRoot2" presStyleCnt="0">
        <dgm:presLayoutVars>
          <dgm:hierBranch val="init"/>
        </dgm:presLayoutVars>
      </dgm:prSet>
      <dgm:spPr/>
    </dgm:pt>
    <dgm:pt modelId="{20CDE4BC-80AD-3E43-9EC2-ADA5E01A01C5}" type="pres">
      <dgm:prSet presAssocID="{9723EC5E-5B40-B148-B7F4-0E5AF3970E0C}" presName="rootComposite2" presStyleCnt="0"/>
      <dgm:spPr/>
    </dgm:pt>
    <dgm:pt modelId="{ABFA01CC-66CB-B446-8C14-C4A9DEF7BF6E}" type="pres">
      <dgm:prSet presAssocID="{9723EC5E-5B40-B148-B7F4-0E5AF3970E0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2E9359-943C-A241-AD2E-A9A505296DF1}" type="pres">
      <dgm:prSet presAssocID="{9723EC5E-5B40-B148-B7F4-0E5AF3970E0C}" presName="topArc2" presStyleLbl="parChTrans1D1" presStyleIdx="46" presStyleCnt="76"/>
      <dgm:spPr/>
    </dgm:pt>
    <dgm:pt modelId="{46A627B8-22BF-434B-A6DC-2DD5B1230850}" type="pres">
      <dgm:prSet presAssocID="{9723EC5E-5B40-B148-B7F4-0E5AF3970E0C}" presName="bottomArc2" presStyleLbl="parChTrans1D1" presStyleIdx="47" presStyleCnt="76"/>
      <dgm:spPr/>
    </dgm:pt>
    <dgm:pt modelId="{D72C10F2-B83B-EA40-A8C4-266F5CDD1E89}" type="pres">
      <dgm:prSet presAssocID="{9723EC5E-5B40-B148-B7F4-0E5AF3970E0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C65EE43-1593-514F-9253-BE2304CDD9F2}" type="pres">
      <dgm:prSet presAssocID="{9723EC5E-5B40-B148-B7F4-0E5AF3970E0C}" presName="hierChild4" presStyleCnt="0"/>
      <dgm:spPr/>
    </dgm:pt>
    <dgm:pt modelId="{FA248DA0-39FB-9844-A755-15D5D3DA514F}" type="pres">
      <dgm:prSet presAssocID="{9723EC5E-5B40-B148-B7F4-0E5AF3970E0C}" presName="hierChild5" presStyleCnt="0"/>
      <dgm:spPr/>
    </dgm:pt>
    <dgm:pt modelId="{ED267E3B-C815-C345-958F-9E43B7FBFFF8}" type="pres">
      <dgm:prSet presAssocID="{CD53BE94-63D7-5D42-881B-BD9F6CC2A995}" presName="hierChild5" presStyleCnt="0"/>
      <dgm:spPr/>
    </dgm:pt>
    <dgm:pt modelId="{1E64DEFC-0E5D-3742-AE35-76BD5340857D}" type="pres">
      <dgm:prSet presAssocID="{D21CB905-6FCB-C749-B8D8-F7E3E8890832}" presName="hierChild5" presStyleCnt="0"/>
      <dgm:spPr/>
    </dgm:pt>
    <dgm:pt modelId="{9A832F90-716F-0440-8213-879FF025AED4}" type="pres">
      <dgm:prSet presAssocID="{1D0EF6AD-AF2A-4C40-A71D-5062C62AAE51}" presName="Name28" presStyleLbl="parChTrans1D3" presStyleIdx="9" presStyleCnt="16"/>
      <dgm:spPr/>
      <dgm:t>
        <a:bodyPr/>
        <a:lstStyle/>
        <a:p>
          <a:endParaRPr lang="zh-CN" altLang="en-US"/>
        </a:p>
      </dgm:t>
    </dgm:pt>
    <dgm:pt modelId="{681AAA64-2324-5C46-8308-1A32CD69D0D2}" type="pres">
      <dgm:prSet presAssocID="{AFD98C1D-258A-834E-9094-FB74843BAE85}" presName="hierRoot2" presStyleCnt="0">
        <dgm:presLayoutVars>
          <dgm:hierBranch val="init"/>
        </dgm:presLayoutVars>
      </dgm:prSet>
      <dgm:spPr/>
    </dgm:pt>
    <dgm:pt modelId="{98E8B52D-5AA1-274E-AB38-76DF55CD043B}" type="pres">
      <dgm:prSet presAssocID="{AFD98C1D-258A-834E-9094-FB74843BAE85}" presName="rootComposite2" presStyleCnt="0"/>
      <dgm:spPr/>
    </dgm:pt>
    <dgm:pt modelId="{37A32D9B-A98F-0640-B4A4-2464CCE811C1}" type="pres">
      <dgm:prSet presAssocID="{AFD98C1D-258A-834E-9094-FB74843BAE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9F5971-F139-8C44-AC6F-FE0F61DB985F}" type="pres">
      <dgm:prSet presAssocID="{AFD98C1D-258A-834E-9094-FB74843BAE85}" presName="topArc2" presStyleLbl="parChTrans1D1" presStyleIdx="48" presStyleCnt="76"/>
      <dgm:spPr/>
    </dgm:pt>
    <dgm:pt modelId="{FB5A9D33-33C7-874A-8B93-16AD211F168A}" type="pres">
      <dgm:prSet presAssocID="{AFD98C1D-258A-834E-9094-FB74843BAE85}" presName="bottomArc2" presStyleLbl="parChTrans1D1" presStyleIdx="49" presStyleCnt="76"/>
      <dgm:spPr/>
    </dgm:pt>
    <dgm:pt modelId="{CEF60013-96E6-8A47-97A3-CB4558DD9FC2}" type="pres">
      <dgm:prSet presAssocID="{AFD98C1D-258A-834E-9094-FB74843BAE8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A59EF1-9B6F-E740-8EBC-FDC177A22E5A}" type="pres">
      <dgm:prSet presAssocID="{AFD98C1D-258A-834E-9094-FB74843BAE85}" presName="hierChild4" presStyleCnt="0"/>
      <dgm:spPr/>
    </dgm:pt>
    <dgm:pt modelId="{99CC5204-341A-FE4F-B768-B37103DF8826}" type="pres">
      <dgm:prSet presAssocID="{AFD98C1D-258A-834E-9094-FB74843BAE85}" presName="hierChild5" presStyleCnt="0"/>
      <dgm:spPr/>
    </dgm:pt>
    <dgm:pt modelId="{4D91E484-25E5-6749-ADC1-D45512464A2D}" type="pres">
      <dgm:prSet presAssocID="{057B44FA-3E55-D34A-B306-CAEE00150AD4}" presName="Name28" presStyleLbl="parChTrans1D3" presStyleIdx="10" presStyleCnt="16"/>
      <dgm:spPr/>
      <dgm:t>
        <a:bodyPr/>
        <a:lstStyle/>
        <a:p>
          <a:endParaRPr lang="zh-CN" altLang="en-US"/>
        </a:p>
      </dgm:t>
    </dgm:pt>
    <dgm:pt modelId="{C0527A07-878F-DE40-A0F0-08E2D59D11E8}" type="pres">
      <dgm:prSet presAssocID="{E0E214F2-BD36-6F42-8B6F-D77A94B4BA33}" presName="hierRoot2" presStyleCnt="0">
        <dgm:presLayoutVars>
          <dgm:hierBranch val="init"/>
        </dgm:presLayoutVars>
      </dgm:prSet>
      <dgm:spPr/>
    </dgm:pt>
    <dgm:pt modelId="{CB073D83-5CF9-1D4D-8D05-16BC35281299}" type="pres">
      <dgm:prSet presAssocID="{E0E214F2-BD36-6F42-8B6F-D77A94B4BA33}" presName="rootComposite2" presStyleCnt="0"/>
      <dgm:spPr/>
    </dgm:pt>
    <dgm:pt modelId="{7992E425-0EBE-DA4B-B6CC-F0D32A320A9F}" type="pres">
      <dgm:prSet presAssocID="{E0E214F2-BD36-6F42-8B6F-D77A94B4BA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5F8E54-D25D-BE46-A667-FCE7CBF8575D}" type="pres">
      <dgm:prSet presAssocID="{E0E214F2-BD36-6F42-8B6F-D77A94B4BA33}" presName="topArc2" presStyleLbl="parChTrans1D1" presStyleIdx="50" presStyleCnt="76"/>
      <dgm:spPr/>
    </dgm:pt>
    <dgm:pt modelId="{64CC4053-8DD0-E740-BE34-32893DF8CDFF}" type="pres">
      <dgm:prSet presAssocID="{E0E214F2-BD36-6F42-8B6F-D77A94B4BA33}" presName="bottomArc2" presStyleLbl="parChTrans1D1" presStyleIdx="51" presStyleCnt="76"/>
      <dgm:spPr/>
    </dgm:pt>
    <dgm:pt modelId="{872233C5-00FB-EE4E-A3D9-71C09D6D706E}" type="pres">
      <dgm:prSet presAssocID="{E0E214F2-BD36-6F42-8B6F-D77A94B4BA3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41E1DC3-2F1C-5C4D-8ED1-93A83AAD4B34}" type="pres">
      <dgm:prSet presAssocID="{E0E214F2-BD36-6F42-8B6F-D77A94B4BA33}" presName="hierChild4" presStyleCnt="0"/>
      <dgm:spPr/>
    </dgm:pt>
    <dgm:pt modelId="{B23F1D01-5DB3-2943-A723-7738AAB79CEE}" type="pres">
      <dgm:prSet presAssocID="{E0E214F2-BD36-6F42-8B6F-D77A94B4BA33}" presName="hierChild5" presStyleCnt="0"/>
      <dgm:spPr/>
    </dgm:pt>
    <dgm:pt modelId="{E1A19351-B2AB-A041-98BE-DFB63A76093C}" type="pres">
      <dgm:prSet presAssocID="{8A2FF53A-DC09-7644-B15C-DE815DED88AB}" presName="Name28" presStyleLbl="parChTrans1D3" presStyleIdx="11" presStyleCnt="16"/>
      <dgm:spPr/>
      <dgm:t>
        <a:bodyPr/>
        <a:lstStyle/>
        <a:p>
          <a:endParaRPr lang="zh-CN" altLang="en-US"/>
        </a:p>
      </dgm:t>
    </dgm:pt>
    <dgm:pt modelId="{D51D15D8-7CC3-8343-B14C-7210F92B56D5}" type="pres">
      <dgm:prSet presAssocID="{FDD1CE99-9381-304D-BABA-FB38061967FB}" presName="hierRoot2" presStyleCnt="0">
        <dgm:presLayoutVars>
          <dgm:hierBranch val="init"/>
        </dgm:presLayoutVars>
      </dgm:prSet>
      <dgm:spPr/>
    </dgm:pt>
    <dgm:pt modelId="{50947BA9-9976-5840-9B25-7F1F9D907920}" type="pres">
      <dgm:prSet presAssocID="{FDD1CE99-9381-304D-BABA-FB38061967FB}" presName="rootComposite2" presStyleCnt="0"/>
      <dgm:spPr/>
    </dgm:pt>
    <dgm:pt modelId="{D7249765-5D87-2341-9630-7B6A325A2CB9}" type="pres">
      <dgm:prSet presAssocID="{FDD1CE99-9381-304D-BABA-FB38061967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B1487-0C30-B941-83F4-F9F9CC425D4A}" type="pres">
      <dgm:prSet presAssocID="{FDD1CE99-9381-304D-BABA-FB38061967FB}" presName="topArc2" presStyleLbl="parChTrans1D1" presStyleIdx="52" presStyleCnt="76"/>
      <dgm:spPr/>
    </dgm:pt>
    <dgm:pt modelId="{8F800680-B576-E247-9AA8-895FF40720CF}" type="pres">
      <dgm:prSet presAssocID="{FDD1CE99-9381-304D-BABA-FB38061967FB}" presName="bottomArc2" presStyleLbl="parChTrans1D1" presStyleIdx="53" presStyleCnt="76"/>
      <dgm:spPr/>
    </dgm:pt>
    <dgm:pt modelId="{4AC24800-562A-FA4B-BB36-C0A8D40FDF11}" type="pres">
      <dgm:prSet presAssocID="{FDD1CE99-9381-304D-BABA-FB38061967F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DC786FE-6EA9-6743-BE41-1297B115D4E2}" type="pres">
      <dgm:prSet presAssocID="{FDD1CE99-9381-304D-BABA-FB38061967FB}" presName="hierChild4" presStyleCnt="0"/>
      <dgm:spPr/>
    </dgm:pt>
    <dgm:pt modelId="{879BAF62-1A1F-8843-B5B5-0A402AFCFB5F}" type="pres">
      <dgm:prSet presAssocID="{FDD1CE99-9381-304D-BABA-FB38061967FB}" presName="hierChild5" presStyleCnt="0"/>
      <dgm:spPr/>
    </dgm:pt>
    <dgm:pt modelId="{63E85C3A-1C68-5F4F-94FD-EC7948627104}" type="pres">
      <dgm:prSet presAssocID="{FCC02AC3-7D32-5047-AFF3-65150F2A6239}" presName="Name28" presStyleLbl="parChTrans1D3" presStyleIdx="12" presStyleCnt="16"/>
      <dgm:spPr/>
      <dgm:t>
        <a:bodyPr/>
        <a:lstStyle/>
        <a:p>
          <a:endParaRPr lang="zh-CN" altLang="en-US"/>
        </a:p>
      </dgm:t>
    </dgm:pt>
    <dgm:pt modelId="{485E4EAE-701E-024E-B6B2-274F5F24859D}" type="pres">
      <dgm:prSet presAssocID="{298AD2CA-E6EA-6D41-9F77-2FD5A74FAA87}" presName="hierRoot2" presStyleCnt="0">
        <dgm:presLayoutVars>
          <dgm:hierBranch val="init"/>
        </dgm:presLayoutVars>
      </dgm:prSet>
      <dgm:spPr/>
    </dgm:pt>
    <dgm:pt modelId="{C1F8E658-2E64-5240-9E9B-D49C0F8A5D12}" type="pres">
      <dgm:prSet presAssocID="{298AD2CA-E6EA-6D41-9F77-2FD5A74FAA87}" presName="rootComposite2" presStyleCnt="0"/>
      <dgm:spPr/>
    </dgm:pt>
    <dgm:pt modelId="{F0DB32E5-9E27-D34C-94A2-D7B77C089343}" type="pres">
      <dgm:prSet presAssocID="{298AD2CA-E6EA-6D41-9F77-2FD5A74FAA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724EA7-F95E-D64F-BEBF-B40A6FF0A842}" type="pres">
      <dgm:prSet presAssocID="{298AD2CA-E6EA-6D41-9F77-2FD5A74FAA87}" presName="topArc2" presStyleLbl="parChTrans1D1" presStyleIdx="54" presStyleCnt="76"/>
      <dgm:spPr/>
    </dgm:pt>
    <dgm:pt modelId="{5ECC484B-6B99-2E47-BDAD-0AD95714B300}" type="pres">
      <dgm:prSet presAssocID="{298AD2CA-E6EA-6D41-9F77-2FD5A74FAA87}" presName="bottomArc2" presStyleLbl="parChTrans1D1" presStyleIdx="55" presStyleCnt="76"/>
      <dgm:spPr/>
    </dgm:pt>
    <dgm:pt modelId="{06E1BB5A-0A6F-7D46-B4AC-AA3A71E85665}" type="pres">
      <dgm:prSet presAssocID="{298AD2CA-E6EA-6D41-9F77-2FD5A74FAA8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D320FB0-D6D0-564F-BFF8-107131A34AAB}" type="pres">
      <dgm:prSet presAssocID="{298AD2CA-E6EA-6D41-9F77-2FD5A74FAA87}" presName="hierChild4" presStyleCnt="0"/>
      <dgm:spPr/>
    </dgm:pt>
    <dgm:pt modelId="{966D9FBB-FF6D-B04F-B2DB-0EACB9C6D731}" type="pres">
      <dgm:prSet presAssocID="{298AD2CA-E6EA-6D41-9F77-2FD5A74FAA87}" presName="hierChild5" presStyleCnt="0"/>
      <dgm:spPr/>
    </dgm:pt>
    <dgm:pt modelId="{97404AE6-3B86-064E-BE4C-2391539C3C73}" type="pres">
      <dgm:prSet presAssocID="{409CE1E0-6632-B940-A4DE-C15F15E8EA99}" presName="Name28" presStyleLbl="parChTrans1D3" presStyleIdx="13" presStyleCnt="16"/>
      <dgm:spPr/>
      <dgm:t>
        <a:bodyPr/>
        <a:lstStyle/>
        <a:p>
          <a:endParaRPr lang="zh-CN" altLang="en-US"/>
        </a:p>
      </dgm:t>
    </dgm:pt>
    <dgm:pt modelId="{FDBD44C4-A66B-D742-A756-0525A0A555F7}" type="pres">
      <dgm:prSet presAssocID="{9F397A5C-65F6-9149-BA47-74C0BE6E8451}" presName="hierRoot2" presStyleCnt="0">
        <dgm:presLayoutVars>
          <dgm:hierBranch val="init"/>
        </dgm:presLayoutVars>
      </dgm:prSet>
      <dgm:spPr/>
    </dgm:pt>
    <dgm:pt modelId="{C72046CB-450C-E746-A37A-58A11050304E}" type="pres">
      <dgm:prSet presAssocID="{9F397A5C-65F6-9149-BA47-74C0BE6E8451}" presName="rootComposite2" presStyleCnt="0"/>
      <dgm:spPr/>
    </dgm:pt>
    <dgm:pt modelId="{47659635-F56A-284C-AFAD-7FE5BBABB291}" type="pres">
      <dgm:prSet presAssocID="{9F397A5C-65F6-9149-BA47-74C0BE6E8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005F4-4BD8-4141-99E2-A3B3DB35074D}" type="pres">
      <dgm:prSet presAssocID="{9F397A5C-65F6-9149-BA47-74C0BE6E8451}" presName="topArc2" presStyleLbl="parChTrans1D1" presStyleIdx="56" presStyleCnt="76"/>
      <dgm:spPr/>
    </dgm:pt>
    <dgm:pt modelId="{B187F2A5-9826-6C4D-9BA7-750042A9962B}" type="pres">
      <dgm:prSet presAssocID="{9F397A5C-65F6-9149-BA47-74C0BE6E8451}" presName="bottomArc2" presStyleLbl="parChTrans1D1" presStyleIdx="57" presStyleCnt="76"/>
      <dgm:spPr/>
    </dgm:pt>
    <dgm:pt modelId="{0931B37C-8E8F-794E-A2EB-271F7A88660A}" type="pres">
      <dgm:prSet presAssocID="{9F397A5C-65F6-9149-BA47-74C0BE6E845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93697C4-F02A-6947-B61E-3DB8C810A1D2}" type="pres">
      <dgm:prSet presAssocID="{9F397A5C-65F6-9149-BA47-74C0BE6E8451}" presName="hierChild4" presStyleCnt="0"/>
      <dgm:spPr/>
    </dgm:pt>
    <dgm:pt modelId="{B5E806CC-4FC3-3249-8896-032B28B5D19D}" type="pres">
      <dgm:prSet presAssocID="{9F397A5C-65F6-9149-BA47-74C0BE6E8451}" presName="hierChild5" presStyleCnt="0"/>
      <dgm:spPr/>
    </dgm:pt>
    <dgm:pt modelId="{88FDA1D4-1E42-764B-A276-65849299257F}" type="pres">
      <dgm:prSet presAssocID="{E5EFB7A1-6CE6-014D-BDAC-D70421B7572F}" presName="Name28" presStyleLbl="parChTrans1D3" presStyleIdx="14" presStyleCnt="16"/>
      <dgm:spPr/>
      <dgm:t>
        <a:bodyPr/>
        <a:lstStyle/>
        <a:p>
          <a:endParaRPr lang="zh-CN" altLang="en-US"/>
        </a:p>
      </dgm:t>
    </dgm:pt>
    <dgm:pt modelId="{68A48211-9D46-2A46-9863-5B45DF8BD426}" type="pres">
      <dgm:prSet presAssocID="{6A3EB527-6ACF-0A48-9611-99C3B11B40BE}" presName="hierRoot2" presStyleCnt="0">
        <dgm:presLayoutVars>
          <dgm:hierBranch val="init"/>
        </dgm:presLayoutVars>
      </dgm:prSet>
      <dgm:spPr/>
    </dgm:pt>
    <dgm:pt modelId="{88B2B912-B2D1-3C4C-8E4A-FAADD8574071}" type="pres">
      <dgm:prSet presAssocID="{6A3EB527-6ACF-0A48-9611-99C3B11B40BE}" presName="rootComposite2" presStyleCnt="0"/>
      <dgm:spPr/>
    </dgm:pt>
    <dgm:pt modelId="{686CC5BF-4374-E047-8130-EF90337A60BC}" type="pres">
      <dgm:prSet presAssocID="{6A3EB527-6ACF-0A48-9611-99C3B11B40B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3D046B-7ED7-0A4F-8CF7-21F8CACE7814}" type="pres">
      <dgm:prSet presAssocID="{6A3EB527-6ACF-0A48-9611-99C3B11B40BE}" presName="topArc2" presStyleLbl="parChTrans1D1" presStyleIdx="58" presStyleCnt="76"/>
      <dgm:spPr/>
    </dgm:pt>
    <dgm:pt modelId="{4C30B598-AB6E-E64B-A059-3261BF6FAC02}" type="pres">
      <dgm:prSet presAssocID="{6A3EB527-6ACF-0A48-9611-99C3B11B40BE}" presName="bottomArc2" presStyleLbl="parChTrans1D1" presStyleIdx="59" presStyleCnt="76"/>
      <dgm:spPr/>
    </dgm:pt>
    <dgm:pt modelId="{15389932-CCD0-7348-9164-B8B3FEE79A61}" type="pres">
      <dgm:prSet presAssocID="{6A3EB527-6ACF-0A48-9611-99C3B11B40B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08CB88B-A15E-B644-A89F-07EFCBC13731}" type="pres">
      <dgm:prSet presAssocID="{6A3EB527-6ACF-0A48-9611-99C3B11B40BE}" presName="hierChild4" presStyleCnt="0"/>
      <dgm:spPr/>
    </dgm:pt>
    <dgm:pt modelId="{5B05F418-9B9A-5D48-8CE1-A5B2BD5DD126}" type="pres">
      <dgm:prSet presAssocID="{20BF316E-829D-F04B-9F95-5F9D817D79AF}" presName="Name28" presStyleLbl="parChTrans1D4" presStyleIdx="12" presStyleCnt="18"/>
      <dgm:spPr/>
      <dgm:t>
        <a:bodyPr/>
        <a:lstStyle/>
        <a:p>
          <a:endParaRPr lang="zh-CN" altLang="en-US"/>
        </a:p>
      </dgm:t>
    </dgm:pt>
    <dgm:pt modelId="{CC07AD2A-DF49-2F40-9A52-0142A646F425}" type="pres">
      <dgm:prSet presAssocID="{F2F8DA69-C542-FC41-B64B-D453DE68B5EA}" presName="hierRoot2" presStyleCnt="0">
        <dgm:presLayoutVars>
          <dgm:hierBranch val="init"/>
        </dgm:presLayoutVars>
      </dgm:prSet>
      <dgm:spPr/>
    </dgm:pt>
    <dgm:pt modelId="{FC4A2B23-7DE4-6642-8237-E5E03C97FA9B}" type="pres">
      <dgm:prSet presAssocID="{F2F8DA69-C542-FC41-B64B-D453DE68B5EA}" presName="rootComposite2" presStyleCnt="0"/>
      <dgm:spPr/>
    </dgm:pt>
    <dgm:pt modelId="{5CFC7636-A925-5F41-BDBB-1E8F94DB780B}" type="pres">
      <dgm:prSet presAssocID="{F2F8DA69-C542-FC41-B64B-D453DE68B5E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B7231A-FE7D-284E-86BB-A514877A66B9}" type="pres">
      <dgm:prSet presAssocID="{F2F8DA69-C542-FC41-B64B-D453DE68B5EA}" presName="topArc2" presStyleLbl="parChTrans1D1" presStyleIdx="60" presStyleCnt="76"/>
      <dgm:spPr/>
    </dgm:pt>
    <dgm:pt modelId="{BC217814-11F5-6543-A84F-66B557FEC956}" type="pres">
      <dgm:prSet presAssocID="{F2F8DA69-C542-FC41-B64B-D453DE68B5EA}" presName="bottomArc2" presStyleLbl="parChTrans1D1" presStyleIdx="61" presStyleCnt="76"/>
      <dgm:spPr/>
    </dgm:pt>
    <dgm:pt modelId="{BFBA327F-EF51-E145-9DA5-EE4438F91A44}" type="pres">
      <dgm:prSet presAssocID="{F2F8DA69-C542-FC41-B64B-D453DE68B5E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240FCF-67E7-CB4A-A116-2CE77972F020}" type="pres">
      <dgm:prSet presAssocID="{F2F8DA69-C542-FC41-B64B-D453DE68B5EA}" presName="hierChild4" presStyleCnt="0"/>
      <dgm:spPr/>
    </dgm:pt>
    <dgm:pt modelId="{88201BD2-901F-0D45-B503-80617A777352}" type="pres">
      <dgm:prSet presAssocID="{F2F8DA69-C542-FC41-B64B-D453DE68B5EA}" presName="hierChild5" presStyleCnt="0"/>
      <dgm:spPr/>
    </dgm:pt>
    <dgm:pt modelId="{7AC205E6-5027-664D-AA36-AFE4A7613A60}" type="pres">
      <dgm:prSet presAssocID="{5F40FC3C-3E18-AD4E-9A1E-2AB5007B1E6F}" presName="Name28" presStyleLbl="parChTrans1D4" presStyleIdx="13" presStyleCnt="18"/>
      <dgm:spPr/>
      <dgm:t>
        <a:bodyPr/>
        <a:lstStyle/>
        <a:p>
          <a:endParaRPr lang="zh-CN" altLang="en-US"/>
        </a:p>
      </dgm:t>
    </dgm:pt>
    <dgm:pt modelId="{73FA3165-7D1F-1247-AFDF-50EF5B07D104}" type="pres">
      <dgm:prSet presAssocID="{848EA96A-858B-3448-8A86-180A7581B467}" presName="hierRoot2" presStyleCnt="0">
        <dgm:presLayoutVars>
          <dgm:hierBranch val="init"/>
        </dgm:presLayoutVars>
      </dgm:prSet>
      <dgm:spPr/>
    </dgm:pt>
    <dgm:pt modelId="{36799912-CB1F-E948-B87F-845987024E6A}" type="pres">
      <dgm:prSet presAssocID="{848EA96A-858B-3448-8A86-180A7581B467}" presName="rootComposite2" presStyleCnt="0"/>
      <dgm:spPr/>
    </dgm:pt>
    <dgm:pt modelId="{625A5F76-FCC6-DF42-AF64-DF7B11997207}" type="pres">
      <dgm:prSet presAssocID="{848EA96A-858B-3448-8A86-180A7581B4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672F63-48F8-EE46-8F44-11E18E5218E4}" type="pres">
      <dgm:prSet presAssocID="{848EA96A-858B-3448-8A86-180A7581B467}" presName="topArc2" presStyleLbl="parChTrans1D1" presStyleIdx="62" presStyleCnt="76"/>
      <dgm:spPr/>
    </dgm:pt>
    <dgm:pt modelId="{8645C583-4F4A-CB40-8CB4-CC287909930E}" type="pres">
      <dgm:prSet presAssocID="{848EA96A-858B-3448-8A86-180A7581B467}" presName="bottomArc2" presStyleLbl="parChTrans1D1" presStyleIdx="63" presStyleCnt="76"/>
      <dgm:spPr/>
    </dgm:pt>
    <dgm:pt modelId="{1516F0CC-42D8-8F43-BCFC-9F5E5529C9BB}" type="pres">
      <dgm:prSet presAssocID="{848EA96A-858B-3448-8A86-180A7581B4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629CD8A-E23F-5943-9D7F-5F3C087FF48F}" type="pres">
      <dgm:prSet presAssocID="{848EA96A-858B-3448-8A86-180A7581B467}" presName="hierChild4" presStyleCnt="0"/>
      <dgm:spPr/>
    </dgm:pt>
    <dgm:pt modelId="{25BFEE60-85D9-154D-A5E5-261A3593EFD0}" type="pres">
      <dgm:prSet presAssocID="{848EA96A-858B-3448-8A86-180A7581B467}" presName="hierChild5" presStyleCnt="0"/>
      <dgm:spPr/>
    </dgm:pt>
    <dgm:pt modelId="{7C6A4378-412C-CC47-9C98-75C4087B584A}" type="pres">
      <dgm:prSet presAssocID="{6A3EB527-6ACF-0A48-9611-99C3B11B40BE}" presName="hierChild5" presStyleCnt="0"/>
      <dgm:spPr/>
    </dgm:pt>
    <dgm:pt modelId="{31C5AEE3-BD8A-5640-81BF-465C27ADD967}" type="pres">
      <dgm:prSet presAssocID="{96D59D7F-7B6B-F441-8DF1-533D4CB80923}" presName="Name28" presStyleLbl="parChTrans1D3" presStyleIdx="15" presStyleCnt="16"/>
      <dgm:spPr/>
      <dgm:t>
        <a:bodyPr/>
        <a:lstStyle/>
        <a:p>
          <a:endParaRPr lang="zh-CN" altLang="en-US"/>
        </a:p>
      </dgm:t>
    </dgm:pt>
    <dgm:pt modelId="{AF3ABA1E-73E0-784C-A2A8-C209C7FE2D5A}" type="pres">
      <dgm:prSet presAssocID="{49C1984E-2807-BD42-B666-9C3B0DE2CA25}" presName="hierRoot2" presStyleCnt="0">
        <dgm:presLayoutVars>
          <dgm:hierBranch val="init"/>
        </dgm:presLayoutVars>
      </dgm:prSet>
      <dgm:spPr/>
    </dgm:pt>
    <dgm:pt modelId="{381B0FFD-34D3-374B-980A-71A038547A33}" type="pres">
      <dgm:prSet presAssocID="{49C1984E-2807-BD42-B666-9C3B0DE2CA25}" presName="rootComposite2" presStyleCnt="0"/>
      <dgm:spPr/>
    </dgm:pt>
    <dgm:pt modelId="{B7817AA0-4DD5-0044-B9AE-F006B0E364FD}" type="pres">
      <dgm:prSet presAssocID="{49C1984E-2807-BD42-B666-9C3B0DE2CA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23F3A-3649-C84D-9525-E4E77FFEA7C6}" type="pres">
      <dgm:prSet presAssocID="{49C1984E-2807-BD42-B666-9C3B0DE2CA25}" presName="topArc2" presStyleLbl="parChTrans1D1" presStyleIdx="64" presStyleCnt="76"/>
      <dgm:spPr/>
    </dgm:pt>
    <dgm:pt modelId="{FECF835F-CBA3-914F-A0E4-16301C5651E6}" type="pres">
      <dgm:prSet presAssocID="{49C1984E-2807-BD42-B666-9C3B0DE2CA25}" presName="bottomArc2" presStyleLbl="parChTrans1D1" presStyleIdx="65" presStyleCnt="76"/>
      <dgm:spPr/>
    </dgm:pt>
    <dgm:pt modelId="{6CD53A48-80C8-3F44-A2C4-D30417126C0F}" type="pres">
      <dgm:prSet presAssocID="{49C1984E-2807-BD42-B666-9C3B0DE2CA2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DD28C6-D9AA-FB42-A434-53A99E3E1A1E}" type="pres">
      <dgm:prSet presAssocID="{49C1984E-2807-BD42-B666-9C3B0DE2CA25}" presName="hierChild4" presStyleCnt="0"/>
      <dgm:spPr/>
    </dgm:pt>
    <dgm:pt modelId="{3CBDE81A-73AB-7E42-9E3A-3FE89BD62579}" type="pres">
      <dgm:prSet presAssocID="{4572D817-EECC-4443-82F9-C8E21062B97E}" presName="Name28" presStyleLbl="parChTrans1D4" presStyleIdx="14" presStyleCnt="18"/>
      <dgm:spPr/>
      <dgm:t>
        <a:bodyPr/>
        <a:lstStyle/>
        <a:p>
          <a:endParaRPr lang="zh-CN" altLang="en-US"/>
        </a:p>
      </dgm:t>
    </dgm:pt>
    <dgm:pt modelId="{6B11B87E-A6A5-194C-AE9D-BA978D00C026}" type="pres">
      <dgm:prSet presAssocID="{2905C6A0-A790-2646-B636-BE6865D454AA}" presName="hierRoot2" presStyleCnt="0">
        <dgm:presLayoutVars>
          <dgm:hierBranch val="init"/>
        </dgm:presLayoutVars>
      </dgm:prSet>
      <dgm:spPr/>
    </dgm:pt>
    <dgm:pt modelId="{04AA4E25-9315-A142-84BC-4866B4696D56}" type="pres">
      <dgm:prSet presAssocID="{2905C6A0-A790-2646-B636-BE6865D454AA}" presName="rootComposite2" presStyleCnt="0"/>
      <dgm:spPr/>
    </dgm:pt>
    <dgm:pt modelId="{F5746F55-7751-6D43-BD0C-BF0908A0A1D8}" type="pres">
      <dgm:prSet presAssocID="{2905C6A0-A790-2646-B636-BE6865D454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C192C-3FD8-004A-AF3D-5F36AA5688EF}" type="pres">
      <dgm:prSet presAssocID="{2905C6A0-A790-2646-B636-BE6865D454AA}" presName="topArc2" presStyleLbl="parChTrans1D1" presStyleIdx="66" presStyleCnt="76"/>
      <dgm:spPr/>
    </dgm:pt>
    <dgm:pt modelId="{22CD511E-028C-FC43-A194-89F837A4C5BC}" type="pres">
      <dgm:prSet presAssocID="{2905C6A0-A790-2646-B636-BE6865D454AA}" presName="bottomArc2" presStyleLbl="parChTrans1D1" presStyleIdx="67" presStyleCnt="76"/>
      <dgm:spPr/>
    </dgm:pt>
    <dgm:pt modelId="{AD05A238-1272-D144-B154-C9E15ACCD581}" type="pres">
      <dgm:prSet presAssocID="{2905C6A0-A790-2646-B636-BE6865D454A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307D7C3-672C-2B4D-965B-3A891CBA178D}" type="pres">
      <dgm:prSet presAssocID="{2905C6A0-A790-2646-B636-BE6865D454AA}" presName="hierChild4" presStyleCnt="0"/>
      <dgm:spPr/>
    </dgm:pt>
    <dgm:pt modelId="{A8EDD02B-654B-9B4B-B994-FECDCC9434D9}" type="pres">
      <dgm:prSet presAssocID="{2905C6A0-A790-2646-B636-BE6865D454AA}" presName="hierChild5" presStyleCnt="0"/>
      <dgm:spPr/>
    </dgm:pt>
    <dgm:pt modelId="{E6DC9DB3-7376-A745-840E-581CC21A8636}" type="pres">
      <dgm:prSet presAssocID="{A4475CDE-3709-C84B-8FB9-C7174AB219CC}" presName="Name28" presStyleLbl="parChTrans1D4" presStyleIdx="15" presStyleCnt="18"/>
      <dgm:spPr/>
      <dgm:t>
        <a:bodyPr/>
        <a:lstStyle/>
        <a:p>
          <a:endParaRPr lang="zh-CN" altLang="en-US"/>
        </a:p>
      </dgm:t>
    </dgm:pt>
    <dgm:pt modelId="{496FA684-1929-0949-9335-ADE495FC7DDA}" type="pres">
      <dgm:prSet presAssocID="{F24584BC-89BA-624B-9EB3-36A2A29AAF11}" presName="hierRoot2" presStyleCnt="0">
        <dgm:presLayoutVars>
          <dgm:hierBranch val="init"/>
        </dgm:presLayoutVars>
      </dgm:prSet>
      <dgm:spPr/>
    </dgm:pt>
    <dgm:pt modelId="{55801E83-6912-2345-8E97-6924EB288979}" type="pres">
      <dgm:prSet presAssocID="{F24584BC-89BA-624B-9EB3-36A2A29AAF11}" presName="rootComposite2" presStyleCnt="0"/>
      <dgm:spPr/>
    </dgm:pt>
    <dgm:pt modelId="{13E28739-DD79-BD47-92CC-83C374FC8F03}" type="pres">
      <dgm:prSet presAssocID="{F24584BC-89BA-624B-9EB3-36A2A29AAF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FAEBE-5BD2-F54C-A96F-B7FE51F560FE}" type="pres">
      <dgm:prSet presAssocID="{F24584BC-89BA-624B-9EB3-36A2A29AAF11}" presName="topArc2" presStyleLbl="parChTrans1D1" presStyleIdx="68" presStyleCnt="76"/>
      <dgm:spPr/>
    </dgm:pt>
    <dgm:pt modelId="{93557A5F-FE14-EF49-B5D1-08CE4D4F3F18}" type="pres">
      <dgm:prSet presAssocID="{F24584BC-89BA-624B-9EB3-36A2A29AAF11}" presName="bottomArc2" presStyleLbl="parChTrans1D1" presStyleIdx="69" presStyleCnt="76"/>
      <dgm:spPr/>
    </dgm:pt>
    <dgm:pt modelId="{5CCD33DD-926F-B940-A0C2-21DCCCBCF0CB}" type="pres">
      <dgm:prSet presAssocID="{F24584BC-89BA-624B-9EB3-36A2A29AAF1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836FF9-5FCD-B34C-A736-86EFBAF2DDA5}" type="pres">
      <dgm:prSet presAssocID="{F24584BC-89BA-624B-9EB3-36A2A29AAF11}" presName="hierChild4" presStyleCnt="0"/>
      <dgm:spPr/>
    </dgm:pt>
    <dgm:pt modelId="{602D4488-D663-8444-A9CA-6BB0D1CE776A}" type="pres">
      <dgm:prSet presAssocID="{F24584BC-89BA-624B-9EB3-36A2A29AAF11}" presName="hierChild5" presStyleCnt="0"/>
      <dgm:spPr/>
    </dgm:pt>
    <dgm:pt modelId="{C93D3F07-E6E4-A548-BAF1-D81C4E21BAF9}" type="pres">
      <dgm:prSet presAssocID="{7B4CB9A1-A89B-5840-8274-74CED91ABC4E}" presName="Name28" presStyleLbl="parChTrans1D4" presStyleIdx="16" presStyleCnt="18"/>
      <dgm:spPr/>
      <dgm:t>
        <a:bodyPr/>
        <a:lstStyle/>
        <a:p>
          <a:endParaRPr lang="zh-CN" altLang="en-US"/>
        </a:p>
      </dgm:t>
    </dgm:pt>
    <dgm:pt modelId="{1D9AB4C0-1F93-2A4F-B7A6-49C07C2443A1}" type="pres">
      <dgm:prSet presAssocID="{912DE6F0-AF2F-974D-B26E-A6F93C45F169}" presName="hierRoot2" presStyleCnt="0">
        <dgm:presLayoutVars>
          <dgm:hierBranch val="init"/>
        </dgm:presLayoutVars>
      </dgm:prSet>
      <dgm:spPr/>
    </dgm:pt>
    <dgm:pt modelId="{FED60DC8-0F50-3E4B-9C98-774031D5CDAE}" type="pres">
      <dgm:prSet presAssocID="{912DE6F0-AF2F-974D-B26E-A6F93C45F169}" presName="rootComposite2" presStyleCnt="0"/>
      <dgm:spPr/>
    </dgm:pt>
    <dgm:pt modelId="{7A97299D-20AF-D04D-91A1-86BA1F43B91B}" type="pres">
      <dgm:prSet presAssocID="{912DE6F0-AF2F-974D-B26E-A6F93C45F1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7171B-D682-4644-956E-95B5ECBCE01E}" type="pres">
      <dgm:prSet presAssocID="{912DE6F0-AF2F-974D-B26E-A6F93C45F169}" presName="topArc2" presStyleLbl="parChTrans1D1" presStyleIdx="70" presStyleCnt="76"/>
      <dgm:spPr/>
    </dgm:pt>
    <dgm:pt modelId="{1BF5B1B3-8E49-D345-AB7A-E13FE3B177A0}" type="pres">
      <dgm:prSet presAssocID="{912DE6F0-AF2F-974D-B26E-A6F93C45F169}" presName="bottomArc2" presStyleLbl="parChTrans1D1" presStyleIdx="71" presStyleCnt="76"/>
      <dgm:spPr/>
    </dgm:pt>
    <dgm:pt modelId="{ACDA57DB-8A83-A643-A98E-69D71CEEF369}" type="pres">
      <dgm:prSet presAssocID="{912DE6F0-AF2F-974D-B26E-A6F93C45F16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77F8649-FE6B-474C-8CFC-660BB5F88674}" type="pres">
      <dgm:prSet presAssocID="{912DE6F0-AF2F-974D-B26E-A6F93C45F169}" presName="hierChild4" presStyleCnt="0"/>
      <dgm:spPr/>
    </dgm:pt>
    <dgm:pt modelId="{78BE5C86-0EB3-8847-B8C9-865EC402FDD2}" type="pres">
      <dgm:prSet presAssocID="{912DE6F0-AF2F-974D-B26E-A6F93C45F169}" presName="hierChild5" presStyleCnt="0"/>
      <dgm:spPr/>
    </dgm:pt>
    <dgm:pt modelId="{94E6F24D-CCA0-9D46-B191-531BFDFC67B9}" type="pres">
      <dgm:prSet presAssocID="{85ED9134-DA53-9B4C-BA84-52BBAED467BB}" presName="Name28" presStyleLbl="parChTrans1D4" presStyleIdx="17" presStyleCnt="18"/>
      <dgm:spPr/>
      <dgm:t>
        <a:bodyPr/>
        <a:lstStyle/>
        <a:p>
          <a:endParaRPr lang="zh-CN" altLang="en-US"/>
        </a:p>
      </dgm:t>
    </dgm:pt>
    <dgm:pt modelId="{E4D66B5B-5255-CE46-98A2-A6A0F1C35158}" type="pres">
      <dgm:prSet presAssocID="{FD53E813-7B11-EB4F-B076-ADEC87DC85A6}" presName="hierRoot2" presStyleCnt="0">
        <dgm:presLayoutVars>
          <dgm:hierBranch val="init"/>
        </dgm:presLayoutVars>
      </dgm:prSet>
      <dgm:spPr/>
    </dgm:pt>
    <dgm:pt modelId="{60D88976-540F-6B49-8BFB-2CADAD88964E}" type="pres">
      <dgm:prSet presAssocID="{FD53E813-7B11-EB4F-B076-ADEC87DC85A6}" presName="rootComposite2" presStyleCnt="0"/>
      <dgm:spPr/>
    </dgm:pt>
    <dgm:pt modelId="{3B2EA53B-BB64-164E-A358-A81CE014626B}" type="pres">
      <dgm:prSet presAssocID="{FD53E813-7B11-EB4F-B076-ADEC87DC8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F2240-2B8F-AA49-B966-F6729AE63050}" type="pres">
      <dgm:prSet presAssocID="{FD53E813-7B11-EB4F-B076-ADEC87DC85A6}" presName="topArc2" presStyleLbl="parChTrans1D1" presStyleIdx="72" presStyleCnt="76"/>
      <dgm:spPr/>
    </dgm:pt>
    <dgm:pt modelId="{C6C666AE-7D0E-BF4E-9861-220AE7CFC30F}" type="pres">
      <dgm:prSet presAssocID="{FD53E813-7B11-EB4F-B076-ADEC87DC85A6}" presName="bottomArc2" presStyleLbl="parChTrans1D1" presStyleIdx="73" presStyleCnt="76"/>
      <dgm:spPr/>
    </dgm:pt>
    <dgm:pt modelId="{609B7472-90E1-1941-BBA6-FFCACE29B388}" type="pres">
      <dgm:prSet presAssocID="{FD53E813-7B11-EB4F-B076-ADEC87DC85A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263B2876-6387-AD46-A0B0-2A3E865503AF}" type="pres">
      <dgm:prSet presAssocID="{FD53E813-7B11-EB4F-B076-ADEC87DC85A6}" presName="hierChild4" presStyleCnt="0"/>
      <dgm:spPr/>
    </dgm:pt>
    <dgm:pt modelId="{985644F7-CA89-8A46-A7E7-88ED7E190EB6}" type="pres">
      <dgm:prSet presAssocID="{FD53E813-7B11-EB4F-B076-ADEC87DC85A6}" presName="hierChild5" presStyleCnt="0"/>
      <dgm:spPr/>
    </dgm:pt>
    <dgm:pt modelId="{BF71567C-1FA2-A14F-8686-E1728E2368AB}" type="pres">
      <dgm:prSet presAssocID="{49C1984E-2807-BD42-B666-9C3B0DE2CA25}" presName="hierChild5" presStyleCnt="0"/>
      <dgm:spPr/>
    </dgm:pt>
    <dgm:pt modelId="{71E9ED9B-FD1F-D44C-A5CC-BA582805CAE9}" type="pres">
      <dgm:prSet presAssocID="{1C1A68AE-B38A-B643-A11A-4FD059A12E09}" presName="hierChild5" presStyleCnt="0"/>
      <dgm:spPr/>
    </dgm:pt>
    <dgm:pt modelId="{93BDD461-4BFE-E041-91AC-AEB8F1D513B5}" type="pres">
      <dgm:prSet presAssocID="{D660F8BE-F731-E64E-BAB8-045085FA311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7FE6C010-6C68-9A49-8321-82C78B02D9CE}" type="pres">
      <dgm:prSet presAssocID="{CCC4DC26-7C3D-EB42-A28A-8B512F1C0B38}" presName="hierRoot2" presStyleCnt="0">
        <dgm:presLayoutVars>
          <dgm:hierBranch val="init"/>
        </dgm:presLayoutVars>
      </dgm:prSet>
      <dgm:spPr/>
    </dgm:pt>
    <dgm:pt modelId="{B1175142-5C9F-6542-9057-6C09563E876C}" type="pres">
      <dgm:prSet presAssocID="{CCC4DC26-7C3D-EB42-A28A-8B512F1C0B38}" presName="rootComposite2" presStyleCnt="0"/>
      <dgm:spPr/>
    </dgm:pt>
    <dgm:pt modelId="{D279E227-A4AC-2040-8E00-881E7248AE3A}" type="pres">
      <dgm:prSet presAssocID="{CCC4DC26-7C3D-EB42-A28A-8B512F1C0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D7F695-FF3B-D440-9CC9-64018DFC2AD7}" type="pres">
      <dgm:prSet presAssocID="{CCC4DC26-7C3D-EB42-A28A-8B512F1C0B38}" presName="topArc2" presStyleLbl="parChTrans1D1" presStyleIdx="74" presStyleCnt="76"/>
      <dgm:spPr/>
    </dgm:pt>
    <dgm:pt modelId="{F79DACE5-36DC-4347-BFA8-F88D96B98747}" type="pres">
      <dgm:prSet presAssocID="{CCC4DC26-7C3D-EB42-A28A-8B512F1C0B38}" presName="bottomArc2" presStyleLbl="parChTrans1D1" presStyleIdx="75" presStyleCnt="76"/>
      <dgm:spPr/>
    </dgm:pt>
    <dgm:pt modelId="{9DB328BB-7467-8846-9926-AF157930DD1F}" type="pres">
      <dgm:prSet presAssocID="{CCC4DC26-7C3D-EB42-A28A-8B512F1C0B38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92F7D23-2E01-8148-AE6C-30E9D139E367}" type="pres">
      <dgm:prSet presAssocID="{CCC4DC26-7C3D-EB42-A28A-8B512F1C0B38}" presName="hierChild4" presStyleCnt="0"/>
      <dgm:spPr/>
    </dgm:pt>
    <dgm:pt modelId="{0C43F019-86F2-0A49-BB2D-4B8A05AC04E8}" type="pres">
      <dgm:prSet presAssocID="{CCC4DC26-7C3D-EB42-A28A-8B512F1C0B38}" presName="hierChild5" presStyleCnt="0"/>
      <dgm:spPr/>
    </dgm:pt>
    <dgm:pt modelId="{B9AA5B01-F982-B34B-8FA0-ACF5E494D0E5}" type="pres">
      <dgm:prSet presAssocID="{0A291C93-053E-5648-ACCF-ED0615A71E91}" presName="hierChild3" presStyleCnt="0"/>
      <dgm:spPr/>
    </dgm:pt>
  </dgm:ptLst>
  <dgm:cxnLst>
    <dgm:cxn modelId="{2A4DCC56-FC41-5744-BBEC-E7BAB5D44BF7}" type="presOf" srcId="{0A291C93-053E-5648-ACCF-ED0615A71E91}" destId="{655C4266-0161-B747-B412-509287925401}" srcOrd="0" destOrd="0" presId="urn:microsoft.com/office/officeart/2008/layout/HalfCircleOrganizationChart"/>
    <dgm:cxn modelId="{2D4A5495-24D4-9845-A80F-87004302966A}" type="presOf" srcId="{F24584BC-89BA-624B-9EB3-36A2A29AAF11}" destId="{5CCD33DD-926F-B940-A0C2-21DCCCBCF0CB}" srcOrd="1" destOrd="0" presId="urn:microsoft.com/office/officeart/2008/layout/HalfCircleOrganizationChart"/>
    <dgm:cxn modelId="{6957ADB0-AA71-1043-95C4-C007B3084F9C}" type="presOf" srcId="{0C2F6B5A-5D28-8345-BEDF-7AB668200AB9}" destId="{062AE6D6-E957-F44F-97FC-5DEF3E19E871}" srcOrd="0" destOrd="0" presId="urn:microsoft.com/office/officeart/2008/layout/HalfCircleOrganizationChart"/>
    <dgm:cxn modelId="{B41F6F32-C106-4140-B338-11A3069B9FAE}" type="presOf" srcId="{098F6FF2-7057-2347-AC9A-272F744A2124}" destId="{157E8241-FFB4-1145-88F8-A9D788E26735}" srcOrd="1" destOrd="0" presId="urn:microsoft.com/office/officeart/2008/layout/HalfCircleOrganizationChart"/>
    <dgm:cxn modelId="{DDE81164-D4DC-8846-8BFD-23610161D133}" type="presOf" srcId="{F5B29805-B80F-B84E-80D5-249DA2BB0DF1}" destId="{AAB8430A-240F-564B-A763-F877155C9BCF}" srcOrd="0" destOrd="0" presId="urn:microsoft.com/office/officeart/2008/layout/HalfCircleOrganizationChart"/>
    <dgm:cxn modelId="{103EB570-01EF-894D-954D-D804CAAEF791}" srcId="{1C1A68AE-B38A-B643-A11A-4FD059A12E09}" destId="{D21CB905-6FCB-C749-B8D8-F7E3E8890832}" srcOrd="1" destOrd="0" parTransId="{97C77DD9-8856-0F49-A10A-9917B2B3623A}" sibTransId="{A8CDE278-D335-3D4D-A468-615C16CE7024}"/>
    <dgm:cxn modelId="{DB2AEE55-7FED-5B46-8C39-0D3983184369}" type="presOf" srcId="{0C2F6B5A-5D28-8345-BEDF-7AB668200AB9}" destId="{B7687A1C-6A8C-1C48-AD57-2DDAC3F10F93}" srcOrd="1" destOrd="0" presId="urn:microsoft.com/office/officeart/2008/layout/HalfCircleOrganizationChart"/>
    <dgm:cxn modelId="{B0AA328F-1EFE-BB49-9D4E-CC39B5EAE665}" srcId="{1C1A68AE-B38A-B643-A11A-4FD059A12E09}" destId="{6A3EB527-6ACF-0A48-9611-99C3B11B40BE}" srcOrd="7" destOrd="0" parTransId="{E5EFB7A1-6CE6-014D-BDAC-D70421B7572F}" sibTransId="{C59EFA03-308B-724F-9C81-49EB71E03745}"/>
    <dgm:cxn modelId="{555A87B8-DA1B-874F-8010-35219E8F951A}" type="presOf" srcId="{A6A51215-925D-ED41-BAB9-345259960EAF}" destId="{661BEA2E-1427-A240-A83E-9BDE4DC0AF38}" srcOrd="0" destOrd="0" presId="urn:microsoft.com/office/officeart/2008/layout/HalfCircleOrganizationChart"/>
    <dgm:cxn modelId="{510DD704-E486-4B4A-A4BF-9040B82678FC}" type="presOf" srcId="{8761ADCA-31A0-9746-A62D-2657C1F8C0DA}" destId="{339B4D52-3E2B-7F4E-BBC4-CCBB2CAE208D}" srcOrd="0" destOrd="0" presId="urn:microsoft.com/office/officeart/2008/layout/HalfCircleOrganizationChart"/>
    <dgm:cxn modelId="{64D09519-9388-6D4D-89E1-043A98CB1358}" srcId="{1C1A68AE-B38A-B643-A11A-4FD059A12E09}" destId="{9F397A5C-65F6-9149-BA47-74C0BE6E8451}" srcOrd="6" destOrd="0" parTransId="{409CE1E0-6632-B940-A4DE-C15F15E8EA99}" sibTransId="{2A1F6D91-209C-8F4C-9B6A-C28A26B7F2BA}"/>
    <dgm:cxn modelId="{FED78054-823F-4A45-88BF-C12010DB01D1}" srcId="{6A3EB527-6ACF-0A48-9611-99C3B11B40BE}" destId="{848EA96A-858B-3448-8A86-180A7581B467}" srcOrd="1" destOrd="0" parTransId="{5F40FC3C-3E18-AD4E-9A1E-2AB5007B1E6F}" sibTransId="{12AC23CB-AA85-B944-B44F-2CF0808193F8}"/>
    <dgm:cxn modelId="{CF4C166A-A81B-D647-8560-382F52AF24AD}" type="presOf" srcId="{63BF4F76-80D4-7B45-9733-C5E1F1F582EE}" destId="{91D2D362-CA92-D84A-A67C-58DA2A030236}" srcOrd="0" destOrd="0" presId="urn:microsoft.com/office/officeart/2008/layout/HalfCircleOrganizationChart"/>
    <dgm:cxn modelId="{CCE3CE5A-75C0-F845-9008-F4163D1D4FEC}" type="presOf" srcId="{912DE6F0-AF2F-974D-B26E-A6F93C45F169}" destId="{ACDA57DB-8A83-A643-A98E-69D71CEEF369}" srcOrd="1" destOrd="0" presId="urn:microsoft.com/office/officeart/2008/layout/HalfCircleOrganizationChart"/>
    <dgm:cxn modelId="{DBD11705-59DD-FD4C-A273-92CC4E41D905}" type="presOf" srcId="{A519D8E5-D840-A84E-9084-29D6F02C0169}" destId="{C67DC490-CC36-E848-BB49-CE019EE1CAED}" srcOrd="0" destOrd="0" presId="urn:microsoft.com/office/officeart/2008/layout/HalfCircleOrganizationChart"/>
    <dgm:cxn modelId="{347FD5F9-527F-D342-84CB-34038BF681BD}" type="presOf" srcId="{FCC02AC3-7D32-5047-AFF3-65150F2A6239}" destId="{63E85C3A-1C68-5F4F-94FD-EC7948627104}" srcOrd="0" destOrd="0" presId="urn:microsoft.com/office/officeart/2008/layout/HalfCircleOrganizationChart"/>
    <dgm:cxn modelId="{23B53291-6381-864C-9DA5-CF675B6D19ED}" type="presOf" srcId="{C9B8554E-A355-AB49-84A2-600F57761067}" destId="{18C54D4B-9B52-3A43-8D24-5CB7082E70F5}" srcOrd="0" destOrd="0" presId="urn:microsoft.com/office/officeart/2008/layout/HalfCircleOrganizationChart"/>
    <dgm:cxn modelId="{22AFA971-C1ED-014B-80AD-2AAC3038E12D}" type="presOf" srcId="{FB35C321-564E-244E-9B01-6B694417C567}" destId="{528CA2C2-E744-8F46-B8C8-6C91541A1864}" srcOrd="1" destOrd="0" presId="urn:microsoft.com/office/officeart/2008/layout/HalfCircleOrganizationChart"/>
    <dgm:cxn modelId="{AB9706FC-1D1D-844D-A59F-497395FF7B3D}" type="presOf" srcId="{8B76C3B0-3984-4E41-8191-C72BEB0D8B38}" destId="{B64B7D45-E013-B043-B8F0-DE0867D7CBFD}" srcOrd="0" destOrd="0" presId="urn:microsoft.com/office/officeart/2008/layout/HalfCircleOrganizationChart"/>
    <dgm:cxn modelId="{5B33FC9E-1C52-1D41-98A3-063AC4B301DF}" type="presOf" srcId="{FD53E813-7B11-EB4F-B076-ADEC87DC85A6}" destId="{609B7472-90E1-1941-BBA6-FFCACE29B388}" srcOrd="1" destOrd="0" presId="urn:microsoft.com/office/officeart/2008/layout/HalfCircleOrganizationChart"/>
    <dgm:cxn modelId="{B4987004-83CD-2249-AB9E-EAD2AD4C5A16}" srcId="{1C1A68AE-B38A-B643-A11A-4FD059A12E09}" destId="{49C1984E-2807-BD42-B666-9C3B0DE2CA25}" srcOrd="8" destOrd="0" parTransId="{96D59D7F-7B6B-F441-8DF1-533D4CB80923}" sibTransId="{15631183-4C8E-DF42-9787-73AC15806CD5}"/>
    <dgm:cxn modelId="{3B5E4F2B-D830-1F4D-B83F-C76F69BCFDF9}" type="presOf" srcId="{153AA711-D824-1545-A7CD-A9C977B05523}" destId="{695A7A5D-8D91-E84D-94ED-FC9FBBE3E435}" srcOrd="1" destOrd="0" presId="urn:microsoft.com/office/officeart/2008/layout/HalfCircleOrganizationChart"/>
    <dgm:cxn modelId="{3216ABAD-A38D-7946-B47F-F950D7F09D82}" type="presOf" srcId="{FDD1CE99-9381-304D-BABA-FB38061967FB}" destId="{4AC24800-562A-FA4B-BB36-C0A8D40FDF11}" srcOrd="1" destOrd="0" presId="urn:microsoft.com/office/officeart/2008/layout/HalfCircleOrganizationChart"/>
    <dgm:cxn modelId="{4F5D6DFA-232D-F045-8FA4-91769B955845}" type="presOf" srcId="{D0EB16FA-674E-EE4E-B873-516D7EB5F375}" destId="{8E0DDF9A-0D9E-A449-88AA-2B7A978D6AC2}" srcOrd="0" destOrd="0" presId="urn:microsoft.com/office/officeart/2008/layout/HalfCircleOrganizationChart"/>
    <dgm:cxn modelId="{6A3512E0-4480-134B-AFA6-683D348D5477}" type="presOf" srcId="{1D0EF6AD-AF2A-4C40-A71D-5062C62AAE51}" destId="{9A832F90-716F-0440-8213-879FF025AED4}" srcOrd="0" destOrd="0" presId="urn:microsoft.com/office/officeart/2008/layout/HalfCircleOrganizationChart"/>
    <dgm:cxn modelId="{13DF2A32-116F-E742-8DF7-3139D7D89B61}" type="presOf" srcId="{FFF27AB2-1AA1-A649-B1CA-5EC4983E1A9F}" destId="{5DBD3A10-5E97-1947-81ED-25EF241CE2DE}" srcOrd="0" destOrd="0" presId="urn:microsoft.com/office/officeart/2008/layout/HalfCircleOrganizationChart"/>
    <dgm:cxn modelId="{F9D975B0-6CC2-154E-B5D6-C1DDE767DCCC}" type="presOf" srcId="{7D5A29AB-228E-BC47-A616-A402BCBF934D}" destId="{1615638D-4F27-2048-A995-936A4A10F88E}" srcOrd="0" destOrd="0" presId="urn:microsoft.com/office/officeart/2008/layout/HalfCircleOrganizationChart"/>
    <dgm:cxn modelId="{78A5CD77-DBFB-564B-B624-0F2DF5388CAB}" srcId="{49C1984E-2807-BD42-B666-9C3B0DE2CA25}" destId="{2905C6A0-A790-2646-B636-BE6865D454AA}" srcOrd="0" destOrd="0" parTransId="{4572D817-EECC-4443-82F9-C8E21062B97E}" sibTransId="{631B6F5C-40A5-B047-88FF-3CC1556D60F7}"/>
    <dgm:cxn modelId="{8146710A-FA3C-4C48-9B7A-4C3585DA79BE}" type="presOf" srcId="{7D5A29AB-228E-BC47-A616-A402BCBF934D}" destId="{10D910F5-4F9D-0A44-9491-C914386D8BFB}" srcOrd="1" destOrd="0" presId="urn:microsoft.com/office/officeart/2008/layout/HalfCircleOrganizationChart"/>
    <dgm:cxn modelId="{7727A7D2-DF9B-5B45-A369-45686FE5AF0E}" type="presOf" srcId="{26CAC06E-BA2F-B348-B3A6-FA91F6DB2DB6}" destId="{A2895AEF-9277-F448-81BC-383AA9988F95}" srcOrd="0" destOrd="0" presId="urn:microsoft.com/office/officeart/2008/layout/HalfCircleOrganizationChart"/>
    <dgm:cxn modelId="{65D41AC3-5154-B94D-8836-8143B65D365E}" srcId="{D21CB905-6FCB-C749-B8D8-F7E3E8890832}" destId="{A51A1599-5BFF-5044-AFEF-66D1590AF125}" srcOrd="0" destOrd="0" parTransId="{AD091C28-9511-284D-B4BF-B2F1EB1DC710}" sibTransId="{19221E10-95FC-094B-A093-C22AEDDA23F5}"/>
    <dgm:cxn modelId="{D1CA663E-27FA-4841-9689-B68C78FA3DFC}" srcId="{0A291C93-053E-5648-ACCF-ED0615A71E91}" destId="{1C1A68AE-B38A-B643-A11A-4FD059A12E09}" srcOrd="1" destOrd="0" parTransId="{5121D18F-8ABE-9C40-9362-CF6DD75E0E83}" sibTransId="{F59CE19D-C01C-C543-9452-C9200DE97615}"/>
    <dgm:cxn modelId="{F28A549F-4219-8244-A53F-17997E795EC0}" type="presOf" srcId="{49C1984E-2807-BD42-B666-9C3B0DE2CA25}" destId="{6CD53A48-80C8-3F44-A2C4-D30417126C0F}" srcOrd="1" destOrd="0" presId="urn:microsoft.com/office/officeart/2008/layout/HalfCircleOrganizationChart"/>
    <dgm:cxn modelId="{6F063940-EA58-8D4F-8CAD-C96CB91ACFE7}" type="presOf" srcId="{313B640C-B415-2744-82E6-5C60973ECAEB}" destId="{DE2B5197-2317-B943-8473-A9BAE75E557D}" srcOrd="0" destOrd="0" presId="urn:microsoft.com/office/officeart/2008/layout/HalfCircleOrganizationChart"/>
    <dgm:cxn modelId="{3D5B8FBD-51AB-5348-9254-E45608F6FC69}" type="presOf" srcId="{F04910EE-7E6C-E044-854A-BC554C03E904}" destId="{E25FC613-E380-A74D-8DA0-7AA0F90E1163}" srcOrd="0" destOrd="0" presId="urn:microsoft.com/office/officeart/2008/layout/HalfCircleOrganizationChart"/>
    <dgm:cxn modelId="{424C9305-3271-3145-8666-E2937455AAA6}" type="presOf" srcId="{298AD2CA-E6EA-6D41-9F77-2FD5A74FAA87}" destId="{06E1BB5A-0A6F-7D46-B4AC-AA3A71E85665}" srcOrd="1" destOrd="0" presId="urn:microsoft.com/office/officeart/2008/layout/HalfCircleOrganizationChart"/>
    <dgm:cxn modelId="{48EAE109-B885-7E4B-BED5-CB0F5E244A71}" type="presOf" srcId="{97C77DD9-8856-0F49-A10A-9917B2B3623A}" destId="{45563FE1-EC3D-DB41-8A4B-BB3C82A7F64E}" srcOrd="0" destOrd="0" presId="urn:microsoft.com/office/officeart/2008/layout/HalfCircleOrganizationChart"/>
    <dgm:cxn modelId="{3C362771-AE27-A14A-AF88-21CB1260B079}" type="presOf" srcId="{EB125087-CC94-2B46-84C9-42E4854219AB}" destId="{85CDAD6A-E18B-0A41-8032-0B0CC1CDB1B2}" srcOrd="0" destOrd="0" presId="urn:microsoft.com/office/officeart/2008/layout/HalfCircleOrganizationChart"/>
    <dgm:cxn modelId="{D24C3DBF-DA63-1943-AE8E-1DC7E19C96D4}" type="presOf" srcId="{E0E214F2-BD36-6F42-8B6F-D77A94B4BA33}" destId="{872233C5-00FB-EE4E-A3D9-71C09D6D706E}" srcOrd="1" destOrd="0" presId="urn:microsoft.com/office/officeart/2008/layout/HalfCircleOrganizationChart"/>
    <dgm:cxn modelId="{990D6D99-76DE-A04F-A45D-6038A731AB65}" type="presOf" srcId="{C06C8D00-9AB1-9842-9494-5E08969B74BD}" destId="{DEC4A8FD-5276-5F4A-BF43-1E104C1A6612}" srcOrd="0" destOrd="0" presId="urn:microsoft.com/office/officeart/2008/layout/HalfCircleOrganizationChart"/>
    <dgm:cxn modelId="{B4DFB878-BB5C-B24A-845C-FB1C1E38B90D}" type="presOf" srcId="{F24584BC-89BA-624B-9EB3-36A2A29AAF11}" destId="{13E28739-DD79-BD47-92CC-83C374FC8F03}" srcOrd="0" destOrd="0" presId="urn:microsoft.com/office/officeart/2008/layout/HalfCircleOrganizationChart"/>
    <dgm:cxn modelId="{FDAED4C9-DB62-D849-8833-9D07FEE8F66F}" type="presOf" srcId="{A4475CDE-3709-C84B-8FB9-C7174AB219CC}" destId="{E6DC9DB3-7376-A745-840E-581CC21A8636}" srcOrd="0" destOrd="0" presId="urn:microsoft.com/office/officeart/2008/layout/HalfCircleOrganizationChart"/>
    <dgm:cxn modelId="{9FB16B3D-F7C3-A642-901A-36FA19646FE5}" type="presOf" srcId="{9723EC5E-5B40-B148-B7F4-0E5AF3970E0C}" destId="{D72C10F2-B83B-EA40-A8C4-266F5CDD1E89}" srcOrd="1" destOrd="0" presId="urn:microsoft.com/office/officeart/2008/layout/HalfCircleOrganizationChart"/>
    <dgm:cxn modelId="{81D8C5B4-77DB-164D-8AB6-DA59127C9F90}" srcId="{098F6FF2-7057-2347-AC9A-272F744A2124}" destId="{153AA711-D824-1545-A7CD-A9C977B05523}" srcOrd="3" destOrd="0" parTransId="{34592096-3CA5-D14A-B6AD-FB261485AAE3}" sibTransId="{6D11D1A1-75BB-4347-B2F6-E466386E5C35}"/>
    <dgm:cxn modelId="{54505B14-E1A0-994F-AB9A-D46AFB298C37}" type="presOf" srcId="{CCC4DC26-7C3D-EB42-A28A-8B512F1C0B38}" destId="{9DB328BB-7467-8846-9926-AF157930DD1F}" srcOrd="1" destOrd="0" presId="urn:microsoft.com/office/officeart/2008/layout/HalfCircleOrganizationChart"/>
    <dgm:cxn modelId="{B05FCA14-3562-E44F-B87A-6C6658EB0818}" type="presOf" srcId="{153AA711-D824-1545-A7CD-A9C977B05523}" destId="{733C6884-6293-5F49-B903-15819E5560DE}" srcOrd="0" destOrd="0" presId="urn:microsoft.com/office/officeart/2008/layout/HalfCircleOrganizationChart"/>
    <dgm:cxn modelId="{7C8FE99A-3210-724B-9F94-16D27F7BD92C}" srcId="{774BF599-32C1-784D-AF2F-FEDBF8611EBE}" destId="{0A291C93-053E-5648-ACCF-ED0615A71E91}" srcOrd="0" destOrd="0" parTransId="{0B65DE41-5BBF-3A41-B561-1B3E9652F3CB}" sibTransId="{29E8D002-7F9E-3549-B3D9-910FFECBADA1}"/>
    <dgm:cxn modelId="{2ED7D8AD-7152-484D-AD6A-97132EBE8770}" type="presOf" srcId="{F04910EE-7E6C-E044-854A-BC554C03E904}" destId="{93B0F6A2-E32C-7C42-9D36-571779487A47}" srcOrd="1" destOrd="0" presId="urn:microsoft.com/office/officeart/2008/layout/HalfCircleOrganizationChart"/>
    <dgm:cxn modelId="{3E3E2EFF-B18C-9040-BE5E-713FAE607F8D}" type="presOf" srcId="{8A2FF53A-DC09-7644-B15C-DE815DED88AB}" destId="{E1A19351-B2AB-A041-98BE-DFB63A76093C}" srcOrd="0" destOrd="0" presId="urn:microsoft.com/office/officeart/2008/layout/HalfCircleOrganizationChart"/>
    <dgm:cxn modelId="{BB870045-888D-5843-8BE3-1137A13C8E08}" type="presOf" srcId="{A51A1599-5BFF-5044-AFEF-66D1590AF125}" destId="{2E5C290D-444E-6D4C-977C-FEC91B08DC59}" srcOrd="1" destOrd="0" presId="urn:microsoft.com/office/officeart/2008/layout/HalfCircleOrganizationChart"/>
    <dgm:cxn modelId="{A0A44633-E604-C045-B1F4-A5B3BF834B17}" type="presOf" srcId="{E739B3CF-4013-6E44-86F7-5417523B4CA6}" destId="{25A26622-CE9B-D248-8607-2B4523B5EBD1}" srcOrd="0" destOrd="0" presId="urn:microsoft.com/office/officeart/2008/layout/HalfCircleOrganizationChart"/>
    <dgm:cxn modelId="{2CEC6F3F-13BC-2B49-8C03-3D2D2C7E459D}" srcId="{098F6FF2-7057-2347-AC9A-272F744A2124}" destId="{F5B29805-B80F-B84E-80D5-249DA2BB0DF1}" srcOrd="6" destOrd="0" parTransId="{8761ADCA-31A0-9746-A62D-2657C1F8C0DA}" sibTransId="{47F3C32F-E097-4E43-B844-E1F050480612}"/>
    <dgm:cxn modelId="{50F04EC2-5403-CA47-8FCD-2735EE9A4D5E}" type="presOf" srcId="{2905C6A0-A790-2646-B636-BE6865D454AA}" destId="{F5746F55-7751-6D43-BD0C-BF0908A0A1D8}" srcOrd="0" destOrd="0" presId="urn:microsoft.com/office/officeart/2008/layout/HalfCircleOrganizationChart"/>
    <dgm:cxn modelId="{92918541-3324-384C-A342-35A6F56E4F2A}" type="presOf" srcId="{9723EC5E-5B40-B148-B7F4-0E5AF3970E0C}" destId="{ABFA01CC-66CB-B446-8C14-C4A9DEF7BF6E}" srcOrd="0" destOrd="0" presId="urn:microsoft.com/office/officeart/2008/layout/HalfCircleOrganizationChart"/>
    <dgm:cxn modelId="{45DB2EB4-D3F1-2A45-9ED8-4F0ABD243745}" srcId="{098F6FF2-7057-2347-AC9A-272F744A2124}" destId="{15AC7CC8-6125-C848-B7F7-89263BBFBA75}" srcOrd="1" destOrd="0" parTransId="{EB125087-CC94-2B46-84C9-42E4854219AB}" sibTransId="{6DE46665-BB9D-DB4E-988A-8B094D62966A}"/>
    <dgm:cxn modelId="{998F1BF1-DF50-324D-8AE1-2536E61CB527}" type="presOf" srcId="{FB35C321-564E-244E-9B01-6B694417C567}" destId="{3728571E-BDB7-B24E-AF1A-074E20B827AE}" srcOrd="0" destOrd="0" presId="urn:microsoft.com/office/officeart/2008/layout/HalfCircleOrganizationChart"/>
    <dgm:cxn modelId="{84B1AB13-141D-6441-872A-64AF6DF8B118}" type="presOf" srcId="{15AC7CC8-6125-C848-B7F7-89263BBFBA75}" destId="{382F2D21-B080-E54D-860D-E93AE85E8E35}" srcOrd="0" destOrd="0" presId="urn:microsoft.com/office/officeart/2008/layout/HalfCircleOrganizationChart"/>
    <dgm:cxn modelId="{FD283B36-9BAB-EF47-8877-5F54AA0B278E}" type="presOf" srcId="{E5EFB7A1-6CE6-014D-BDAC-D70421B7572F}" destId="{88FDA1D4-1E42-764B-A276-65849299257F}" srcOrd="0" destOrd="0" presId="urn:microsoft.com/office/officeart/2008/layout/HalfCircleOrganizationChart"/>
    <dgm:cxn modelId="{B3719647-CA50-D94F-8594-C4C26B3F3B4B}" srcId="{F5B29805-B80F-B84E-80D5-249DA2BB0DF1}" destId="{7D5A29AB-228E-BC47-A616-A402BCBF934D}" srcOrd="2" destOrd="0" parTransId="{E739B3CF-4013-6E44-86F7-5417523B4CA6}" sibTransId="{1DC7B782-F8CA-E641-91BD-80F51603175F}"/>
    <dgm:cxn modelId="{3C1B6CEE-B5E8-C043-806A-DC3284CA017A}" type="presOf" srcId="{26CAC06E-BA2F-B348-B3A6-FA91F6DB2DB6}" destId="{381A192C-46E2-EA42-AD6D-178F2D72A56A}" srcOrd="1" destOrd="0" presId="urn:microsoft.com/office/officeart/2008/layout/HalfCircleOrganizationChart"/>
    <dgm:cxn modelId="{F22F22E5-C671-2E48-A4B9-37024E1AD188}" type="presOf" srcId="{A3B1407F-DE7E-1F4C-83F2-6E4513E2F4F0}" destId="{B4D7D9B6-C59D-D641-827E-883025175671}" srcOrd="0" destOrd="0" presId="urn:microsoft.com/office/officeart/2008/layout/HalfCircleOrganizationChart"/>
    <dgm:cxn modelId="{900792FD-D94F-3B42-8659-6D4403D75AF8}" type="presOf" srcId="{8B76C3B0-3984-4E41-8191-C72BEB0D8B38}" destId="{C2E5F5CD-F7D7-BA4D-B2A0-D7828DA3C159}" srcOrd="1" destOrd="0" presId="urn:microsoft.com/office/officeart/2008/layout/HalfCircleOrganizationChart"/>
    <dgm:cxn modelId="{AB286335-C97C-B74C-BAFF-AB9A8CBB02E7}" srcId="{F5B29805-B80F-B84E-80D5-249DA2BB0DF1}" destId="{0C2F6B5A-5D28-8345-BEDF-7AB668200AB9}" srcOrd="0" destOrd="0" parTransId="{A519D8E5-D840-A84E-9084-29D6F02C0169}" sibTransId="{F083CA8E-B4DB-C343-9D17-7D33BD3321E5}"/>
    <dgm:cxn modelId="{54E22024-485A-CD41-A089-CF287138590D}" type="presOf" srcId="{D21CB905-6FCB-C749-B8D8-F7E3E8890832}" destId="{EC16CE5F-81E2-C545-BB50-B91B46F3177E}" srcOrd="1" destOrd="0" presId="urn:microsoft.com/office/officeart/2008/layout/HalfCircleOrganizationChart"/>
    <dgm:cxn modelId="{0B1EDC30-2749-914D-AB9C-1E6A93BD0305}" srcId="{1C1A68AE-B38A-B643-A11A-4FD059A12E09}" destId="{FDD1CE99-9381-304D-BABA-FB38061967FB}" srcOrd="4" destOrd="0" parTransId="{8A2FF53A-DC09-7644-B15C-DE815DED88AB}" sibTransId="{71032FF7-4F5B-3541-82B5-41C23DAB12CE}"/>
    <dgm:cxn modelId="{8341D9E1-35F8-3A4F-9D86-3019235C0F1A}" srcId="{098F6FF2-7057-2347-AC9A-272F744A2124}" destId="{EFF471C4-EAA8-6C4B-8DDA-9AD737E6514A}" srcOrd="5" destOrd="0" parTransId="{A3B1407F-DE7E-1F4C-83F2-6E4513E2F4F0}" sibTransId="{E69CE0CD-451D-2042-9169-17F54FEDC19C}"/>
    <dgm:cxn modelId="{40CB721A-5720-7F4F-9053-118E9AF7C6E1}" type="presOf" srcId="{CD53BE94-63D7-5D42-881B-BD9F6CC2A995}" destId="{1E1F058E-031F-2E41-B9CF-CD60DF4FCB3E}" srcOrd="0" destOrd="0" presId="urn:microsoft.com/office/officeart/2008/layout/HalfCircleOrganizationChart"/>
    <dgm:cxn modelId="{4DFCA40D-D188-B24A-9616-66AAD430A27A}" srcId="{CD53BE94-63D7-5D42-881B-BD9F6CC2A995}" destId="{7141269C-31FE-7D4F-8143-774B7236DB10}" srcOrd="0" destOrd="0" parTransId="{605C7AC8-CF78-1A4A-8A66-05B8F2A7B4FD}" sibTransId="{74E52390-BC7B-F74D-A9D8-47C2EBE04CF5}"/>
    <dgm:cxn modelId="{174B651E-971A-7B45-998D-009BB3C2CA66}" type="presOf" srcId="{EFF471C4-EAA8-6C4B-8DDA-9AD737E6514A}" destId="{B83247B6-3138-CE4C-9C77-BDF1BCFAC69F}" srcOrd="1" destOrd="0" presId="urn:microsoft.com/office/officeart/2008/layout/HalfCircleOrganizationChart"/>
    <dgm:cxn modelId="{20F5C90B-11E7-774F-A3EF-30A214860AAF}" type="presOf" srcId="{CE3EFE18-8D61-BE49-9583-A7540637F005}" destId="{7B72488E-EDD6-9945-A696-9488D906A8F0}" srcOrd="0" destOrd="0" presId="urn:microsoft.com/office/officeart/2008/layout/HalfCircleOrganizationChart"/>
    <dgm:cxn modelId="{94CC1605-B083-1044-9488-1D018EEB041E}" type="presOf" srcId="{63BF4F76-80D4-7B45-9733-C5E1F1F582EE}" destId="{3D842CB1-9335-A44E-B09A-39EE7080F171}" srcOrd="1" destOrd="0" presId="urn:microsoft.com/office/officeart/2008/layout/HalfCircleOrganizationChart"/>
    <dgm:cxn modelId="{58D5770C-3FA7-0B47-A3B2-95D67842D3AA}" type="presOf" srcId="{4572D817-EECC-4443-82F9-C8E21062B97E}" destId="{3CBDE81A-73AB-7E42-9E3A-3FE89BD62579}" srcOrd="0" destOrd="0" presId="urn:microsoft.com/office/officeart/2008/layout/HalfCircleOrganizationChart"/>
    <dgm:cxn modelId="{EBA955EA-6144-034D-A56F-604A6EE6FB1F}" type="presOf" srcId="{BF8DBE56-FB1B-FF4F-83D7-382D149B9B42}" destId="{EEDACD02-A878-6F4B-B8C6-64B2897D492A}" srcOrd="0" destOrd="0" presId="urn:microsoft.com/office/officeart/2008/layout/HalfCircleOrganizationChart"/>
    <dgm:cxn modelId="{C38D7E12-4CC5-344D-862A-D2DB1BAD53B9}" type="presOf" srcId="{AD091C28-9511-284D-B4BF-B2F1EB1DC710}" destId="{FD326A6D-67C1-1043-8FB1-4A4AD3754D27}" srcOrd="0" destOrd="0" presId="urn:microsoft.com/office/officeart/2008/layout/HalfCircleOrganizationChart"/>
    <dgm:cxn modelId="{3D113D26-77DB-8B45-8483-D10BB7305D68}" type="presOf" srcId="{F5B29805-B80F-B84E-80D5-249DA2BB0DF1}" destId="{0FBB2E86-D616-A449-B86F-0B2A9A77AC1F}" srcOrd="1" destOrd="0" presId="urn:microsoft.com/office/officeart/2008/layout/HalfCircleOrganizationChart"/>
    <dgm:cxn modelId="{A9F6BBCF-0458-4C49-82B6-864C44D595A8}" srcId="{6A3EB527-6ACF-0A48-9611-99C3B11B40BE}" destId="{F2F8DA69-C542-FC41-B64B-D453DE68B5EA}" srcOrd="0" destOrd="0" parTransId="{20BF316E-829D-F04B-9F95-5F9D817D79AF}" sibTransId="{B882227D-D999-9D4E-9711-18FAE0FB8EF8}"/>
    <dgm:cxn modelId="{04A7B867-5CD7-F744-BF8A-A186D7C7B117}" type="presOf" srcId="{20BF316E-829D-F04B-9F95-5F9D817D79AF}" destId="{5B05F418-9B9A-5D48-8CE1-A5B2BD5DD126}" srcOrd="0" destOrd="0" presId="urn:microsoft.com/office/officeart/2008/layout/HalfCircleOrganizationChart"/>
    <dgm:cxn modelId="{7D75985D-0674-C44E-A90B-B92689E6868A}" srcId="{FB35C321-564E-244E-9B01-6B694417C567}" destId="{D0EB16FA-674E-EE4E-B873-516D7EB5F375}" srcOrd="2" destOrd="0" parTransId="{26F42B62-1F19-5545-BB29-4F8421C795FD}" sibTransId="{3B964046-3ADE-BA4E-9206-F2AF89BC7C3C}"/>
    <dgm:cxn modelId="{81570B17-A14B-464F-BB36-22272E615A22}" srcId="{ED5668F9-3497-2C4D-AC71-0BE437A896F7}" destId="{CE3EFE18-8D61-BE49-9583-A7540637F005}" srcOrd="1" destOrd="0" parTransId="{6C860BCC-D3A7-A84B-A2DE-71648A0F79C1}" sibTransId="{4D778D83-2356-4745-93F4-7CB0B1B89C3A}"/>
    <dgm:cxn modelId="{C28D2AC1-A678-D44E-BC19-2BE3A7BE6FAB}" srcId="{FB35C321-564E-244E-9B01-6B694417C567}" destId="{80E24F08-DF62-5E49-9B79-93496DA5E335}" srcOrd="1" destOrd="0" parTransId="{D14BF015-4C58-F143-AB32-365DD5933D25}" sibTransId="{8C6C66A7-FBAF-3446-A66E-A2D0ED583FCD}"/>
    <dgm:cxn modelId="{58F28EDB-2C8D-994C-866F-1B38BEDACDE5}" srcId="{098F6FF2-7057-2347-AC9A-272F744A2124}" destId="{FB35C321-564E-244E-9B01-6B694417C567}" srcOrd="4" destOrd="0" parTransId="{C9B8554E-A355-AB49-84A2-600F57761067}" sibTransId="{A267C7EB-0BF4-614E-AA37-B558B953BD8E}"/>
    <dgm:cxn modelId="{97981D3D-D193-CB47-8ED8-74BD20DAE9C3}" type="presOf" srcId="{9F397A5C-65F6-9149-BA47-74C0BE6E8451}" destId="{0931B37C-8E8F-794E-A2EB-271F7A88660A}" srcOrd="1" destOrd="0" presId="urn:microsoft.com/office/officeart/2008/layout/HalfCircleOrganizationChart"/>
    <dgm:cxn modelId="{10509CAE-9725-AE41-BE43-8B12E5A41FB0}" type="presOf" srcId="{6A3EB527-6ACF-0A48-9611-99C3B11B40BE}" destId="{686CC5BF-4374-E047-8130-EF90337A60BC}" srcOrd="0" destOrd="0" presId="urn:microsoft.com/office/officeart/2008/layout/HalfCircleOrganizationChart"/>
    <dgm:cxn modelId="{8BE050BA-D982-3B41-B4E9-C1B0E6745191}" type="presOf" srcId="{6A3EB527-6ACF-0A48-9611-99C3B11B40BE}" destId="{15389932-CCD0-7348-9164-B8B3FEE79A61}" srcOrd="1" destOrd="0" presId="urn:microsoft.com/office/officeart/2008/layout/HalfCircleOrganizationChart"/>
    <dgm:cxn modelId="{A92575A2-F9C4-C245-ADAC-BA57319C6A79}" type="presOf" srcId="{774BF599-32C1-784D-AF2F-FEDBF8611EBE}" destId="{397D7F41-72A8-FA46-98DE-D7052A8298A2}" srcOrd="0" destOrd="0" presId="urn:microsoft.com/office/officeart/2008/layout/HalfCircleOrganizationChart"/>
    <dgm:cxn modelId="{7A917058-F2E0-2C4A-8A45-152B92D5CF22}" type="presOf" srcId="{CD53BE94-63D7-5D42-881B-BD9F6CC2A995}" destId="{E683D532-CD03-824E-B1E9-C686A034EA22}" srcOrd="1" destOrd="0" presId="urn:microsoft.com/office/officeart/2008/layout/HalfCircleOrganizationChart"/>
    <dgm:cxn modelId="{E6D781B1-3A96-A343-8CF5-7B3F03D335A9}" type="presOf" srcId="{CCC4DC26-7C3D-EB42-A28A-8B512F1C0B38}" destId="{D279E227-A4AC-2040-8E00-881E7248AE3A}" srcOrd="0" destOrd="0" presId="urn:microsoft.com/office/officeart/2008/layout/HalfCircleOrganizationChart"/>
    <dgm:cxn modelId="{244B7B9B-24A8-D54A-872F-B5A95BDCFBB0}" srcId="{F5B29805-B80F-B84E-80D5-249DA2BB0DF1}" destId="{8B76C3B0-3984-4E41-8191-C72BEB0D8B38}" srcOrd="1" destOrd="0" parTransId="{BF8DBE56-FB1B-FF4F-83D7-382D149B9B42}" sibTransId="{82A3B6C5-8626-2443-9DE1-091BDE662C56}"/>
    <dgm:cxn modelId="{F254F7AE-40CA-AB49-A3CA-F72372FFB772}" srcId="{0A291C93-053E-5648-ACCF-ED0615A71E91}" destId="{CCC4DC26-7C3D-EB42-A28A-8B512F1C0B38}" srcOrd="2" destOrd="0" parTransId="{D660F8BE-F731-E64E-BAB8-045085FA311F}" sibTransId="{2DA83DE2-49FB-1F44-87A1-23AC5ED52B9F}"/>
    <dgm:cxn modelId="{157F03AC-4B8D-6C46-8B62-FFA47BCE82BA}" type="presOf" srcId="{313B640C-B415-2744-82E6-5C60973ECAEB}" destId="{BDB33263-85C3-114A-A112-058FA8128250}" srcOrd="1" destOrd="0" presId="urn:microsoft.com/office/officeart/2008/layout/HalfCircleOrganizationChart"/>
    <dgm:cxn modelId="{57A9A430-940C-ED44-8C15-D7106A64CDAF}" type="presOf" srcId="{AFD98C1D-258A-834E-9094-FB74843BAE85}" destId="{CEF60013-96E6-8A47-97A3-CB4558DD9FC2}" srcOrd="1" destOrd="0" presId="urn:microsoft.com/office/officeart/2008/layout/HalfCircleOrganizationChart"/>
    <dgm:cxn modelId="{C1ECCE36-54C2-B74F-ADB6-9413FD51C3D4}" type="presOf" srcId="{80E24F08-DF62-5E49-9B79-93496DA5E335}" destId="{C62681DF-40E2-A848-B759-C9BA66994052}" srcOrd="1" destOrd="0" presId="urn:microsoft.com/office/officeart/2008/layout/HalfCircleOrganizationChart"/>
    <dgm:cxn modelId="{2EB0262B-35E3-AB40-BE97-222019ACCD0C}" type="presOf" srcId="{298AD2CA-E6EA-6D41-9F77-2FD5A74FAA87}" destId="{F0DB32E5-9E27-D34C-94A2-D7B77C089343}" srcOrd="0" destOrd="0" presId="urn:microsoft.com/office/officeart/2008/layout/HalfCircleOrganizationChart"/>
    <dgm:cxn modelId="{58723227-5389-B54D-957D-268CF1353B43}" type="presOf" srcId="{098F6FF2-7057-2347-AC9A-272F744A2124}" destId="{6AE0CAA3-455B-0841-B93F-00738EB9AAB5}" srcOrd="0" destOrd="0" presId="urn:microsoft.com/office/officeart/2008/layout/HalfCircleOrganizationChart"/>
    <dgm:cxn modelId="{E5FB83E1-8C5D-C149-8203-3669B47BF4F7}" type="presOf" srcId="{5F40FC3C-3E18-AD4E-9A1E-2AB5007B1E6F}" destId="{7AC205E6-5027-664D-AA36-AFE4A7613A60}" srcOrd="0" destOrd="0" presId="urn:microsoft.com/office/officeart/2008/layout/HalfCircleOrganizationChart"/>
    <dgm:cxn modelId="{1A2D8131-654B-C44F-8E43-DFDEEF99D945}" type="presOf" srcId="{96D59D7F-7B6B-F441-8DF1-533D4CB80923}" destId="{31C5AEE3-BD8A-5640-81BF-465C27ADD967}" srcOrd="0" destOrd="0" presId="urn:microsoft.com/office/officeart/2008/layout/HalfCircleOrganizationChart"/>
    <dgm:cxn modelId="{C0538BDF-37B6-FF43-A0F9-59ABC58140D3}" type="presOf" srcId="{26F42B62-1F19-5545-BB29-4F8421C795FD}" destId="{89AEF218-E9C0-A04F-9CC8-6A1184B10479}" srcOrd="0" destOrd="0" presId="urn:microsoft.com/office/officeart/2008/layout/HalfCircleOrganizationChart"/>
    <dgm:cxn modelId="{FD2E9DBA-ED47-E848-91F3-019073FC9CB0}" type="presOf" srcId="{ED5668F9-3497-2C4D-AC71-0BE437A896F7}" destId="{B35364EF-F4D3-BE4F-B1A4-EA091CE00CB2}" srcOrd="1" destOrd="0" presId="urn:microsoft.com/office/officeart/2008/layout/HalfCircleOrganizationChart"/>
    <dgm:cxn modelId="{8F9FC6A3-C04D-EE49-B7F5-AE89F3C7A083}" type="presOf" srcId="{15AC7CC8-6125-C848-B7F7-89263BBFBA75}" destId="{BF9BBBB8-CF5B-494A-8267-CF4B3E34034B}" srcOrd="1" destOrd="0" presId="urn:microsoft.com/office/officeart/2008/layout/HalfCircleOrganizationChart"/>
    <dgm:cxn modelId="{3B640A9D-F113-3540-93D2-2357773E2944}" type="presOf" srcId="{057B44FA-3E55-D34A-B306-CAEE00150AD4}" destId="{4D91E484-25E5-6749-ADC1-D45512464A2D}" srcOrd="0" destOrd="0" presId="urn:microsoft.com/office/officeart/2008/layout/HalfCircleOrganizationChart"/>
    <dgm:cxn modelId="{14D8E625-7B0C-4C44-9250-49428FD4A2F9}" type="presOf" srcId="{D21CB905-6FCB-C749-B8D8-F7E3E8890832}" destId="{16FFD37C-C605-C64B-9FFD-843CBDAE8F4C}" srcOrd="0" destOrd="0" presId="urn:microsoft.com/office/officeart/2008/layout/HalfCircleOrganizationChart"/>
    <dgm:cxn modelId="{C6105392-AE44-314F-A321-142EBDC49919}" srcId="{1C1A68AE-B38A-B643-A11A-4FD059A12E09}" destId="{AFD98C1D-258A-834E-9094-FB74843BAE85}" srcOrd="2" destOrd="0" parTransId="{1D0EF6AD-AF2A-4C40-A71D-5062C62AAE51}" sibTransId="{C585AB2C-E58A-EB4C-B742-3ABADFDE7242}"/>
    <dgm:cxn modelId="{BF69E36E-4CD5-D242-89FB-110B9ED84CA3}" srcId="{1C1A68AE-B38A-B643-A11A-4FD059A12E09}" destId="{313B640C-B415-2744-82E6-5C60973ECAEB}" srcOrd="0" destOrd="0" parTransId="{A6A51215-925D-ED41-BAB9-345259960EAF}" sibTransId="{623AE0A6-7BB5-F84B-BD39-C624B098A590}"/>
    <dgm:cxn modelId="{78B193FE-A7BE-A741-9719-1454C90653E4}" type="presOf" srcId="{605C7AC8-CF78-1A4A-8A66-05B8F2A7B4FD}" destId="{120E0C55-FD40-BA47-A3AB-EE7B69E01439}" srcOrd="0" destOrd="0" presId="urn:microsoft.com/office/officeart/2008/layout/HalfCircleOrganizationChart"/>
    <dgm:cxn modelId="{AD7F80C8-FEAF-A544-9DD3-57A3A566FA46}" type="presOf" srcId="{CE3EFE18-8D61-BE49-9583-A7540637F005}" destId="{0AF0AC11-D25A-4F41-B195-988E90C52973}" srcOrd="1" destOrd="0" presId="urn:microsoft.com/office/officeart/2008/layout/HalfCircleOrganizationChart"/>
    <dgm:cxn modelId="{661364B4-897B-314D-BB99-C8BDFA49AB64}" type="presOf" srcId="{A51A1599-5BFF-5044-AFEF-66D1590AF125}" destId="{338B282D-FE67-4144-8FA3-8D62CD2F3E96}" srcOrd="0" destOrd="0" presId="urn:microsoft.com/office/officeart/2008/layout/HalfCircleOrganizationChart"/>
    <dgm:cxn modelId="{B11B421F-D054-DA49-8A88-798EA4F8CAA0}" srcId="{FB35C321-564E-244E-9B01-6B694417C567}" destId="{26CAC06E-BA2F-B348-B3A6-FA91F6DB2DB6}" srcOrd="0" destOrd="0" parTransId="{38249C5A-6E92-8A49-9FFD-3C9A20D06708}" sibTransId="{C0758611-CD6B-FF40-88EE-3DE08C08D051}"/>
    <dgm:cxn modelId="{382CE889-A3D7-874D-A49B-6C87F9FC6406}" srcId="{D21CB905-6FCB-C749-B8D8-F7E3E8890832}" destId="{CD53BE94-63D7-5D42-881B-BD9F6CC2A995}" srcOrd="1" destOrd="0" parTransId="{C06C8D00-9AB1-9842-9494-5E08969B74BD}" sibTransId="{D09C8122-5574-B94F-B150-40179915CE14}"/>
    <dgm:cxn modelId="{E7D9C34A-D3C8-5F4A-8BB2-5840481BDF6C}" type="presOf" srcId="{AFD98C1D-258A-834E-9094-FB74843BAE85}" destId="{37A32D9B-A98F-0640-B4A4-2464CCE811C1}" srcOrd="0" destOrd="0" presId="urn:microsoft.com/office/officeart/2008/layout/HalfCircleOrganizationChart"/>
    <dgm:cxn modelId="{5D5FD18F-A6EE-424C-A499-27171F02138D}" type="presOf" srcId="{E0E214F2-BD36-6F42-8B6F-D77A94B4BA33}" destId="{7992E425-0EBE-DA4B-B6CC-F0D32A320A9F}" srcOrd="0" destOrd="0" presId="urn:microsoft.com/office/officeart/2008/layout/HalfCircleOrganizationChart"/>
    <dgm:cxn modelId="{779F1089-7067-4E48-B3A1-BC6C87C5DAAF}" srcId="{098F6FF2-7057-2347-AC9A-272F744A2124}" destId="{63BF4F76-80D4-7B45-9733-C5E1F1F582EE}" srcOrd="0" destOrd="0" parTransId="{58B3A81C-3EBB-1844-97C4-AAFEB85EE3F5}" sibTransId="{FD880F01-9BCF-7E47-9D7B-E709A530C860}"/>
    <dgm:cxn modelId="{303CB1E9-4F0C-B24D-B9AF-87A2771C95A6}" type="presOf" srcId="{80E24F08-DF62-5E49-9B79-93496DA5E335}" destId="{CC4AB2F0-FCB3-7C4B-9EA6-03845F2DB6F6}" srcOrd="0" destOrd="0" presId="urn:microsoft.com/office/officeart/2008/layout/HalfCircleOrganizationChart"/>
    <dgm:cxn modelId="{7E5D3513-CFE8-EB42-8198-96960524D081}" type="presOf" srcId="{85ED9134-DA53-9B4C-BA84-52BBAED467BB}" destId="{94E6F24D-CCA0-9D46-B191-531BFDFC67B9}" srcOrd="0" destOrd="0" presId="urn:microsoft.com/office/officeart/2008/layout/HalfCircleOrganizationChart"/>
    <dgm:cxn modelId="{0F73476F-57D6-BC4D-817A-1039D214C164}" type="presOf" srcId="{0F046F76-FF61-704B-B0A2-2970985F061B}" destId="{93372B78-F224-EF46-8C32-FDE413F1E4EE}" srcOrd="0" destOrd="0" presId="urn:microsoft.com/office/officeart/2008/layout/HalfCircleOrganizationChart"/>
    <dgm:cxn modelId="{52F30097-A928-2748-BE5E-4BCA46671B40}" type="presOf" srcId="{FDD1CE99-9381-304D-BABA-FB38061967FB}" destId="{D7249765-5D87-2341-9630-7B6A325A2CB9}" srcOrd="0" destOrd="0" presId="urn:microsoft.com/office/officeart/2008/layout/HalfCircleOrganizationChart"/>
    <dgm:cxn modelId="{7AF01AA8-34E7-6240-8BBE-EBBF3A43CDDB}" type="presOf" srcId="{7141269C-31FE-7D4F-8143-774B7236DB10}" destId="{31CB7CB9-056B-884A-9241-DFCBBEE734BA}" srcOrd="1" destOrd="0" presId="urn:microsoft.com/office/officeart/2008/layout/HalfCircleOrganizationChart"/>
    <dgm:cxn modelId="{EC381FA2-1216-3249-8EAC-ED0753FB7A6F}" type="presOf" srcId="{FD53E813-7B11-EB4F-B076-ADEC87DC85A6}" destId="{3B2EA53B-BB64-164E-A358-A81CE014626B}" srcOrd="0" destOrd="0" presId="urn:microsoft.com/office/officeart/2008/layout/HalfCircleOrganizationChart"/>
    <dgm:cxn modelId="{0209DEF2-47CE-484A-B1E2-642EB855F276}" type="presOf" srcId="{34592096-3CA5-D14A-B6AD-FB261485AAE3}" destId="{586F0D8D-E5D8-1241-80A7-5E923A449BA0}" srcOrd="0" destOrd="0" presId="urn:microsoft.com/office/officeart/2008/layout/HalfCircleOrganizationChart"/>
    <dgm:cxn modelId="{B1DDA270-B702-EE46-80E6-E57245489B9D}" type="presOf" srcId="{1C1A68AE-B38A-B643-A11A-4FD059A12E09}" destId="{6FACD9D3-9807-E04E-BAEC-A1BED2E4673F}" srcOrd="0" destOrd="0" presId="urn:microsoft.com/office/officeart/2008/layout/HalfCircleOrganizationChart"/>
    <dgm:cxn modelId="{8037E4B3-2BE7-EE48-AFBC-8F6D0A452309}" srcId="{CD53BE94-63D7-5D42-881B-BD9F6CC2A995}" destId="{9723EC5E-5B40-B148-B7F4-0E5AF3970E0C}" srcOrd="1" destOrd="0" parTransId="{F5073376-F670-7B49-9A33-C61942BC2F72}" sibTransId="{B82FFD9D-2863-294F-B95B-AF6A1F1BDB91}"/>
    <dgm:cxn modelId="{A5B5D7AE-3986-124C-A1AA-8CF12F97AE30}" type="presOf" srcId="{58B3A81C-3EBB-1844-97C4-AAFEB85EE3F5}" destId="{F59E2C65-7AC5-F24D-B77F-2E7C6391D994}" srcOrd="0" destOrd="0" presId="urn:microsoft.com/office/officeart/2008/layout/HalfCircleOrganizationChart"/>
    <dgm:cxn modelId="{05012F4B-EB5C-9246-844D-30755A7821FA}" type="presOf" srcId="{409CE1E0-6632-B940-A4DE-C15F15E8EA99}" destId="{97404AE6-3B86-064E-BE4C-2391539C3C73}" srcOrd="0" destOrd="0" presId="urn:microsoft.com/office/officeart/2008/layout/HalfCircleOrganizationChart"/>
    <dgm:cxn modelId="{A5BD26DF-8812-4A4B-B863-F282EE7D7743}" type="presOf" srcId="{F2F8DA69-C542-FC41-B64B-D453DE68B5EA}" destId="{5CFC7636-A925-5F41-BDBB-1E8F94DB780B}" srcOrd="0" destOrd="0" presId="urn:microsoft.com/office/officeart/2008/layout/HalfCircleOrganizationChart"/>
    <dgm:cxn modelId="{9DEC0505-9208-FC49-8EFA-5222EF275BB6}" type="presOf" srcId="{F5073376-F670-7B49-9A33-C61942BC2F72}" destId="{B8F58BBB-E15A-D84A-BC79-F7F899320545}" srcOrd="0" destOrd="0" presId="urn:microsoft.com/office/officeart/2008/layout/HalfCircleOrganizationChart"/>
    <dgm:cxn modelId="{539EC0E7-AA7A-BC4D-9CB6-9C08BC6E66D0}" type="presOf" srcId="{0A291C93-053E-5648-ACCF-ED0615A71E91}" destId="{C0C33D14-B545-E640-B43B-AD287F590995}" srcOrd="1" destOrd="0" presId="urn:microsoft.com/office/officeart/2008/layout/HalfCircleOrganizationChart"/>
    <dgm:cxn modelId="{89D91AD6-A668-6F4D-8C1B-BA3970B5F880}" type="presOf" srcId="{F2F8DA69-C542-FC41-B64B-D453DE68B5EA}" destId="{BFBA327F-EF51-E145-9DA5-EE4438F91A44}" srcOrd="1" destOrd="0" presId="urn:microsoft.com/office/officeart/2008/layout/HalfCircleOrganizationChart"/>
    <dgm:cxn modelId="{AA6B3E1C-1EE3-7F40-B001-2750842E0D16}" type="presOf" srcId="{EFF471C4-EAA8-6C4B-8DDA-9AD737E6514A}" destId="{68167851-92B2-4940-8A39-CBDA506A4F9A}" srcOrd="0" destOrd="0" presId="urn:microsoft.com/office/officeart/2008/layout/HalfCircleOrganizationChart"/>
    <dgm:cxn modelId="{5A62CD9A-8516-7646-9979-4706BA165BBF}" srcId="{ED5668F9-3497-2C4D-AC71-0BE437A896F7}" destId="{F04910EE-7E6C-E044-854A-BC554C03E904}" srcOrd="0" destOrd="0" parTransId="{0F046F76-FF61-704B-B0A2-2970985F061B}" sibTransId="{498DF999-A0CD-164C-A0DC-61FC9C9036AB}"/>
    <dgm:cxn modelId="{9BF409A2-10D0-8846-A338-BCBBC7FC8306}" srcId="{49C1984E-2807-BD42-B666-9C3B0DE2CA25}" destId="{FD53E813-7B11-EB4F-B076-ADEC87DC85A6}" srcOrd="3" destOrd="0" parTransId="{85ED9134-DA53-9B4C-BA84-52BBAED467BB}" sibTransId="{A89BACCD-7E3C-3B42-9B9C-8C3AB9682364}"/>
    <dgm:cxn modelId="{C99CD602-DBD8-EB47-B3D6-38954C9373C0}" type="presOf" srcId="{13DAFA29-4CDF-1B42-AFA3-D63AE2575E30}" destId="{2A01172D-CF11-D641-9127-13BEA5460786}" srcOrd="0" destOrd="0" presId="urn:microsoft.com/office/officeart/2008/layout/HalfCircleOrganizationChart"/>
    <dgm:cxn modelId="{1C18B70A-EB8C-E14F-A3CE-6488862FAB5E}" type="presOf" srcId="{49C1984E-2807-BD42-B666-9C3B0DE2CA25}" destId="{B7817AA0-4DD5-0044-B9AE-F006B0E364FD}" srcOrd="0" destOrd="0" presId="urn:microsoft.com/office/officeart/2008/layout/HalfCircleOrganizationChart"/>
    <dgm:cxn modelId="{CEE60D95-ECAA-3C42-976C-C2B734793DBE}" srcId="{1C1A68AE-B38A-B643-A11A-4FD059A12E09}" destId="{298AD2CA-E6EA-6D41-9F77-2FD5A74FAA87}" srcOrd="5" destOrd="0" parTransId="{FCC02AC3-7D32-5047-AFF3-65150F2A6239}" sibTransId="{9D98752C-D47E-094D-8D44-EC402F45EAAA}"/>
    <dgm:cxn modelId="{114B4589-EE47-C341-9C95-038209D251B5}" srcId="{1C1A68AE-B38A-B643-A11A-4FD059A12E09}" destId="{E0E214F2-BD36-6F42-8B6F-D77A94B4BA33}" srcOrd="3" destOrd="0" parTransId="{057B44FA-3E55-D34A-B306-CAEE00150AD4}" sibTransId="{A654240A-2FE6-0A42-8AB1-15985CCF9A19}"/>
    <dgm:cxn modelId="{55CCB4BA-DA03-0547-A130-51D1E2BFBB25}" type="presOf" srcId="{ED5668F9-3497-2C4D-AC71-0BE437A896F7}" destId="{6CB4C0AA-8E5D-AD4F-B2E9-223E26A7C867}" srcOrd="0" destOrd="0" presId="urn:microsoft.com/office/officeart/2008/layout/HalfCircleOrganizationChart"/>
    <dgm:cxn modelId="{05E9FC4E-DC27-0047-AC1E-5257889DE760}" type="presOf" srcId="{D0EB16FA-674E-EE4E-B873-516D7EB5F375}" destId="{D55AE1AA-18B4-6A4A-838F-04C61141B579}" srcOrd="1" destOrd="0" presId="urn:microsoft.com/office/officeart/2008/layout/HalfCircleOrganizationChart"/>
    <dgm:cxn modelId="{DC3972E1-6F62-9640-AA41-205A501ABC41}" srcId="{0A291C93-053E-5648-ACCF-ED0615A71E91}" destId="{098F6FF2-7057-2347-AC9A-272F744A2124}" srcOrd="0" destOrd="0" parTransId="{13DAFA29-4CDF-1B42-AFA3-D63AE2575E30}" sibTransId="{7786D731-856F-934C-9E41-C36F3E691028}"/>
    <dgm:cxn modelId="{A935E885-1D06-5A43-BE64-897A9DD63DBA}" type="presOf" srcId="{2905C6A0-A790-2646-B636-BE6865D454AA}" destId="{AD05A238-1272-D144-B154-C9E15ACCD581}" srcOrd="1" destOrd="0" presId="urn:microsoft.com/office/officeart/2008/layout/HalfCircleOrganizationChart"/>
    <dgm:cxn modelId="{55176FB8-E2B5-9341-A2D5-A31AD14A7A5E}" type="presOf" srcId="{848EA96A-858B-3448-8A86-180A7581B467}" destId="{1516F0CC-42D8-8F43-BCFC-9F5E5529C9BB}" srcOrd="1" destOrd="0" presId="urn:microsoft.com/office/officeart/2008/layout/HalfCircleOrganizationChart"/>
    <dgm:cxn modelId="{EC242F8B-8736-7548-BA07-DCCCB4122886}" type="presOf" srcId="{912DE6F0-AF2F-974D-B26E-A6F93C45F169}" destId="{7A97299D-20AF-D04D-91A1-86BA1F43B91B}" srcOrd="0" destOrd="0" presId="urn:microsoft.com/office/officeart/2008/layout/HalfCircleOrganizationChart"/>
    <dgm:cxn modelId="{2BC089D8-86A0-264B-B577-4DE2CDB983D0}" type="presOf" srcId="{D14BF015-4C58-F143-AB32-365DD5933D25}" destId="{59BD2A03-A741-E14F-82DA-BC06983456B3}" srcOrd="0" destOrd="0" presId="urn:microsoft.com/office/officeart/2008/layout/HalfCircleOrganizationChart"/>
    <dgm:cxn modelId="{BFF2519A-8BE0-7A42-8599-AC5136CC8C5C}" srcId="{49C1984E-2807-BD42-B666-9C3B0DE2CA25}" destId="{F24584BC-89BA-624B-9EB3-36A2A29AAF11}" srcOrd="1" destOrd="0" parTransId="{A4475CDE-3709-C84B-8FB9-C7174AB219CC}" sibTransId="{A8BBF8A2-629B-1040-8D55-32636C919CFF}"/>
    <dgm:cxn modelId="{AF73E8C8-9B7A-424B-8AA8-360AA8F48F37}" type="presOf" srcId="{848EA96A-858B-3448-8A86-180A7581B467}" destId="{625A5F76-FCC6-DF42-AF64-DF7B11997207}" srcOrd="0" destOrd="0" presId="urn:microsoft.com/office/officeart/2008/layout/HalfCircleOrganizationChart"/>
    <dgm:cxn modelId="{1B46E14F-89B1-BC4E-B733-6FB7766A7916}" type="presOf" srcId="{5121D18F-8ABE-9C40-9362-CF6DD75E0E83}" destId="{19A911C2-0EE3-284B-8E9E-CF22460B830B}" srcOrd="0" destOrd="0" presId="urn:microsoft.com/office/officeart/2008/layout/HalfCircleOrganizationChart"/>
    <dgm:cxn modelId="{53C4450B-75DD-0F4A-AC64-74C58379BD79}" type="presOf" srcId="{38249C5A-6E92-8A49-9FFD-3C9A20D06708}" destId="{F5AE1F46-42BB-C147-963D-FA16485FE14F}" srcOrd="0" destOrd="0" presId="urn:microsoft.com/office/officeart/2008/layout/HalfCircleOrganizationChart"/>
    <dgm:cxn modelId="{BC9E8250-D937-7D4B-86DD-A3EDD0ABEC16}" type="presOf" srcId="{D660F8BE-F731-E64E-BAB8-045085FA311F}" destId="{93BDD461-4BFE-E041-91AC-AEB8F1D513B5}" srcOrd="0" destOrd="0" presId="urn:microsoft.com/office/officeart/2008/layout/HalfCircleOrganizationChart"/>
    <dgm:cxn modelId="{7DBCBC90-B3A9-794C-960A-D31B8D68BAE4}" type="presOf" srcId="{1C1A68AE-B38A-B643-A11A-4FD059A12E09}" destId="{B0761411-2563-5B45-972C-114F07518FE5}" srcOrd="1" destOrd="0" presId="urn:microsoft.com/office/officeart/2008/layout/HalfCircleOrganizationChart"/>
    <dgm:cxn modelId="{8AD8DCC3-4127-7543-976E-E32501A9B937}" srcId="{49C1984E-2807-BD42-B666-9C3B0DE2CA25}" destId="{912DE6F0-AF2F-974D-B26E-A6F93C45F169}" srcOrd="2" destOrd="0" parTransId="{7B4CB9A1-A89B-5840-8274-74CED91ABC4E}" sibTransId="{F4CA0868-B382-BA4D-BC5A-9EA42E351AE6}"/>
    <dgm:cxn modelId="{74096C2B-0BF5-6045-ABE2-547B25B6E4EC}" type="presOf" srcId="{9F397A5C-65F6-9149-BA47-74C0BE6E8451}" destId="{47659635-F56A-284C-AFAD-7FE5BBABB291}" srcOrd="0" destOrd="0" presId="urn:microsoft.com/office/officeart/2008/layout/HalfCircleOrganizationChart"/>
    <dgm:cxn modelId="{AADEB23D-F733-EF46-83A3-116DEAB30295}" type="presOf" srcId="{7B4CB9A1-A89B-5840-8274-74CED91ABC4E}" destId="{C93D3F07-E6E4-A548-BAF1-D81C4E21BAF9}" srcOrd="0" destOrd="0" presId="urn:microsoft.com/office/officeart/2008/layout/HalfCircleOrganizationChart"/>
    <dgm:cxn modelId="{59F3E3FF-9D59-0B49-ABDF-AD71F23D2132}" type="presOf" srcId="{6C860BCC-D3A7-A84B-A2DE-71648A0F79C1}" destId="{1B1CE2D4-0DC3-2B4F-83F4-7712E9E3179D}" srcOrd="0" destOrd="0" presId="urn:microsoft.com/office/officeart/2008/layout/HalfCircleOrganizationChart"/>
    <dgm:cxn modelId="{50292B6F-EDE4-234B-AE66-39B6825A123F}" type="presOf" srcId="{7141269C-31FE-7D4F-8143-774B7236DB10}" destId="{D9AFA551-E2D4-9B44-BB75-AFC4C6D4A494}" srcOrd="0" destOrd="0" presId="urn:microsoft.com/office/officeart/2008/layout/HalfCircleOrganizationChart"/>
    <dgm:cxn modelId="{04041FE4-81CD-B947-8DE1-9999583044E8}" srcId="{098F6FF2-7057-2347-AC9A-272F744A2124}" destId="{ED5668F9-3497-2C4D-AC71-0BE437A896F7}" srcOrd="2" destOrd="0" parTransId="{FFF27AB2-1AA1-A649-B1CA-5EC4983E1A9F}" sibTransId="{4BA579C3-6924-7143-AD4B-F4D8118447E7}"/>
    <dgm:cxn modelId="{69154E51-45B6-AC40-BC8C-957BB3A5FA24}" type="presParOf" srcId="{397D7F41-72A8-FA46-98DE-D7052A8298A2}" destId="{DC5049B6-5049-6E41-9D3D-F256F5593CC6}" srcOrd="0" destOrd="0" presId="urn:microsoft.com/office/officeart/2008/layout/HalfCircleOrganizationChart"/>
    <dgm:cxn modelId="{2D5F922B-6CBA-004A-962C-F2831DD1544E}" type="presParOf" srcId="{DC5049B6-5049-6E41-9D3D-F256F5593CC6}" destId="{37820E78-60B8-3244-A850-FB01963B444A}" srcOrd="0" destOrd="0" presId="urn:microsoft.com/office/officeart/2008/layout/HalfCircleOrganizationChart"/>
    <dgm:cxn modelId="{C440CC78-72F8-E845-90FC-C6EFEB71330C}" type="presParOf" srcId="{37820E78-60B8-3244-A850-FB01963B444A}" destId="{655C4266-0161-B747-B412-509287925401}" srcOrd="0" destOrd="0" presId="urn:microsoft.com/office/officeart/2008/layout/HalfCircleOrganizationChart"/>
    <dgm:cxn modelId="{73148822-EE0D-AF47-8415-15ABC1319749}" type="presParOf" srcId="{37820E78-60B8-3244-A850-FB01963B444A}" destId="{CC40B9D6-B86A-1248-94C0-CC89E905B510}" srcOrd="1" destOrd="0" presId="urn:microsoft.com/office/officeart/2008/layout/HalfCircleOrganizationChart"/>
    <dgm:cxn modelId="{657F9755-8764-CA4A-AEFE-1439C525B59E}" type="presParOf" srcId="{37820E78-60B8-3244-A850-FB01963B444A}" destId="{1221D53B-C6D8-8D42-9B14-773224F166C1}" srcOrd="2" destOrd="0" presId="urn:microsoft.com/office/officeart/2008/layout/HalfCircleOrganizationChart"/>
    <dgm:cxn modelId="{CCC5975D-85FE-5246-8C04-365BF946022C}" type="presParOf" srcId="{37820E78-60B8-3244-A850-FB01963B444A}" destId="{C0C33D14-B545-E640-B43B-AD287F590995}" srcOrd="3" destOrd="0" presId="urn:microsoft.com/office/officeart/2008/layout/HalfCircleOrganizationChart"/>
    <dgm:cxn modelId="{D28086CB-F701-3E45-B482-274ACBCE986A}" type="presParOf" srcId="{DC5049B6-5049-6E41-9D3D-F256F5593CC6}" destId="{E37D5045-D9DB-1B41-BEA1-FBCD64BAB8B8}" srcOrd="1" destOrd="0" presId="urn:microsoft.com/office/officeart/2008/layout/HalfCircleOrganizationChart"/>
    <dgm:cxn modelId="{B398D7CA-FEC5-6C4A-8F31-1A85BE4BC8C6}" type="presParOf" srcId="{E37D5045-D9DB-1B41-BEA1-FBCD64BAB8B8}" destId="{2A01172D-CF11-D641-9127-13BEA5460786}" srcOrd="0" destOrd="0" presId="urn:microsoft.com/office/officeart/2008/layout/HalfCircleOrganizationChart"/>
    <dgm:cxn modelId="{84E8DC55-0B5C-4449-B01D-9BC6BADA6FF4}" type="presParOf" srcId="{E37D5045-D9DB-1B41-BEA1-FBCD64BAB8B8}" destId="{FD5153BF-36C1-C64D-B0EE-984E590C5C70}" srcOrd="1" destOrd="0" presId="urn:microsoft.com/office/officeart/2008/layout/HalfCircleOrganizationChart"/>
    <dgm:cxn modelId="{4A3B7EE2-D6B6-2345-A79E-AD7F9A471EE2}" type="presParOf" srcId="{FD5153BF-36C1-C64D-B0EE-984E590C5C70}" destId="{147C5645-1B71-A14C-9359-8609D5143624}" srcOrd="0" destOrd="0" presId="urn:microsoft.com/office/officeart/2008/layout/HalfCircleOrganizationChart"/>
    <dgm:cxn modelId="{EBE77B9E-B621-F54D-8B24-4F27694C81FA}" type="presParOf" srcId="{147C5645-1B71-A14C-9359-8609D5143624}" destId="{6AE0CAA3-455B-0841-B93F-00738EB9AAB5}" srcOrd="0" destOrd="0" presId="urn:microsoft.com/office/officeart/2008/layout/HalfCircleOrganizationChart"/>
    <dgm:cxn modelId="{C845C97E-695E-0C47-8968-90F1F35A1FEC}" type="presParOf" srcId="{147C5645-1B71-A14C-9359-8609D5143624}" destId="{2989DCEB-2DE7-8247-A6CD-EC4F81B9F15F}" srcOrd="1" destOrd="0" presId="urn:microsoft.com/office/officeart/2008/layout/HalfCircleOrganizationChart"/>
    <dgm:cxn modelId="{7BD243C7-2E8A-3649-8117-BC5B40F2F3DB}" type="presParOf" srcId="{147C5645-1B71-A14C-9359-8609D5143624}" destId="{F8E873D9-47ED-6D43-87E2-DEA465C0EEDF}" srcOrd="2" destOrd="0" presId="urn:microsoft.com/office/officeart/2008/layout/HalfCircleOrganizationChart"/>
    <dgm:cxn modelId="{EC5C0345-CB30-B54D-B911-CDB0B59237EA}" type="presParOf" srcId="{147C5645-1B71-A14C-9359-8609D5143624}" destId="{157E8241-FFB4-1145-88F8-A9D788E26735}" srcOrd="3" destOrd="0" presId="urn:microsoft.com/office/officeart/2008/layout/HalfCircleOrganizationChart"/>
    <dgm:cxn modelId="{25CA0598-DF2C-384F-8371-8B89C5930D8A}" type="presParOf" srcId="{FD5153BF-36C1-C64D-B0EE-984E590C5C70}" destId="{D3A9E299-7199-A84E-8173-4D1CBEB8B6B9}" srcOrd="1" destOrd="0" presId="urn:microsoft.com/office/officeart/2008/layout/HalfCircleOrganizationChart"/>
    <dgm:cxn modelId="{91034C3B-73D4-2746-B143-6BBD299ECEE9}" type="presParOf" srcId="{D3A9E299-7199-A84E-8173-4D1CBEB8B6B9}" destId="{F59E2C65-7AC5-F24D-B77F-2E7C6391D994}" srcOrd="0" destOrd="0" presId="urn:microsoft.com/office/officeart/2008/layout/HalfCircleOrganizationChart"/>
    <dgm:cxn modelId="{28B62147-92EF-FE49-9207-75C79E44BD87}" type="presParOf" srcId="{D3A9E299-7199-A84E-8173-4D1CBEB8B6B9}" destId="{9F9FCC70-8148-414F-B86B-000E4CC3E919}" srcOrd="1" destOrd="0" presId="urn:microsoft.com/office/officeart/2008/layout/HalfCircleOrganizationChart"/>
    <dgm:cxn modelId="{79B5480E-4E6A-2A43-86AE-07F7848EB39C}" type="presParOf" srcId="{9F9FCC70-8148-414F-B86B-000E4CC3E919}" destId="{24DC9A2C-DB9A-DF49-837D-F3373C8706B2}" srcOrd="0" destOrd="0" presId="urn:microsoft.com/office/officeart/2008/layout/HalfCircleOrganizationChart"/>
    <dgm:cxn modelId="{8F64D55C-E03B-024F-ADE2-1809EA3AE5EF}" type="presParOf" srcId="{24DC9A2C-DB9A-DF49-837D-F3373C8706B2}" destId="{91D2D362-CA92-D84A-A67C-58DA2A030236}" srcOrd="0" destOrd="0" presId="urn:microsoft.com/office/officeart/2008/layout/HalfCircleOrganizationChart"/>
    <dgm:cxn modelId="{5F2E1CC3-C5AB-644B-A322-C1B51EADCCE6}" type="presParOf" srcId="{24DC9A2C-DB9A-DF49-837D-F3373C8706B2}" destId="{8738E62B-D08A-084B-A80C-8003CAAE0614}" srcOrd="1" destOrd="0" presId="urn:microsoft.com/office/officeart/2008/layout/HalfCircleOrganizationChart"/>
    <dgm:cxn modelId="{14055E1B-F2CF-814E-A2BB-83EBCFF60CBC}" type="presParOf" srcId="{24DC9A2C-DB9A-DF49-837D-F3373C8706B2}" destId="{41E59F4C-A283-C941-9569-575AA857DDD4}" srcOrd="2" destOrd="0" presId="urn:microsoft.com/office/officeart/2008/layout/HalfCircleOrganizationChart"/>
    <dgm:cxn modelId="{32B831E5-B514-FD4A-A79A-84B8664D77BB}" type="presParOf" srcId="{24DC9A2C-DB9A-DF49-837D-F3373C8706B2}" destId="{3D842CB1-9335-A44E-B09A-39EE7080F171}" srcOrd="3" destOrd="0" presId="urn:microsoft.com/office/officeart/2008/layout/HalfCircleOrganizationChart"/>
    <dgm:cxn modelId="{F1B0D573-5DED-604E-A444-5B265D0BA696}" type="presParOf" srcId="{9F9FCC70-8148-414F-B86B-000E4CC3E919}" destId="{C70B9DC0-8EE0-E644-BB9B-F414F528571F}" srcOrd="1" destOrd="0" presId="urn:microsoft.com/office/officeart/2008/layout/HalfCircleOrganizationChart"/>
    <dgm:cxn modelId="{5BEC0D6A-5AB9-B846-85C8-13FA59D32641}" type="presParOf" srcId="{9F9FCC70-8148-414F-B86B-000E4CC3E919}" destId="{B16A4B0D-774C-9C4B-941F-135CCF55BDF6}" srcOrd="2" destOrd="0" presId="urn:microsoft.com/office/officeart/2008/layout/HalfCircleOrganizationChart"/>
    <dgm:cxn modelId="{DDC96787-1A70-8441-9928-98D0535038A7}" type="presParOf" srcId="{D3A9E299-7199-A84E-8173-4D1CBEB8B6B9}" destId="{85CDAD6A-E18B-0A41-8032-0B0CC1CDB1B2}" srcOrd="2" destOrd="0" presId="urn:microsoft.com/office/officeart/2008/layout/HalfCircleOrganizationChart"/>
    <dgm:cxn modelId="{6C872EF3-335B-8642-9B44-B9EEA47FB54B}" type="presParOf" srcId="{D3A9E299-7199-A84E-8173-4D1CBEB8B6B9}" destId="{B9642071-79AC-9A4B-B18F-5E1532083845}" srcOrd="3" destOrd="0" presId="urn:microsoft.com/office/officeart/2008/layout/HalfCircleOrganizationChart"/>
    <dgm:cxn modelId="{691DBA57-C7E5-BC47-B0F3-0A33BC26E734}" type="presParOf" srcId="{B9642071-79AC-9A4B-B18F-5E1532083845}" destId="{AA7894D7-0ADC-4740-92D3-68E7D22A2409}" srcOrd="0" destOrd="0" presId="urn:microsoft.com/office/officeart/2008/layout/HalfCircleOrganizationChart"/>
    <dgm:cxn modelId="{22CE8EDA-9E64-1448-9E2F-781CC2BD306F}" type="presParOf" srcId="{AA7894D7-0ADC-4740-92D3-68E7D22A2409}" destId="{382F2D21-B080-E54D-860D-E93AE85E8E35}" srcOrd="0" destOrd="0" presId="urn:microsoft.com/office/officeart/2008/layout/HalfCircleOrganizationChart"/>
    <dgm:cxn modelId="{78E13DF8-52C3-2C45-9A9D-89B62DDCE747}" type="presParOf" srcId="{AA7894D7-0ADC-4740-92D3-68E7D22A2409}" destId="{B14E5C14-6045-EA47-B38A-2FC927F32379}" srcOrd="1" destOrd="0" presId="urn:microsoft.com/office/officeart/2008/layout/HalfCircleOrganizationChart"/>
    <dgm:cxn modelId="{F3189738-25A1-F94B-91E4-F0A971D06E18}" type="presParOf" srcId="{AA7894D7-0ADC-4740-92D3-68E7D22A2409}" destId="{A321957C-6891-7F49-9A2C-B51907E28277}" srcOrd="2" destOrd="0" presId="urn:microsoft.com/office/officeart/2008/layout/HalfCircleOrganizationChart"/>
    <dgm:cxn modelId="{68F39F76-CB86-8E40-B8D3-487559777BF2}" type="presParOf" srcId="{AA7894D7-0ADC-4740-92D3-68E7D22A2409}" destId="{BF9BBBB8-CF5B-494A-8267-CF4B3E34034B}" srcOrd="3" destOrd="0" presId="urn:microsoft.com/office/officeart/2008/layout/HalfCircleOrganizationChart"/>
    <dgm:cxn modelId="{42051AE8-E6ED-BB46-9EB3-1154A1C8A395}" type="presParOf" srcId="{B9642071-79AC-9A4B-B18F-5E1532083845}" destId="{72FAE77C-43DC-ED49-8DF0-1185DBE650A6}" srcOrd="1" destOrd="0" presId="urn:microsoft.com/office/officeart/2008/layout/HalfCircleOrganizationChart"/>
    <dgm:cxn modelId="{CCC80548-4842-334C-ACAB-22061348F0BE}" type="presParOf" srcId="{B9642071-79AC-9A4B-B18F-5E1532083845}" destId="{675FFDE0-3D1B-DB42-B08A-D6B5962A945D}" srcOrd="2" destOrd="0" presId="urn:microsoft.com/office/officeart/2008/layout/HalfCircleOrganizationChart"/>
    <dgm:cxn modelId="{18DE8F25-3CC0-9341-A543-6C0C2402386D}" type="presParOf" srcId="{D3A9E299-7199-A84E-8173-4D1CBEB8B6B9}" destId="{5DBD3A10-5E97-1947-81ED-25EF241CE2DE}" srcOrd="4" destOrd="0" presId="urn:microsoft.com/office/officeart/2008/layout/HalfCircleOrganizationChart"/>
    <dgm:cxn modelId="{6C6AB32C-633C-2B4F-82AD-A4CBD7C93E8C}" type="presParOf" srcId="{D3A9E299-7199-A84E-8173-4D1CBEB8B6B9}" destId="{C495B776-FEF7-3A41-9D7F-2CB28FD3C7AA}" srcOrd="5" destOrd="0" presId="urn:microsoft.com/office/officeart/2008/layout/HalfCircleOrganizationChart"/>
    <dgm:cxn modelId="{CFCC7056-162B-F942-973C-D6254148C3B3}" type="presParOf" srcId="{C495B776-FEF7-3A41-9D7F-2CB28FD3C7AA}" destId="{E02CB186-88E6-D145-A4A8-B79A7EDE2066}" srcOrd="0" destOrd="0" presId="urn:microsoft.com/office/officeart/2008/layout/HalfCircleOrganizationChart"/>
    <dgm:cxn modelId="{F74B788D-0364-A148-A565-DD1CCD554192}" type="presParOf" srcId="{E02CB186-88E6-D145-A4A8-B79A7EDE2066}" destId="{6CB4C0AA-8E5D-AD4F-B2E9-223E26A7C867}" srcOrd="0" destOrd="0" presId="urn:microsoft.com/office/officeart/2008/layout/HalfCircleOrganizationChart"/>
    <dgm:cxn modelId="{B1AFDDE8-3CEF-7547-BA4A-DB617A64F1A5}" type="presParOf" srcId="{E02CB186-88E6-D145-A4A8-B79A7EDE2066}" destId="{886A1C9C-6B55-4E4F-B667-A9376D1A056B}" srcOrd="1" destOrd="0" presId="urn:microsoft.com/office/officeart/2008/layout/HalfCircleOrganizationChart"/>
    <dgm:cxn modelId="{625D00D2-0451-D044-AFAE-EFEB064BA6AA}" type="presParOf" srcId="{E02CB186-88E6-D145-A4A8-B79A7EDE2066}" destId="{F21EDE39-D826-8D4A-BEF5-200545EC8F72}" srcOrd="2" destOrd="0" presId="urn:microsoft.com/office/officeart/2008/layout/HalfCircleOrganizationChart"/>
    <dgm:cxn modelId="{282A2FB3-6508-874B-AA56-7247769D5AFB}" type="presParOf" srcId="{E02CB186-88E6-D145-A4A8-B79A7EDE2066}" destId="{B35364EF-F4D3-BE4F-B1A4-EA091CE00CB2}" srcOrd="3" destOrd="0" presId="urn:microsoft.com/office/officeart/2008/layout/HalfCircleOrganizationChart"/>
    <dgm:cxn modelId="{5EFE4349-D9F0-0A4A-9067-E85D11E41ABF}" type="presParOf" srcId="{C495B776-FEF7-3A41-9D7F-2CB28FD3C7AA}" destId="{1B6A4134-93D1-C148-B643-F04F7726C47C}" srcOrd="1" destOrd="0" presId="urn:microsoft.com/office/officeart/2008/layout/HalfCircleOrganizationChart"/>
    <dgm:cxn modelId="{7422BA1E-222E-A643-9821-9792297B38F6}" type="presParOf" srcId="{1B6A4134-93D1-C148-B643-F04F7726C47C}" destId="{93372B78-F224-EF46-8C32-FDE413F1E4EE}" srcOrd="0" destOrd="0" presId="urn:microsoft.com/office/officeart/2008/layout/HalfCircleOrganizationChart"/>
    <dgm:cxn modelId="{8F28B4DB-49AB-8B4F-9E44-853117BD8FF1}" type="presParOf" srcId="{1B6A4134-93D1-C148-B643-F04F7726C47C}" destId="{6A130B6B-9967-7245-858F-72B5A8A9E826}" srcOrd="1" destOrd="0" presId="urn:microsoft.com/office/officeart/2008/layout/HalfCircleOrganizationChart"/>
    <dgm:cxn modelId="{F9A4716C-FD15-564A-8AB8-C872B2CD5E55}" type="presParOf" srcId="{6A130B6B-9967-7245-858F-72B5A8A9E826}" destId="{F73F4EC6-E7B5-1643-AB25-5D7ECBAEC089}" srcOrd="0" destOrd="0" presId="urn:microsoft.com/office/officeart/2008/layout/HalfCircleOrganizationChart"/>
    <dgm:cxn modelId="{AE198869-B1CD-5F4E-A517-B3E6A46F1C29}" type="presParOf" srcId="{F73F4EC6-E7B5-1643-AB25-5D7ECBAEC089}" destId="{E25FC613-E380-A74D-8DA0-7AA0F90E1163}" srcOrd="0" destOrd="0" presId="urn:microsoft.com/office/officeart/2008/layout/HalfCircleOrganizationChart"/>
    <dgm:cxn modelId="{CE0349D2-A208-2D43-BFB2-6B031CC69DBC}" type="presParOf" srcId="{F73F4EC6-E7B5-1643-AB25-5D7ECBAEC089}" destId="{143B67D0-E3CA-CE4B-9743-58CF3075A208}" srcOrd="1" destOrd="0" presId="urn:microsoft.com/office/officeart/2008/layout/HalfCircleOrganizationChart"/>
    <dgm:cxn modelId="{AF18A4D8-3DA7-2F4D-B034-13E83B08272C}" type="presParOf" srcId="{F73F4EC6-E7B5-1643-AB25-5D7ECBAEC089}" destId="{094F4B2F-78E1-8849-87DD-2B81CD91AA49}" srcOrd="2" destOrd="0" presId="urn:microsoft.com/office/officeart/2008/layout/HalfCircleOrganizationChart"/>
    <dgm:cxn modelId="{594F7119-3DD5-5C40-B2CE-A824B2800404}" type="presParOf" srcId="{F73F4EC6-E7B5-1643-AB25-5D7ECBAEC089}" destId="{93B0F6A2-E32C-7C42-9D36-571779487A47}" srcOrd="3" destOrd="0" presId="urn:microsoft.com/office/officeart/2008/layout/HalfCircleOrganizationChart"/>
    <dgm:cxn modelId="{6433C8BB-5D03-0544-909C-51FCD10B570F}" type="presParOf" srcId="{6A130B6B-9967-7245-858F-72B5A8A9E826}" destId="{92F678D4-45A0-BB4A-8F9B-9E2C50189F5B}" srcOrd="1" destOrd="0" presId="urn:microsoft.com/office/officeart/2008/layout/HalfCircleOrganizationChart"/>
    <dgm:cxn modelId="{F5DBB699-201E-C048-AC05-297B0EF3AD10}" type="presParOf" srcId="{6A130B6B-9967-7245-858F-72B5A8A9E826}" destId="{898832CA-57BD-9C44-A2E9-830148EE0A0A}" srcOrd="2" destOrd="0" presId="urn:microsoft.com/office/officeart/2008/layout/HalfCircleOrganizationChart"/>
    <dgm:cxn modelId="{83E3942A-A9E7-BB4A-BE38-4A6B6DB59FA0}" type="presParOf" srcId="{1B6A4134-93D1-C148-B643-F04F7726C47C}" destId="{1B1CE2D4-0DC3-2B4F-83F4-7712E9E3179D}" srcOrd="2" destOrd="0" presId="urn:microsoft.com/office/officeart/2008/layout/HalfCircleOrganizationChart"/>
    <dgm:cxn modelId="{A6B450EE-6EDB-8D4D-B257-09D5C14E8B2E}" type="presParOf" srcId="{1B6A4134-93D1-C148-B643-F04F7726C47C}" destId="{C897D95B-761E-B848-8235-FA5BF02D1E8B}" srcOrd="3" destOrd="0" presId="urn:microsoft.com/office/officeart/2008/layout/HalfCircleOrganizationChart"/>
    <dgm:cxn modelId="{73F89BF8-1AA4-F947-A5FE-C35B9216AB72}" type="presParOf" srcId="{C897D95B-761E-B848-8235-FA5BF02D1E8B}" destId="{388064FF-44B1-0B44-9421-18624FA1E033}" srcOrd="0" destOrd="0" presId="urn:microsoft.com/office/officeart/2008/layout/HalfCircleOrganizationChart"/>
    <dgm:cxn modelId="{88010E36-7967-8048-B02B-389075CC78A5}" type="presParOf" srcId="{388064FF-44B1-0B44-9421-18624FA1E033}" destId="{7B72488E-EDD6-9945-A696-9488D906A8F0}" srcOrd="0" destOrd="0" presId="urn:microsoft.com/office/officeart/2008/layout/HalfCircleOrganizationChart"/>
    <dgm:cxn modelId="{61F5A1FD-B1FD-9E4C-AFBA-F5575446C482}" type="presParOf" srcId="{388064FF-44B1-0B44-9421-18624FA1E033}" destId="{A8F5FFEA-B27D-1249-AC9F-A1E9A7D6CAFA}" srcOrd="1" destOrd="0" presId="urn:microsoft.com/office/officeart/2008/layout/HalfCircleOrganizationChart"/>
    <dgm:cxn modelId="{AAAB76C8-244E-A240-B7C6-2C25A8ABECE7}" type="presParOf" srcId="{388064FF-44B1-0B44-9421-18624FA1E033}" destId="{DDC32A0D-7ACC-024B-A21C-F2B42B1D975B}" srcOrd="2" destOrd="0" presId="urn:microsoft.com/office/officeart/2008/layout/HalfCircleOrganizationChart"/>
    <dgm:cxn modelId="{872AABDE-0B9B-8140-8D2E-32028B130D9A}" type="presParOf" srcId="{388064FF-44B1-0B44-9421-18624FA1E033}" destId="{0AF0AC11-D25A-4F41-B195-988E90C52973}" srcOrd="3" destOrd="0" presId="urn:microsoft.com/office/officeart/2008/layout/HalfCircleOrganizationChart"/>
    <dgm:cxn modelId="{F891B897-0AE4-A144-BC25-BA89C27D05D0}" type="presParOf" srcId="{C897D95B-761E-B848-8235-FA5BF02D1E8B}" destId="{C0F3CA8B-70A6-D942-8B49-B80947A8A854}" srcOrd="1" destOrd="0" presId="urn:microsoft.com/office/officeart/2008/layout/HalfCircleOrganizationChart"/>
    <dgm:cxn modelId="{17F3C316-FBCA-464D-949A-E1FD158B7035}" type="presParOf" srcId="{C897D95B-761E-B848-8235-FA5BF02D1E8B}" destId="{D8F66295-A05A-394F-8B2F-E680B884932C}" srcOrd="2" destOrd="0" presId="urn:microsoft.com/office/officeart/2008/layout/HalfCircleOrganizationChart"/>
    <dgm:cxn modelId="{2FC93041-3D80-6E41-A598-EC076FCF1FC9}" type="presParOf" srcId="{C495B776-FEF7-3A41-9D7F-2CB28FD3C7AA}" destId="{93766E7A-25FD-3A46-9406-C81D5FEA5127}" srcOrd="2" destOrd="0" presId="urn:microsoft.com/office/officeart/2008/layout/HalfCircleOrganizationChart"/>
    <dgm:cxn modelId="{53988A86-DE26-FD45-A166-E053780F697C}" type="presParOf" srcId="{D3A9E299-7199-A84E-8173-4D1CBEB8B6B9}" destId="{586F0D8D-E5D8-1241-80A7-5E923A449BA0}" srcOrd="6" destOrd="0" presId="urn:microsoft.com/office/officeart/2008/layout/HalfCircleOrganizationChart"/>
    <dgm:cxn modelId="{9159FB93-D293-FB49-B9F9-A44BDD433623}" type="presParOf" srcId="{D3A9E299-7199-A84E-8173-4D1CBEB8B6B9}" destId="{6D56D48F-452F-7F49-990E-08CDEF5A760D}" srcOrd="7" destOrd="0" presId="urn:microsoft.com/office/officeart/2008/layout/HalfCircleOrganizationChart"/>
    <dgm:cxn modelId="{EF2B42C4-355D-0241-A16E-1D8682778699}" type="presParOf" srcId="{6D56D48F-452F-7F49-990E-08CDEF5A760D}" destId="{DF068C77-6646-C641-B2B8-2016DF1140B6}" srcOrd="0" destOrd="0" presId="urn:microsoft.com/office/officeart/2008/layout/HalfCircleOrganizationChart"/>
    <dgm:cxn modelId="{0A336CE2-8301-734B-9816-1921D9333B1D}" type="presParOf" srcId="{DF068C77-6646-C641-B2B8-2016DF1140B6}" destId="{733C6884-6293-5F49-B903-15819E5560DE}" srcOrd="0" destOrd="0" presId="urn:microsoft.com/office/officeart/2008/layout/HalfCircleOrganizationChart"/>
    <dgm:cxn modelId="{D95776D0-21F1-564F-9DAD-22E09603C001}" type="presParOf" srcId="{DF068C77-6646-C641-B2B8-2016DF1140B6}" destId="{1B33D46B-D686-A54E-B5F0-659E67C35499}" srcOrd="1" destOrd="0" presId="urn:microsoft.com/office/officeart/2008/layout/HalfCircleOrganizationChart"/>
    <dgm:cxn modelId="{40364A69-1DCC-A54B-AE62-7E905772239D}" type="presParOf" srcId="{DF068C77-6646-C641-B2B8-2016DF1140B6}" destId="{ED92D4E4-7506-324B-AD20-184132B649B2}" srcOrd="2" destOrd="0" presId="urn:microsoft.com/office/officeart/2008/layout/HalfCircleOrganizationChart"/>
    <dgm:cxn modelId="{03A23D5F-590E-A546-90AF-0057292627AF}" type="presParOf" srcId="{DF068C77-6646-C641-B2B8-2016DF1140B6}" destId="{695A7A5D-8D91-E84D-94ED-FC9FBBE3E435}" srcOrd="3" destOrd="0" presId="urn:microsoft.com/office/officeart/2008/layout/HalfCircleOrganizationChart"/>
    <dgm:cxn modelId="{DEB419DD-23BB-864A-8ED4-91C9DEC91ACB}" type="presParOf" srcId="{6D56D48F-452F-7F49-990E-08CDEF5A760D}" destId="{55272CEB-62A4-4545-A725-D60E979E60ED}" srcOrd="1" destOrd="0" presId="urn:microsoft.com/office/officeart/2008/layout/HalfCircleOrganizationChart"/>
    <dgm:cxn modelId="{74B54415-7359-184C-8DB2-A3BCDA3F50D6}" type="presParOf" srcId="{6D56D48F-452F-7F49-990E-08CDEF5A760D}" destId="{953298EC-94E5-B54B-9743-E11E79607C37}" srcOrd="2" destOrd="0" presId="urn:microsoft.com/office/officeart/2008/layout/HalfCircleOrganizationChart"/>
    <dgm:cxn modelId="{1A00F5E8-BD35-7047-8294-E7CF3138CD42}" type="presParOf" srcId="{D3A9E299-7199-A84E-8173-4D1CBEB8B6B9}" destId="{18C54D4B-9B52-3A43-8D24-5CB7082E70F5}" srcOrd="8" destOrd="0" presId="urn:microsoft.com/office/officeart/2008/layout/HalfCircleOrganizationChart"/>
    <dgm:cxn modelId="{40DAC161-81C8-314D-8B06-1A3893F54CF5}" type="presParOf" srcId="{D3A9E299-7199-A84E-8173-4D1CBEB8B6B9}" destId="{79644A41-EE85-6D40-8D90-F8E60BEF6FA0}" srcOrd="9" destOrd="0" presId="urn:microsoft.com/office/officeart/2008/layout/HalfCircleOrganizationChart"/>
    <dgm:cxn modelId="{792B54F7-2F54-E148-8D9C-4B85DE38DBAF}" type="presParOf" srcId="{79644A41-EE85-6D40-8D90-F8E60BEF6FA0}" destId="{DF17CE8D-F615-5047-8737-83F9027894F4}" srcOrd="0" destOrd="0" presId="urn:microsoft.com/office/officeart/2008/layout/HalfCircleOrganizationChart"/>
    <dgm:cxn modelId="{792B2548-C78C-1C46-9ED9-5C9563718F4D}" type="presParOf" srcId="{DF17CE8D-F615-5047-8737-83F9027894F4}" destId="{3728571E-BDB7-B24E-AF1A-074E20B827AE}" srcOrd="0" destOrd="0" presId="urn:microsoft.com/office/officeart/2008/layout/HalfCircleOrganizationChart"/>
    <dgm:cxn modelId="{AEDA1D11-F946-D847-AD21-CE7FE3C6E0EB}" type="presParOf" srcId="{DF17CE8D-F615-5047-8737-83F9027894F4}" destId="{CBF86816-132C-F74A-B9F7-740FC5418119}" srcOrd="1" destOrd="0" presId="urn:microsoft.com/office/officeart/2008/layout/HalfCircleOrganizationChart"/>
    <dgm:cxn modelId="{F13E0466-1451-1B41-B601-01A286A51C41}" type="presParOf" srcId="{DF17CE8D-F615-5047-8737-83F9027894F4}" destId="{04EA7D5C-2FA5-514B-AA77-209AD250FDB1}" srcOrd="2" destOrd="0" presId="urn:microsoft.com/office/officeart/2008/layout/HalfCircleOrganizationChart"/>
    <dgm:cxn modelId="{D72D2660-2A8A-3345-A462-6B1039721F00}" type="presParOf" srcId="{DF17CE8D-F615-5047-8737-83F9027894F4}" destId="{528CA2C2-E744-8F46-B8C8-6C91541A1864}" srcOrd="3" destOrd="0" presId="urn:microsoft.com/office/officeart/2008/layout/HalfCircleOrganizationChart"/>
    <dgm:cxn modelId="{56ED5B77-6AF5-8F46-AAEB-A5CC48776489}" type="presParOf" srcId="{79644A41-EE85-6D40-8D90-F8E60BEF6FA0}" destId="{EF6A8232-4298-0542-A228-47584602F0EE}" srcOrd="1" destOrd="0" presId="urn:microsoft.com/office/officeart/2008/layout/HalfCircleOrganizationChart"/>
    <dgm:cxn modelId="{0DCFACD8-4316-DE43-B6FB-E7A24588E9C9}" type="presParOf" srcId="{EF6A8232-4298-0542-A228-47584602F0EE}" destId="{F5AE1F46-42BB-C147-963D-FA16485FE14F}" srcOrd="0" destOrd="0" presId="urn:microsoft.com/office/officeart/2008/layout/HalfCircleOrganizationChart"/>
    <dgm:cxn modelId="{A1CE7AE7-6D7A-8841-96EA-AE5DCDEE89C1}" type="presParOf" srcId="{EF6A8232-4298-0542-A228-47584602F0EE}" destId="{1945674A-4800-A84C-A683-70CE45286668}" srcOrd="1" destOrd="0" presId="urn:microsoft.com/office/officeart/2008/layout/HalfCircleOrganizationChart"/>
    <dgm:cxn modelId="{3628EF6E-651E-2E4C-ADA2-99A2A739416C}" type="presParOf" srcId="{1945674A-4800-A84C-A683-70CE45286668}" destId="{514C5E09-3413-2440-A765-FDF2EA184F24}" srcOrd="0" destOrd="0" presId="urn:microsoft.com/office/officeart/2008/layout/HalfCircleOrganizationChart"/>
    <dgm:cxn modelId="{E234EDDB-FA88-3F4A-9FFC-E3028605CFA6}" type="presParOf" srcId="{514C5E09-3413-2440-A765-FDF2EA184F24}" destId="{A2895AEF-9277-F448-81BC-383AA9988F95}" srcOrd="0" destOrd="0" presId="urn:microsoft.com/office/officeart/2008/layout/HalfCircleOrganizationChart"/>
    <dgm:cxn modelId="{C3DC9E76-4429-1A4D-AF4F-875D96120AC8}" type="presParOf" srcId="{514C5E09-3413-2440-A765-FDF2EA184F24}" destId="{F834D0FA-DFDA-3E42-A384-CCB487CD81A8}" srcOrd="1" destOrd="0" presId="urn:microsoft.com/office/officeart/2008/layout/HalfCircleOrganizationChart"/>
    <dgm:cxn modelId="{D0636021-8EE8-A244-96CC-BCD981A27CFC}" type="presParOf" srcId="{514C5E09-3413-2440-A765-FDF2EA184F24}" destId="{AA6EFCE9-B7EC-5D4B-A9E7-0302A921E374}" srcOrd="2" destOrd="0" presId="urn:microsoft.com/office/officeart/2008/layout/HalfCircleOrganizationChart"/>
    <dgm:cxn modelId="{1AA7A48E-8083-194F-8A1E-12BD7AB09880}" type="presParOf" srcId="{514C5E09-3413-2440-A765-FDF2EA184F24}" destId="{381A192C-46E2-EA42-AD6D-178F2D72A56A}" srcOrd="3" destOrd="0" presId="urn:microsoft.com/office/officeart/2008/layout/HalfCircleOrganizationChart"/>
    <dgm:cxn modelId="{2BEE0148-B85D-214D-8C63-1FC56FECB1E0}" type="presParOf" srcId="{1945674A-4800-A84C-A683-70CE45286668}" destId="{6CB0DFDA-6A27-BE42-A113-A1A8D22A2658}" srcOrd="1" destOrd="0" presId="urn:microsoft.com/office/officeart/2008/layout/HalfCircleOrganizationChart"/>
    <dgm:cxn modelId="{95E3CEB6-643F-E34E-B53F-AFADCC44181F}" type="presParOf" srcId="{1945674A-4800-A84C-A683-70CE45286668}" destId="{416160FC-1938-6545-B52C-7E6AB27BBFB7}" srcOrd="2" destOrd="0" presId="urn:microsoft.com/office/officeart/2008/layout/HalfCircleOrganizationChart"/>
    <dgm:cxn modelId="{140BC8BD-236D-E648-8D13-E57F9806ECD2}" type="presParOf" srcId="{EF6A8232-4298-0542-A228-47584602F0EE}" destId="{59BD2A03-A741-E14F-82DA-BC06983456B3}" srcOrd="2" destOrd="0" presId="urn:microsoft.com/office/officeart/2008/layout/HalfCircleOrganizationChart"/>
    <dgm:cxn modelId="{C9DEC866-1170-5443-8D4D-B3A9E5758589}" type="presParOf" srcId="{EF6A8232-4298-0542-A228-47584602F0EE}" destId="{4648EB82-581A-5247-8962-B23E77A65774}" srcOrd="3" destOrd="0" presId="urn:microsoft.com/office/officeart/2008/layout/HalfCircleOrganizationChart"/>
    <dgm:cxn modelId="{BC34DFF1-5CCE-284D-B02B-AC068A51F7EF}" type="presParOf" srcId="{4648EB82-581A-5247-8962-B23E77A65774}" destId="{4F7374B4-0663-274F-8109-2F2225739B46}" srcOrd="0" destOrd="0" presId="urn:microsoft.com/office/officeart/2008/layout/HalfCircleOrganizationChart"/>
    <dgm:cxn modelId="{DC926DD2-58AC-5B47-B267-CB550CCC96A4}" type="presParOf" srcId="{4F7374B4-0663-274F-8109-2F2225739B46}" destId="{CC4AB2F0-FCB3-7C4B-9EA6-03845F2DB6F6}" srcOrd="0" destOrd="0" presId="urn:microsoft.com/office/officeart/2008/layout/HalfCircleOrganizationChart"/>
    <dgm:cxn modelId="{06E7872C-6D72-7B45-9A06-F7C0B3EE5E26}" type="presParOf" srcId="{4F7374B4-0663-274F-8109-2F2225739B46}" destId="{E26C7D6C-4997-4043-B17B-15C17B197B4B}" srcOrd="1" destOrd="0" presId="urn:microsoft.com/office/officeart/2008/layout/HalfCircleOrganizationChart"/>
    <dgm:cxn modelId="{A14388BF-8C8B-CC41-9AC7-70160664E369}" type="presParOf" srcId="{4F7374B4-0663-274F-8109-2F2225739B46}" destId="{243E9541-E76E-3C4A-ABBE-64A466CA1D40}" srcOrd="2" destOrd="0" presId="urn:microsoft.com/office/officeart/2008/layout/HalfCircleOrganizationChart"/>
    <dgm:cxn modelId="{29CE82C1-0111-624B-948E-1DCE77D2F2B0}" type="presParOf" srcId="{4F7374B4-0663-274F-8109-2F2225739B46}" destId="{C62681DF-40E2-A848-B759-C9BA66994052}" srcOrd="3" destOrd="0" presId="urn:microsoft.com/office/officeart/2008/layout/HalfCircleOrganizationChart"/>
    <dgm:cxn modelId="{44193DB2-EB68-9841-B5A9-799539003999}" type="presParOf" srcId="{4648EB82-581A-5247-8962-B23E77A65774}" destId="{8B66CF7D-81BE-014B-997E-E1610963A357}" srcOrd="1" destOrd="0" presId="urn:microsoft.com/office/officeart/2008/layout/HalfCircleOrganizationChart"/>
    <dgm:cxn modelId="{014E9614-7BB8-9144-88AC-2445339FA0A5}" type="presParOf" srcId="{4648EB82-581A-5247-8962-B23E77A65774}" destId="{2FF1F4FD-5564-EC4A-A8BF-710D37629356}" srcOrd="2" destOrd="0" presId="urn:microsoft.com/office/officeart/2008/layout/HalfCircleOrganizationChart"/>
    <dgm:cxn modelId="{4A62B14B-73DC-CC47-990D-B26BB5C74F7C}" type="presParOf" srcId="{EF6A8232-4298-0542-A228-47584602F0EE}" destId="{89AEF218-E9C0-A04F-9CC8-6A1184B10479}" srcOrd="4" destOrd="0" presId="urn:microsoft.com/office/officeart/2008/layout/HalfCircleOrganizationChart"/>
    <dgm:cxn modelId="{D93B4B99-8368-E84A-8B81-3C7CA0252A21}" type="presParOf" srcId="{EF6A8232-4298-0542-A228-47584602F0EE}" destId="{64AC3CBA-2ECB-B04C-9ED4-E003142C82FE}" srcOrd="5" destOrd="0" presId="urn:microsoft.com/office/officeart/2008/layout/HalfCircleOrganizationChart"/>
    <dgm:cxn modelId="{422DDD4C-CB17-274C-A38B-6BBD5195AE27}" type="presParOf" srcId="{64AC3CBA-2ECB-B04C-9ED4-E003142C82FE}" destId="{2A0EA271-631B-0F47-A3E3-44E59D540DE9}" srcOrd="0" destOrd="0" presId="urn:microsoft.com/office/officeart/2008/layout/HalfCircleOrganizationChart"/>
    <dgm:cxn modelId="{D7327364-9C24-B344-8C19-F2507D0237AD}" type="presParOf" srcId="{2A0EA271-631B-0F47-A3E3-44E59D540DE9}" destId="{8E0DDF9A-0D9E-A449-88AA-2B7A978D6AC2}" srcOrd="0" destOrd="0" presId="urn:microsoft.com/office/officeart/2008/layout/HalfCircleOrganizationChart"/>
    <dgm:cxn modelId="{02895ED6-9E68-0943-83D0-304002125E89}" type="presParOf" srcId="{2A0EA271-631B-0F47-A3E3-44E59D540DE9}" destId="{3FBA586B-71EF-4E42-B2AD-F3FC8E5378D1}" srcOrd="1" destOrd="0" presId="urn:microsoft.com/office/officeart/2008/layout/HalfCircleOrganizationChart"/>
    <dgm:cxn modelId="{5B1DEDF8-3747-8D44-848C-53211849F61D}" type="presParOf" srcId="{2A0EA271-631B-0F47-A3E3-44E59D540DE9}" destId="{5746AFB6-9BE7-D14B-B35F-3FB7C84B9886}" srcOrd="2" destOrd="0" presId="urn:microsoft.com/office/officeart/2008/layout/HalfCircleOrganizationChart"/>
    <dgm:cxn modelId="{D1A75321-1252-E44A-9660-BC4586A7EAF1}" type="presParOf" srcId="{2A0EA271-631B-0F47-A3E3-44E59D540DE9}" destId="{D55AE1AA-18B4-6A4A-838F-04C61141B579}" srcOrd="3" destOrd="0" presId="urn:microsoft.com/office/officeart/2008/layout/HalfCircleOrganizationChart"/>
    <dgm:cxn modelId="{34CD2D1E-9268-E74C-8B35-B56202F9301F}" type="presParOf" srcId="{64AC3CBA-2ECB-B04C-9ED4-E003142C82FE}" destId="{FF9FC6E2-B488-4C47-9C68-A26EAFAB17C1}" srcOrd="1" destOrd="0" presId="urn:microsoft.com/office/officeart/2008/layout/HalfCircleOrganizationChart"/>
    <dgm:cxn modelId="{1B73D0BF-15C9-5348-9EE0-250A936C5D0C}" type="presParOf" srcId="{64AC3CBA-2ECB-B04C-9ED4-E003142C82FE}" destId="{DBC12097-63C9-1549-A7C0-286099EAAF58}" srcOrd="2" destOrd="0" presId="urn:microsoft.com/office/officeart/2008/layout/HalfCircleOrganizationChart"/>
    <dgm:cxn modelId="{32615860-99B2-7349-AD46-DA03810D77C9}" type="presParOf" srcId="{79644A41-EE85-6D40-8D90-F8E60BEF6FA0}" destId="{7823B8E7-3F4D-104B-97F9-34A76134A28A}" srcOrd="2" destOrd="0" presId="urn:microsoft.com/office/officeart/2008/layout/HalfCircleOrganizationChart"/>
    <dgm:cxn modelId="{10A88DEE-E743-5B4C-8F01-E7BDBB990D8F}" type="presParOf" srcId="{D3A9E299-7199-A84E-8173-4D1CBEB8B6B9}" destId="{B4D7D9B6-C59D-D641-827E-883025175671}" srcOrd="10" destOrd="0" presId="urn:microsoft.com/office/officeart/2008/layout/HalfCircleOrganizationChart"/>
    <dgm:cxn modelId="{15B87AEF-F1AD-4A45-8024-93CDC4BEAE77}" type="presParOf" srcId="{D3A9E299-7199-A84E-8173-4D1CBEB8B6B9}" destId="{1F11489B-9AA1-C846-87D3-B40DB780441C}" srcOrd="11" destOrd="0" presId="urn:microsoft.com/office/officeart/2008/layout/HalfCircleOrganizationChart"/>
    <dgm:cxn modelId="{5C86032B-504F-D641-8BF0-4ED9B8BB737E}" type="presParOf" srcId="{1F11489B-9AA1-C846-87D3-B40DB780441C}" destId="{9635AA83-8506-494D-A0EC-6ADFF1F6FAD0}" srcOrd="0" destOrd="0" presId="urn:microsoft.com/office/officeart/2008/layout/HalfCircleOrganizationChart"/>
    <dgm:cxn modelId="{4275E1C2-D66F-7C42-ADE3-A79FCF88128F}" type="presParOf" srcId="{9635AA83-8506-494D-A0EC-6ADFF1F6FAD0}" destId="{68167851-92B2-4940-8A39-CBDA506A4F9A}" srcOrd="0" destOrd="0" presId="urn:microsoft.com/office/officeart/2008/layout/HalfCircleOrganizationChart"/>
    <dgm:cxn modelId="{0ADD1800-BC7A-474F-8E36-7EE470CAABFE}" type="presParOf" srcId="{9635AA83-8506-494D-A0EC-6ADFF1F6FAD0}" destId="{F3176C02-C405-B545-8B6C-38E2F8604B42}" srcOrd="1" destOrd="0" presId="urn:microsoft.com/office/officeart/2008/layout/HalfCircleOrganizationChart"/>
    <dgm:cxn modelId="{E2F9702F-E742-D64A-BC52-894943EA1721}" type="presParOf" srcId="{9635AA83-8506-494D-A0EC-6ADFF1F6FAD0}" destId="{EC32C6F7-7B6C-E244-B209-BCF0DD1AE37D}" srcOrd="2" destOrd="0" presId="urn:microsoft.com/office/officeart/2008/layout/HalfCircleOrganizationChart"/>
    <dgm:cxn modelId="{2010953B-3763-CC4E-8667-A62FFBD3CA55}" type="presParOf" srcId="{9635AA83-8506-494D-A0EC-6ADFF1F6FAD0}" destId="{B83247B6-3138-CE4C-9C77-BDF1BCFAC69F}" srcOrd="3" destOrd="0" presId="urn:microsoft.com/office/officeart/2008/layout/HalfCircleOrganizationChart"/>
    <dgm:cxn modelId="{209299DC-39F1-7D46-8BBC-615605691290}" type="presParOf" srcId="{1F11489B-9AA1-C846-87D3-B40DB780441C}" destId="{0E3DED76-1264-8A46-81CA-E05A0C789EF8}" srcOrd="1" destOrd="0" presId="urn:microsoft.com/office/officeart/2008/layout/HalfCircleOrganizationChart"/>
    <dgm:cxn modelId="{8A8F73B0-0F2C-8E4D-B724-017FED82778F}" type="presParOf" srcId="{1F11489B-9AA1-C846-87D3-B40DB780441C}" destId="{2E45EE7A-5712-8749-96EB-30197E37D9D5}" srcOrd="2" destOrd="0" presId="urn:microsoft.com/office/officeart/2008/layout/HalfCircleOrganizationChart"/>
    <dgm:cxn modelId="{ECE40141-632D-474C-A39E-144FBB965F56}" type="presParOf" srcId="{D3A9E299-7199-A84E-8173-4D1CBEB8B6B9}" destId="{339B4D52-3E2B-7F4E-BBC4-CCBB2CAE208D}" srcOrd="12" destOrd="0" presId="urn:microsoft.com/office/officeart/2008/layout/HalfCircleOrganizationChart"/>
    <dgm:cxn modelId="{059AA327-6B62-CA45-980E-EC8AC4623B1A}" type="presParOf" srcId="{D3A9E299-7199-A84E-8173-4D1CBEB8B6B9}" destId="{7B74209C-D05F-4541-9E72-989E67A8E178}" srcOrd="13" destOrd="0" presId="urn:microsoft.com/office/officeart/2008/layout/HalfCircleOrganizationChart"/>
    <dgm:cxn modelId="{756E6476-6721-3F46-9346-91590C8A7BF0}" type="presParOf" srcId="{7B74209C-D05F-4541-9E72-989E67A8E178}" destId="{1F3C9919-11E7-BE4A-AF48-79F91E8ECF42}" srcOrd="0" destOrd="0" presId="urn:microsoft.com/office/officeart/2008/layout/HalfCircleOrganizationChart"/>
    <dgm:cxn modelId="{5048F2C3-C0FD-244D-90DB-10B1A185BC48}" type="presParOf" srcId="{1F3C9919-11E7-BE4A-AF48-79F91E8ECF42}" destId="{AAB8430A-240F-564B-A763-F877155C9BCF}" srcOrd="0" destOrd="0" presId="urn:microsoft.com/office/officeart/2008/layout/HalfCircleOrganizationChart"/>
    <dgm:cxn modelId="{0B98B983-CEDA-2345-8261-38E0F7030F75}" type="presParOf" srcId="{1F3C9919-11E7-BE4A-AF48-79F91E8ECF42}" destId="{9AB1F751-8962-0C40-B802-75C90A359CA1}" srcOrd="1" destOrd="0" presId="urn:microsoft.com/office/officeart/2008/layout/HalfCircleOrganizationChart"/>
    <dgm:cxn modelId="{7C7F84AD-F8A4-934E-9E62-E027AE3FAFC5}" type="presParOf" srcId="{1F3C9919-11E7-BE4A-AF48-79F91E8ECF42}" destId="{B47C0D09-5EE9-6C48-981B-5C523AEE428E}" srcOrd="2" destOrd="0" presId="urn:microsoft.com/office/officeart/2008/layout/HalfCircleOrganizationChart"/>
    <dgm:cxn modelId="{43FA0513-C78F-E448-9E92-FA23BBB6BD6D}" type="presParOf" srcId="{1F3C9919-11E7-BE4A-AF48-79F91E8ECF42}" destId="{0FBB2E86-D616-A449-B86F-0B2A9A77AC1F}" srcOrd="3" destOrd="0" presId="urn:microsoft.com/office/officeart/2008/layout/HalfCircleOrganizationChart"/>
    <dgm:cxn modelId="{DD7001D3-D64D-4D4C-865A-4808B4BCBA3B}" type="presParOf" srcId="{7B74209C-D05F-4541-9E72-989E67A8E178}" destId="{55030BF3-8E82-AB4E-8670-F489D7323259}" srcOrd="1" destOrd="0" presId="urn:microsoft.com/office/officeart/2008/layout/HalfCircleOrganizationChart"/>
    <dgm:cxn modelId="{840BDCBA-7EDB-8943-AD5B-E64919772347}" type="presParOf" srcId="{55030BF3-8E82-AB4E-8670-F489D7323259}" destId="{C67DC490-CC36-E848-BB49-CE019EE1CAED}" srcOrd="0" destOrd="0" presId="urn:microsoft.com/office/officeart/2008/layout/HalfCircleOrganizationChart"/>
    <dgm:cxn modelId="{58130A7A-FCA4-2F40-BBE2-B9DDC021F57D}" type="presParOf" srcId="{55030BF3-8E82-AB4E-8670-F489D7323259}" destId="{B5A31C84-4A54-9F44-A421-1408B4B5927A}" srcOrd="1" destOrd="0" presId="urn:microsoft.com/office/officeart/2008/layout/HalfCircleOrganizationChart"/>
    <dgm:cxn modelId="{C1F23B67-D636-024D-ADCF-0783CF574D5F}" type="presParOf" srcId="{B5A31C84-4A54-9F44-A421-1408B4B5927A}" destId="{B8628E85-70AF-AC4E-B567-27F684DFBD6C}" srcOrd="0" destOrd="0" presId="urn:microsoft.com/office/officeart/2008/layout/HalfCircleOrganizationChart"/>
    <dgm:cxn modelId="{A37E9541-E1E8-FA42-B962-ED922023B469}" type="presParOf" srcId="{B8628E85-70AF-AC4E-B567-27F684DFBD6C}" destId="{062AE6D6-E957-F44F-97FC-5DEF3E19E871}" srcOrd="0" destOrd="0" presId="urn:microsoft.com/office/officeart/2008/layout/HalfCircleOrganizationChart"/>
    <dgm:cxn modelId="{87949ADD-74E0-B54F-A018-96CBC8A75E4B}" type="presParOf" srcId="{B8628E85-70AF-AC4E-B567-27F684DFBD6C}" destId="{5136F273-436C-5E43-835E-AA171770073B}" srcOrd="1" destOrd="0" presId="urn:microsoft.com/office/officeart/2008/layout/HalfCircleOrganizationChart"/>
    <dgm:cxn modelId="{335D09F1-DAD8-3B4E-94BB-A60AE0C57049}" type="presParOf" srcId="{B8628E85-70AF-AC4E-B567-27F684DFBD6C}" destId="{EAC72270-0B29-2B48-8C47-C1C474E25941}" srcOrd="2" destOrd="0" presId="urn:microsoft.com/office/officeart/2008/layout/HalfCircleOrganizationChart"/>
    <dgm:cxn modelId="{3A54F2E1-A08B-5944-B299-C9A858D9B432}" type="presParOf" srcId="{B8628E85-70AF-AC4E-B567-27F684DFBD6C}" destId="{B7687A1C-6A8C-1C48-AD57-2DDAC3F10F93}" srcOrd="3" destOrd="0" presId="urn:microsoft.com/office/officeart/2008/layout/HalfCircleOrganizationChart"/>
    <dgm:cxn modelId="{36D52412-164B-2B49-8A48-335832BE818E}" type="presParOf" srcId="{B5A31C84-4A54-9F44-A421-1408B4B5927A}" destId="{83406E92-F9AA-C148-86CB-098E28E2CB01}" srcOrd="1" destOrd="0" presId="urn:microsoft.com/office/officeart/2008/layout/HalfCircleOrganizationChart"/>
    <dgm:cxn modelId="{C242FC13-5AB8-A545-8787-F32B45AEBE2F}" type="presParOf" srcId="{B5A31C84-4A54-9F44-A421-1408B4B5927A}" destId="{64A33538-FA8B-EB47-82A4-9D6AE006CF56}" srcOrd="2" destOrd="0" presId="urn:microsoft.com/office/officeart/2008/layout/HalfCircleOrganizationChart"/>
    <dgm:cxn modelId="{FF1A3E2E-0BA0-F44F-AAB6-8BF0B5575687}" type="presParOf" srcId="{55030BF3-8E82-AB4E-8670-F489D7323259}" destId="{EEDACD02-A878-6F4B-B8C6-64B2897D492A}" srcOrd="2" destOrd="0" presId="urn:microsoft.com/office/officeart/2008/layout/HalfCircleOrganizationChart"/>
    <dgm:cxn modelId="{E304CAD0-0DED-6249-93BD-DF9FBCBAE6FF}" type="presParOf" srcId="{55030BF3-8E82-AB4E-8670-F489D7323259}" destId="{29EDC89B-52E9-2646-8EF3-6CB43B446796}" srcOrd="3" destOrd="0" presId="urn:microsoft.com/office/officeart/2008/layout/HalfCircleOrganizationChart"/>
    <dgm:cxn modelId="{D9532C65-BF54-894A-AC2C-FCC0F65733EE}" type="presParOf" srcId="{29EDC89B-52E9-2646-8EF3-6CB43B446796}" destId="{FCB77BDD-B7DF-2A44-A542-B4678D280B36}" srcOrd="0" destOrd="0" presId="urn:microsoft.com/office/officeart/2008/layout/HalfCircleOrganizationChart"/>
    <dgm:cxn modelId="{38916EE0-2A6E-9A47-BEBF-8DD4B7A87DBA}" type="presParOf" srcId="{FCB77BDD-B7DF-2A44-A542-B4678D280B36}" destId="{B64B7D45-E013-B043-B8F0-DE0867D7CBFD}" srcOrd="0" destOrd="0" presId="urn:microsoft.com/office/officeart/2008/layout/HalfCircleOrganizationChart"/>
    <dgm:cxn modelId="{F4B3A6D8-B7B8-AC4E-8862-D88A8A5609AE}" type="presParOf" srcId="{FCB77BDD-B7DF-2A44-A542-B4678D280B36}" destId="{432AD107-E8B1-1A49-8D03-8FE21EC739A1}" srcOrd="1" destOrd="0" presId="urn:microsoft.com/office/officeart/2008/layout/HalfCircleOrganizationChart"/>
    <dgm:cxn modelId="{B99777A2-8B17-B84D-A09D-5263D72BE472}" type="presParOf" srcId="{FCB77BDD-B7DF-2A44-A542-B4678D280B36}" destId="{A18BC750-ADBC-1A4C-BAAE-A79AF8ED8020}" srcOrd="2" destOrd="0" presId="urn:microsoft.com/office/officeart/2008/layout/HalfCircleOrganizationChart"/>
    <dgm:cxn modelId="{07E442CB-5433-D748-BE8D-83395D0ADDF1}" type="presParOf" srcId="{FCB77BDD-B7DF-2A44-A542-B4678D280B36}" destId="{C2E5F5CD-F7D7-BA4D-B2A0-D7828DA3C159}" srcOrd="3" destOrd="0" presId="urn:microsoft.com/office/officeart/2008/layout/HalfCircleOrganizationChart"/>
    <dgm:cxn modelId="{0F16699A-057D-244F-871A-372356CE127E}" type="presParOf" srcId="{29EDC89B-52E9-2646-8EF3-6CB43B446796}" destId="{DFFD3772-8EAE-6041-B24C-B099D973770F}" srcOrd="1" destOrd="0" presId="urn:microsoft.com/office/officeart/2008/layout/HalfCircleOrganizationChart"/>
    <dgm:cxn modelId="{BEE6AE2D-F57E-6C4E-8BB5-9D8211111320}" type="presParOf" srcId="{29EDC89B-52E9-2646-8EF3-6CB43B446796}" destId="{BF9F9529-F414-EF45-A741-3A415F821A78}" srcOrd="2" destOrd="0" presId="urn:microsoft.com/office/officeart/2008/layout/HalfCircleOrganizationChart"/>
    <dgm:cxn modelId="{858E90FB-CC00-8344-884B-52A8C1B35B9E}" type="presParOf" srcId="{55030BF3-8E82-AB4E-8670-F489D7323259}" destId="{25A26622-CE9B-D248-8607-2B4523B5EBD1}" srcOrd="4" destOrd="0" presId="urn:microsoft.com/office/officeart/2008/layout/HalfCircleOrganizationChart"/>
    <dgm:cxn modelId="{5657C074-4288-CF40-9819-CD166CF7AA12}" type="presParOf" srcId="{55030BF3-8E82-AB4E-8670-F489D7323259}" destId="{C57226FF-AE66-524D-9B29-17F495F07F40}" srcOrd="5" destOrd="0" presId="urn:microsoft.com/office/officeart/2008/layout/HalfCircleOrganizationChart"/>
    <dgm:cxn modelId="{A70209F7-2055-7C42-A866-FF801358238D}" type="presParOf" srcId="{C57226FF-AE66-524D-9B29-17F495F07F40}" destId="{7A8A7070-A7A6-F045-9FA3-04D843F227D8}" srcOrd="0" destOrd="0" presId="urn:microsoft.com/office/officeart/2008/layout/HalfCircleOrganizationChart"/>
    <dgm:cxn modelId="{C2149C01-1946-9744-83E6-D212CFA5728C}" type="presParOf" srcId="{7A8A7070-A7A6-F045-9FA3-04D843F227D8}" destId="{1615638D-4F27-2048-A995-936A4A10F88E}" srcOrd="0" destOrd="0" presId="urn:microsoft.com/office/officeart/2008/layout/HalfCircleOrganizationChart"/>
    <dgm:cxn modelId="{7BED60A1-0ED2-D048-806E-15A812E40CDA}" type="presParOf" srcId="{7A8A7070-A7A6-F045-9FA3-04D843F227D8}" destId="{A752AB8A-49BB-8147-8C50-22C0AA308254}" srcOrd="1" destOrd="0" presId="urn:microsoft.com/office/officeart/2008/layout/HalfCircleOrganizationChart"/>
    <dgm:cxn modelId="{D899088B-79D8-F94E-A1D9-DDE052236CA3}" type="presParOf" srcId="{7A8A7070-A7A6-F045-9FA3-04D843F227D8}" destId="{6C40477E-9C81-CE46-BD77-2BD9C3695F75}" srcOrd="2" destOrd="0" presId="urn:microsoft.com/office/officeart/2008/layout/HalfCircleOrganizationChart"/>
    <dgm:cxn modelId="{CA8E51DB-B22A-674F-B8C4-07FB70B9E9F8}" type="presParOf" srcId="{7A8A7070-A7A6-F045-9FA3-04D843F227D8}" destId="{10D910F5-4F9D-0A44-9491-C914386D8BFB}" srcOrd="3" destOrd="0" presId="urn:microsoft.com/office/officeart/2008/layout/HalfCircleOrganizationChart"/>
    <dgm:cxn modelId="{F15AACAD-2A3A-2146-8EB1-7D83FB4E8A2E}" type="presParOf" srcId="{C57226FF-AE66-524D-9B29-17F495F07F40}" destId="{517AA9E6-0CF3-434D-8CB8-430FB8E95F3A}" srcOrd="1" destOrd="0" presId="urn:microsoft.com/office/officeart/2008/layout/HalfCircleOrganizationChart"/>
    <dgm:cxn modelId="{826D3015-9322-3C47-A824-254B7F487258}" type="presParOf" srcId="{C57226FF-AE66-524D-9B29-17F495F07F40}" destId="{F956BE61-4EA2-6E41-BA1B-57FEC283C956}" srcOrd="2" destOrd="0" presId="urn:microsoft.com/office/officeart/2008/layout/HalfCircleOrganizationChart"/>
    <dgm:cxn modelId="{E927BF64-0DDB-034C-9531-3A13DDCF2D23}" type="presParOf" srcId="{7B74209C-D05F-4541-9E72-989E67A8E178}" destId="{EE294695-307F-D14A-A05E-FDE9FFF70AA6}" srcOrd="2" destOrd="0" presId="urn:microsoft.com/office/officeart/2008/layout/HalfCircleOrganizationChart"/>
    <dgm:cxn modelId="{11C210BD-0706-FC43-97BD-9DAA55BC116B}" type="presParOf" srcId="{FD5153BF-36C1-C64D-B0EE-984E590C5C70}" destId="{71043B0A-4315-A146-A5D2-F723F0F46EA3}" srcOrd="2" destOrd="0" presId="urn:microsoft.com/office/officeart/2008/layout/HalfCircleOrganizationChart"/>
    <dgm:cxn modelId="{63C83A5F-FB7E-0645-8FDA-879C61A0267A}" type="presParOf" srcId="{E37D5045-D9DB-1B41-BEA1-FBCD64BAB8B8}" destId="{19A911C2-0EE3-284B-8E9E-CF22460B830B}" srcOrd="2" destOrd="0" presId="urn:microsoft.com/office/officeart/2008/layout/HalfCircleOrganizationChart"/>
    <dgm:cxn modelId="{FF311931-F8C4-2C48-940F-11553642896E}" type="presParOf" srcId="{E37D5045-D9DB-1B41-BEA1-FBCD64BAB8B8}" destId="{D53AD4B7-4979-CE41-A8BF-25AFC75B34C0}" srcOrd="3" destOrd="0" presId="urn:microsoft.com/office/officeart/2008/layout/HalfCircleOrganizationChart"/>
    <dgm:cxn modelId="{1AEF31B8-5FAE-8447-87FA-EA438622E712}" type="presParOf" srcId="{D53AD4B7-4979-CE41-A8BF-25AFC75B34C0}" destId="{777BA384-BBAA-214F-9A8E-45D58B6A4459}" srcOrd="0" destOrd="0" presId="urn:microsoft.com/office/officeart/2008/layout/HalfCircleOrganizationChart"/>
    <dgm:cxn modelId="{9CAEA18A-0062-3744-9767-C26A3DDF0CE7}" type="presParOf" srcId="{777BA384-BBAA-214F-9A8E-45D58B6A4459}" destId="{6FACD9D3-9807-E04E-BAEC-A1BED2E4673F}" srcOrd="0" destOrd="0" presId="urn:microsoft.com/office/officeart/2008/layout/HalfCircleOrganizationChart"/>
    <dgm:cxn modelId="{BE26BD42-3A43-C848-A8E9-2D5A548D06AB}" type="presParOf" srcId="{777BA384-BBAA-214F-9A8E-45D58B6A4459}" destId="{D78C6553-D336-7148-B60A-D4C358E601DE}" srcOrd="1" destOrd="0" presId="urn:microsoft.com/office/officeart/2008/layout/HalfCircleOrganizationChart"/>
    <dgm:cxn modelId="{DE722B26-B4D0-A14E-A493-F512B0E2597B}" type="presParOf" srcId="{777BA384-BBAA-214F-9A8E-45D58B6A4459}" destId="{15DBF071-FCAD-7042-8A1F-F69BF74146E0}" srcOrd="2" destOrd="0" presId="urn:microsoft.com/office/officeart/2008/layout/HalfCircleOrganizationChart"/>
    <dgm:cxn modelId="{9D75D8D0-C22D-8A4A-BCBD-4F1AD37E9A12}" type="presParOf" srcId="{777BA384-BBAA-214F-9A8E-45D58B6A4459}" destId="{B0761411-2563-5B45-972C-114F07518FE5}" srcOrd="3" destOrd="0" presId="urn:microsoft.com/office/officeart/2008/layout/HalfCircleOrganizationChart"/>
    <dgm:cxn modelId="{64E8EE73-3A8F-FD47-911A-B9E1D54BB56A}" type="presParOf" srcId="{D53AD4B7-4979-CE41-A8BF-25AFC75B34C0}" destId="{DF1A7A1B-D305-3D44-8D45-432F47C54AF8}" srcOrd="1" destOrd="0" presId="urn:microsoft.com/office/officeart/2008/layout/HalfCircleOrganizationChart"/>
    <dgm:cxn modelId="{1A8DD6A3-C66D-2C48-BEEE-5087CC1351F9}" type="presParOf" srcId="{DF1A7A1B-D305-3D44-8D45-432F47C54AF8}" destId="{661BEA2E-1427-A240-A83E-9BDE4DC0AF38}" srcOrd="0" destOrd="0" presId="urn:microsoft.com/office/officeart/2008/layout/HalfCircleOrganizationChart"/>
    <dgm:cxn modelId="{72627348-E059-F449-84E7-5C84D2F64BBF}" type="presParOf" srcId="{DF1A7A1B-D305-3D44-8D45-432F47C54AF8}" destId="{C1D6E614-B39C-E04D-AD3E-7842A7B05FBC}" srcOrd="1" destOrd="0" presId="urn:microsoft.com/office/officeart/2008/layout/HalfCircleOrganizationChart"/>
    <dgm:cxn modelId="{C3C0B110-48F1-DC44-B8E2-F4C2E9F28489}" type="presParOf" srcId="{C1D6E614-B39C-E04D-AD3E-7842A7B05FBC}" destId="{7BDCEF9D-67EE-C744-8BAB-662F5887D38C}" srcOrd="0" destOrd="0" presId="urn:microsoft.com/office/officeart/2008/layout/HalfCircleOrganizationChart"/>
    <dgm:cxn modelId="{6F5F2514-FBAF-C740-984E-A522CD5DDA0B}" type="presParOf" srcId="{7BDCEF9D-67EE-C744-8BAB-662F5887D38C}" destId="{DE2B5197-2317-B943-8473-A9BAE75E557D}" srcOrd="0" destOrd="0" presId="urn:microsoft.com/office/officeart/2008/layout/HalfCircleOrganizationChart"/>
    <dgm:cxn modelId="{2191014F-29A9-184A-8BE8-7BE0332402D2}" type="presParOf" srcId="{7BDCEF9D-67EE-C744-8BAB-662F5887D38C}" destId="{571D8F88-FF9A-D449-B9F7-E0CD4A84497C}" srcOrd="1" destOrd="0" presId="urn:microsoft.com/office/officeart/2008/layout/HalfCircleOrganizationChart"/>
    <dgm:cxn modelId="{EC205794-2010-0740-B5AC-E7AA8AC7CEDB}" type="presParOf" srcId="{7BDCEF9D-67EE-C744-8BAB-662F5887D38C}" destId="{B3225B5B-5C9F-9C44-AD07-08EB174E73E7}" srcOrd="2" destOrd="0" presId="urn:microsoft.com/office/officeart/2008/layout/HalfCircleOrganizationChart"/>
    <dgm:cxn modelId="{0BA8BD11-DEC9-4442-8AFD-1CD3A4C145F5}" type="presParOf" srcId="{7BDCEF9D-67EE-C744-8BAB-662F5887D38C}" destId="{BDB33263-85C3-114A-A112-058FA8128250}" srcOrd="3" destOrd="0" presId="urn:microsoft.com/office/officeart/2008/layout/HalfCircleOrganizationChart"/>
    <dgm:cxn modelId="{B42C7F59-2F9F-9A46-A059-9B1E337599ED}" type="presParOf" srcId="{C1D6E614-B39C-E04D-AD3E-7842A7B05FBC}" destId="{1CBD0672-4F5A-8148-A4F5-AA1ADE66F550}" srcOrd="1" destOrd="0" presId="urn:microsoft.com/office/officeart/2008/layout/HalfCircleOrganizationChart"/>
    <dgm:cxn modelId="{EC3D4883-EEE1-614F-B364-F4742DB16177}" type="presParOf" srcId="{C1D6E614-B39C-E04D-AD3E-7842A7B05FBC}" destId="{61E38381-332D-354B-89A8-2E380916A287}" srcOrd="2" destOrd="0" presId="urn:microsoft.com/office/officeart/2008/layout/HalfCircleOrganizationChart"/>
    <dgm:cxn modelId="{581A6354-6B92-2243-B2E4-1FEFB7180A16}" type="presParOf" srcId="{DF1A7A1B-D305-3D44-8D45-432F47C54AF8}" destId="{45563FE1-EC3D-DB41-8A4B-BB3C82A7F64E}" srcOrd="2" destOrd="0" presId="urn:microsoft.com/office/officeart/2008/layout/HalfCircleOrganizationChart"/>
    <dgm:cxn modelId="{D8CFD6EC-EFCD-4349-BEAC-06EDCA054B40}" type="presParOf" srcId="{DF1A7A1B-D305-3D44-8D45-432F47C54AF8}" destId="{E36FC40D-C1B2-A648-B138-7FCC0E00F9CE}" srcOrd="3" destOrd="0" presId="urn:microsoft.com/office/officeart/2008/layout/HalfCircleOrganizationChart"/>
    <dgm:cxn modelId="{E1E05F2E-3C73-4C40-A592-CED300452A7C}" type="presParOf" srcId="{E36FC40D-C1B2-A648-B138-7FCC0E00F9CE}" destId="{BB1B6CF0-3585-9547-9F37-D727ED3A6BFF}" srcOrd="0" destOrd="0" presId="urn:microsoft.com/office/officeart/2008/layout/HalfCircleOrganizationChart"/>
    <dgm:cxn modelId="{18BF0E4D-4F7D-F647-B5FF-193D9D3C8B41}" type="presParOf" srcId="{BB1B6CF0-3585-9547-9F37-D727ED3A6BFF}" destId="{16FFD37C-C605-C64B-9FFD-843CBDAE8F4C}" srcOrd="0" destOrd="0" presId="urn:microsoft.com/office/officeart/2008/layout/HalfCircleOrganizationChart"/>
    <dgm:cxn modelId="{0F6868D7-B8D8-E34E-AFA2-78C60615747F}" type="presParOf" srcId="{BB1B6CF0-3585-9547-9F37-D727ED3A6BFF}" destId="{CFD719B6-0F1B-6C48-8B0F-AB1C29EB1BC4}" srcOrd="1" destOrd="0" presId="urn:microsoft.com/office/officeart/2008/layout/HalfCircleOrganizationChart"/>
    <dgm:cxn modelId="{6BE73627-3568-654F-B7A8-C17D0DCD18E3}" type="presParOf" srcId="{BB1B6CF0-3585-9547-9F37-D727ED3A6BFF}" destId="{655D67C2-A569-4B4E-9AFE-21B87ECC28CA}" srcOrd="2" destOrd="0" presId="urn:microsoft.com/office/officeart/2008/layout/HalfCircleOrganizationChart"/>
    <dgm:cxn modelId="{1CA1D7C2-60D6-EF41-B698-355CB24D68CC}" type="presParOf" srcId="{BB1B6CF0-3585-9547-9F37-D727ED3A6BFF}" destId="{EC16CE5F-81E2-C545-BB50-B91B46F3177E}" srcOrd="3" destOrd="0" presId="urn:microsoft.com/office/officeart/2008/layout/HalfCircleOrganizationChart"/>
    <dgm:cxn modelId="{9F4529D9-068C-F340-8E3E-13033A0D78CB}" type="presParOf" srcId="{E36FC40D-C1B2-A648-B138-7FCC0E00F9CE}" destId="{06F09CFD-629D-CB4A-945A-9C9607AB58AA}" srcOrd="1" destOrd="0" presId="urn:microsoft.com/office/officeart/2008/layout/HalfCircleOrganizationChart"/>
    <dgm:cxn modelId="{F06D2BFB-F192-0740-A9D4-A8261631FB27}" type="presParOf" srcId="{06F09CFD-629D-CB4A-945A-9C9607AB58AA}" destId="{FD326A6D-67C1-1043-8FB1-4A4AD3754D27}" srcOrd="0" destOrd="0" presId="urn:microsoft.com/office/officeart/2008/layout/HalfCircleOrganizationChart"/>
    <dgm:cxn modelId="{2A3FEFD2-F2CA-2D48-A913-F2CE13001266}" type="presParOf" srcId="{06F09CFD-629D-CB4A-945A-9C9607AB58AA}" destId="{116C3BE5-BD94-3649-B91D-1A346C6B4094}" srcOrd="1" destOrd="0" presId="urn:microsoft.com/office/officeart/2008/layout/HalfCircleOrganizationChart"/>
    <dgm:cxn modelId="{FDC065D4-154F-7E4C-B46D-5A0C2E839DE0}" type="presParOf" srcId="{116C3BE5-BD94-3649-B91D-1A346C6B4094}" destId="{A3075EFD-FB16-694D-86BC-21F54B2B5F34}" srcOrd="0" destOrd="0" presId="urn:microsoft.com/office/officeart/2008/layout/HalfCircleOrganizationChart"/>
    <dgm:cxn modelId="{D75C85BA-A3DB-634E-A184-994829D00BBA}" type="presParOf" srcId="{A3075EFD-FB16-694D-86BC-21F54B2B5F34}" destId="{338B282D-FE67-4144-8FA3-8D62CD2F3E96}" srcOrd="0" destOrd="0" presId="urn:microsoft.com/office/officeart/2008/layout/HalfCircleOrganizationChart"/>
    <dgm:cxn modelId="{8881BF28-3963-F449-AF73-C52887DB7AFB}" type="presParOf" srcId="{A3075EFD-FB16-694D-86BC-21F54B2B5F34}" destId="{720D1D32-83B2-C64B-8E30-17E7397D3B15}" srcOrd="1" destOrd="0" presId="urn:microsoft.com/office/officeart/2008/layout/HalfCircleOrganizationChart"/>
    <dgm:cxn modelId="{0CDFBE22-9496-2F48-8A7E-1B836318DD16}" type="presParOf" srcId="{A3075EFD-FB16-694D-86BC-21F54B2B5F34}" destId="{2292A6DB-5773-D24D-BC23-58BB679AF27F}" srcOrd="2" destOrd="0" presId="urn:microsoft.com/office/officeart/2008/layout/HalfCircleOrganizationChart"/>
    <dgm:cxn modelId="{0A169D4B-98E8-8040-85FC-3602580F60F5}" type="presParOf" srcId="{A3075EFD-FB16-694D-86BC-21F54B2B5F34}" destId="{2E5C290D-444E-6D4C-977C-FEC91B08DC59}" srcOrd="3" destOrd="0" presId="urn:microsoft.com/office/officeart/2008/layout/HalfCircleOrganizationChart"/>
    <dgm:cxn modelId="{F45B71FA-0514-3048-889A-2A85996F394E}" type="presParOf" srcId="{116C3BE5-BD94-3649-B91D-1A346C6B4094}" destId="{BA3C1780-63AB-9047-8E30-7AA8CAB8EA2E}" srcOrd="1" destOrd="0" presId="urn:microsoft.com/office/officeart/2008/layout/HalfCircleOrganizationChart"/>
    <dgm:cxn modelId="{9BBD13AB-7029-9E4C-A82D-90E0BE9F7603}" type="presParOf" srcId="{116C3BE5-BD94-3649-B91D-1A346C6B4094}" destId="{EBF2D923-3597-9440-B0E1-9F27E50C82D8}" srcOrd="2" destOrd="0" presId="urn:microsoft.com/office/officeart/2008/layout/HalfCircleOrganizationChart"/>
    <dgm:cxn modelId="{FCE1978B-7558-C947-B056-D0C19E8F7FCB}" type="presParOf" srcId="{06F09CFD-629D-CB4A-945A-9C9607AB58AA}" destId="{DEC4A8FD-5276-5F4A-BF43-1E104C1A6612}" srcOrd="2" destOrd="0" presId="urn:microsoft.com/office/officeart/2008/layout/HalfCircleOrganizationChart"/>
    <dgm:cxn modelId="{87AB085A-C48F-0243-9D1D-E114EC10D790}" type="presParOf" srcId="{06F09CFD-629D-CB4A-945A-9C9607AB58AA}" destId="{92B6FEB0-4B5F-A446-AC3C-E73A7D747F15}" srcOrd="3" destOrd="0" presId="urn:microsoft.com/office/officeart/2008/layout/HalfCircleOrganizationChart"/>
    <dgm:cxn modelId="{F18461E4-66B8-AF4E-982C-5E5E1F50435E}" type="presParOf" srcId="{92B6FEB0-4B5F-A446-AC3C-E73A7D747F15}" destId="{4A5AE98F-8661-3442-9161-D09E6C40EB50}" srcOrd="0" destOrd="0" presId="urn:microsoft.com/office/officeart/2008/layout/HalfCircleOrganizationChart"/>
    <dgm:cxn modelId="{28F0C0B9-6D2E-254F-AF3A-467031DAAB33}" type="presParOf" srcId="{4A5AE98F-8661-3442-9161-D09E6C40EB50}" destId="{1E1F058E-031F-2E41-B9CF-CD60DF4FCB3E}" srcOrd="0" destOrd="0" presId="urn:microsoft.com/office/officeart/2008/layout/HalfCircleOrganizationChart"/>
    <dgm:cxn modelId="{895466B5-6E9B-7A47-9808-2B593DA0B5E2}" type="presParOf" srcId="{4A5AE98F-8661-3442-9161-D09E6C40EB50}" destId="{ED4151B3-DFEB-2843-8D64-0B6F75A04F0E}" srcOrd="1" destOrd="0" presId="urn:microsoft.com/office/officeart/2008/layout/HalfCircleOrganizationChart"/>
    <dgm:cxn modelId="{99BBE243-972C-A14D-AB87-137B439E8E11}" type="presParOf" srcId="{4A5AE98F-8661-3442-9161-D09E6C40EB50}" destId="{9C095583-13FD-A84B-B1C0-7FFE252E17AD}" srcOrd="2" destOrd="0" presId="urn:microsoft.com/office/officeart/2008/layout/HalfCircleOrganizationChart"/>
    <dgm:cxn modelId="{14964D9F-6F36-694A-8C9E-F6F9562671D5}" type="presParOf" srcId="{4A5AE98F-8661-3442-9161-D09E6C40EB50}" destId="{E683D532-CD03-824E-B1E9-C686A034EA22}" srcOrd="3" destOrd="0" presId="urn:microsoft.com/office/officeart/2008/layout/HalfCircleOrganizationChart"/>
    <dgm:cxn modelId="{0337C38D-45BF-0F49-B8B6-07ACA3DF90D1}" type="presParOf" srcId="{92B6FEB0-4B5F-A446-AC3C-E73A7D747F15}" destId="{8876107A-30CD-DA47-AC2E-26333AFF86AD}" srcOrd="1" destOrd="0" presId="urn:microsoft.com/office/officeart/2008/layout/HalfCircleOrganizationChart"/>
    <dgm:cxn modelId="{390A64D4-D205-1A45-ACD8-B6D1F82923F1}" type="presParOf" srcId="{8876107A-30CD-DA47-AC2E-26333AFF86AD}" destId="{120E0C55-FD40-BA47-A3AB-EE7B69E01439}" srcOrd="0" destOrd="0" presId="urn:microsoft.com/office/officeart/2008/layout/HalfCircleOrganizationChart"/>
    <dgm:cxn modelId="{5CE902FE-B799-B04C-B940-9305C61945E3}" type="presParOf" srcId="{8876107A-30CD-DA47-AC2E-26333AFF86AD}" destId="{9989A4B8-C62B-FA46-B04D-1839692917D5}" srcOrd="1" destOrd="0" presId="urn:microsoft.com/office/officeart/2008/layout/HalfCircleOrganizationChart"/>
    <dgm:cxn modelId="{6E14339B-7B1D-B846-AC6A-2A992660D4FF}" type="presParOf" srcId="{9989A4B8-C62B-FA46-B04D-1839692917D5}" destId="{7B2222D3-BD20-014D-B086-C684E879A5D8}" srcOrd="0" destOrd="0" presId="urn:microsoft.com/office/officeart/2008/layout/HalfCircleOrganizationChart"/>
    <dgm:cxn modelId="{DF965DE9-E782-F844-8004-30298825F3A7}" type="presParOf" srcId="{7B2222D3-BD20-014D-B086-C684E879A5D8}" destId="{D9AFA551-E2D4-9B44-BB75-AFC4C6D4A494}" srcOrd="0" destOrd="0" presId="urn:microsoft.com/office/officeart/2008/layout/HalfCircleOrganizationChart"/>
    <dgm:cxn modelId="{8122CB3C-4CD3-2941-8D08-0D137C50CEEC}" type="presParOf" srcId="{7B2222D3-BD20-014D-B086-C684E879A5D8}" destId="{19C4C69F-AD4C-5C4B-81E4-B701AEC69E97}" srcOrd="1" destOrd="0" presId="urn:microsoft.com/office/officeart/2008/layout/HalfCircleOrganizationChart"/>
    <dgm:cxn modelId="{8778F891-61EF-1244-B6D0-DBE00193D6DB}" type="presParOf" srcId="{7B2222D3-BD20-014D-B086-C684E879A5D8}" destId="{37F76207-4DA2-9645-A005-45AEF25EE231}" srcOrd="2" destOrd="0" presId="urn:microsoft.com/office/officeart/2008/layout/HalfCircleOrganizationChart"/>
    <dgm:cxn modelId="{74B22594-FBE0-AC42-B4B2-1A881355A242}" type="presParOf" srcId="{7B2222D3-BD20-014D-B086-C684E879A5D8}" destId="{31CB7CB9-056B-884A-9241-DFCBBEE734BA}" srcOrd="3" destOrd="0" presId="urn:microsoft.com/office/officeart/2008/layout/HalfCircleOrganizationChart"/>
    <dgm:cxn modelId="{27E24995-BD1B-E340-B97D-84127F494DAE}" type="presParOf" srcId="{9989A4B8-C62B-FA46-B04D-1839692917D5}" destId="{45AA5C81-86E0-4B49-9808-2194B4AC5CE5}" srcOrd="1" destOrd="0" presId="urn:microsoft.com/office/officeart/2008/layout/HalfCircleOrganizationChart"/>
    <dgm:cxn modelId="{20B2DED9-3F57-D846-8BB0-E95AF15E190E}" type="presParOf" srcId="{9989A4B8-C62B-FA46-B04D-1839692917D5}" destId="{DADCE9B1-AFA4-4B41-8602-4DE97983994E}" srcOrd="2" destOrd="0" presId="urn:microsoft.com/office/officeart/2008/layout/HalfCircleOrganizationChart"/>
    <dgm:cxn modelId="{E874207A-8BEC-9F47-85B7-3569E70C60A0}" type="presParOf" srcId="{8876107A-30CD-DA47-AC2E-26333AFF86AD}" destId="{B8F58BBB-E15A-D84A-BC79-F7F899320545}" srcOrd="2" destOrd="0" presId="urn:microsoft.com/office/officeart/2008/layout/HalfCircleOrganizationChart"/>
    <dgm:cxn modelId="{A9E1E8AD-BDB5-DB43-A097-01139B5253D3}" type="presParOf" srcId="{8876107A-30CD-DA47-AC2E-26333AFF86AD}" destId="{AB2A5CE8-4665-D046-8B86-64FC2626CF3A}" srcOrd="3" destOrd="0" presId="urn:microsoft.com/office/officeart/2008/layout/HalfCircleOrganizationChart"/>
    <dgm:cxn modelId="{49436636-9E94-6F47-B200-8CCAEBD9EFC6}" type="presParOf" srcId="{AB2A5CE8-4665-D046-8B86-64FC2626CF3A}" destId="{20CDE4BC-80AD-3E43-9EC2-ADA5E01A01C5}" srcOrd="0" destOrd="0" presId="urn:microsoft.com/office/officeart/2008/layout/HalfCircleOrganizationChart"/>
    <dgm:cxn modelId="{13384998-0184-5A4D-A911-976FD4AFFF34}" type="presParOf" srcId="{20CDE4BC-80AD-3E43-9EC2-ADA5E01A01C5}" destId="{ABFA01CC-66CB-B446-8C14-C4A9DEF7BF6E}" srcOrd="0" destOrd="0" presId="urn:microsoft.com/office/officeart/2008/layout/HalfCircleOrganizationChart"/>
    <dgm:cxn modelId="{EE5BB6B4-8B93-8B4C-AE6D-3869E53605AA}" type="presParOf" srcId="{20CDE4BC-80AD-3E43-9EC2-ADA5E01A01C5}" destId="{CB2E9359-943C-A241-AD2E-A9A505296DF1}" srcOrd="1" destOrd="0" presId="urn:microsoft.com/office/officeart/2008/layout/HalfCircleOrganizationChart"/>
    <dgm:cxn modelId="{E9A37A4E-52E1-BA40-9C21-3465C953F976}" type="presParOf" srcId="{20CDE4BC-80AD-3E43-9EC2-ADA5E01A01C5}" destId="{46A627B8-22BF-434B-A6DC-2DD5B1230850}" srcOrd="2" destOrd="0" presId="urn:microsoft.com/office/officeart/2008/layout/HalfCircleOrganizationChart"/>
    <dgm:cxn modelId="{5D5872B0-8ABA-A945-B780-A3BB563632C1}" type="presParOf" srcId="{20CDE4BC-80AD-3E43-9EC2-ADA5E01A01C5}" destId="{D72C10F2-B83B-EA40-A8C4-266F5CDD1E89}" srcOrd="3" destOrd="0" presId="urn:microsoft.com/office/officeart/2008/layout/HalfCircleOrganizationChart"/>
    <dgm:cxn modelId="{5E5B906C-AC92-9D43-95A6-E3CD2FC0472B}" type="presParOf" srcId="{AB2A5CE8-4665-D046-8B86-64FC2626CF3A}" destId="{7C65EE43-1593-514F-9253-BE2304CDD9F2}" srcOrd="1" destOrd="0" presId="urn:microsoft.com/office/officeart/2008/layout/HalfCircleOrganizationChart"/>
    <dgm:cxn modelId="{BBDF1BE2-836E-634C-9C92-33F241EBB511}" type="presParOf" srcId="{AB2A5CE8-4665-D046-8B86-64FC2626CF3A}" destId="{FA248DA0-39FB-9844-A755-15D5D3DA514F}" srcOrd="2" destOrd="0" presId="urn:microsoft.com/office/officeart/2008/layout/HalfCircleOrganizationChart"/>
    <dgm:cxn modelId="{119DFFC6-89C0-1147-95C7-F1FF386A7232}" type="presParOf" srcId="{92B6FEB0-4B5F-A446-AC3C-E73A7D747F15}" destId="{ED267E3B-C815-C345-958F-9E43B7FBFFF8}" srcOrd="2" destOrd="0" presId="urn:microsoft.com/office/officeart/2008/layout/HalfCircleOrganizationChart"/>
    <dgm:cxn modelId="{51571F7E-5444-2742-A227-A98D9B429E74}" type="presParOf" srcId="{E36FC40D-C1B2-A648-B138-7FCC0E00F9CE}" destId="{1E64DEFC-0E5D-3742-AE35-76BD5340857D}" srcOrd="2" destOrd="0" presId="urn:microsoft.com/office/officeart/2008/layout/HalfCircleOrganizationChart"/>
    <dgm:cxn modelId="{99D7A2A7-E3F0-3E4A-83CB-55D32BEEF5EE}" type="presParOf" srcId="{DF1A7A1B-D305-3D44-8D45-432F47C54AF8}" destId="{9A832F90-716F-0440-8213-879FF025AED4}" srcOrd="4" destOrd="0" presId="urn:microsoft.com/office/officeart/2008/layout/HalfCircleOrganizationChart"/>
    <dgm:cxn modelId="{9C6AE136-00E1-5C45-91A4-598833189EF3}" type="presParOf" srcId="{DF1A7A1B-D305-3D44-8D45-432F47C54AF8}" destId="{681AAA64-2324-5C46-8308-1A32CD69D0D2}" srcOrd="5" destOrd="0" presId="urn:microsoft.com/office/officeart/2008/layout/HalfCircleOrganizationChart"/>
    <dgm:cxn modelId="{2940C10F-2454-9640-B6AA-CDF10254309C}" type="presParOf" srcId="{681AAA64-2324-5C46-8308-1A32CD69D0D2}" destId="{98E8B52D-5AA1-274E-AB38-76DF55CD043B}" srcOrd="0" destOrd="0" presId="urn:microsoft.com/office/officeart/2008/layout/HalfCircleOrganizationChart"/>
    <dgm:cxn modelId="{A5F64137-5EBA-3440-B262-65DACF22215E}" type="presParOf" srcId="{98E8B52D-5AA1-274E-AB38-76DF55CD043B}" destId="{37A32D9B-A98F-0640-B4A4-2464CCE811C1}" srcOrd="0" destOrd="0" presId="urn:microsoft.com/office/officeart/2008/layout/HalfCircleOrganizationChart"/>
    <dgm:cxn modelId="{700AE971-43B3-2F45-BA00-3B046D2D0061}" type="presParOf" srcId="{98E8B52D-5AA1-274E-AB38-76DF55CD043B}" destId="{ED9F5971-F139-8C44-AC6F-FE0F61DB985F}" srcOrd="1" destOrd="0" presId="urn:microsoft.com/office/officeart/2008/layout/HalfCircleOrganizationChart"/>
    <dgm:cxn modelId="{2D45A353-A90C-C14A-A975-A3B0C3EF8E06}" type="presParOf" srcId="{98E8B52D-5AA1-274E-AB38-76DF55CD043B}" destId="{FB5A9D33-33C7-874A-8B93-16AD211F168A}" srcOrd="2" destOrd="0" presId="urn:microsoft.com/office/officeart/2008/layout/HalfCircleOrganizationChart"/>
    <dgm:cxn modelId="{50D563C4-7394-C54E-9CE8-38F5DE6D3165}" type="presParOf" srcId="{98E8B52D-5AA1-274E-AB38-76DF55CD043B}" destId="{CEF60013-96E6-8A47-97A3-CB4558DD9FC2}" srcOrd="3" destOrd="0" presId="urn:microsoft.com/office/officeart/2008/layout/HalfCircleOrganizationChart"/>
    <dgm:cxn modelId="{8B38D586-EE61-EC40-849D-4EE6CB871BB1}" type="presParOf" srcId="{681AAA64-2324-5C46-8308-1A32CD69D0D2}" destId="{1CA59EF1-9B6F-E740-8EBC-FDC177A22E5A}" srcOrd="1" destOrd="0" presId="urn:microsoft.com/office/officeart/2008/layout/HalfCircleOrganizationChart"/>
    <dgm:cxn modelId="{7FFF89BB-DA28-F94B-9496-79E3EB10ADCF}" type="presParOf" srcId="{681AAA64-2324-5C46-8308-1A32CD69D0D2}" destId="{99CC5204-341A-FE4F-B768-B37103DF8826}" srcOrd="2" destOrd="0" presId="urn:microsoft.com/office/officeart/2008/layout/HalfCircleOrganizationChart"/>
    <dgm:cxn modelId="{2C8F6B6C-B8E0-0941-8FC2-C9DBC0770538}" type="presParOf" srcId="{DF1A7A1B-D305-3D44-8D45-432F47C54AF8}" destId="{4D91E484-25E5-6749-ADC1-D45512464A2D}" srcOrd="6" destOrd="0" presId="urn:microsoft.com/office/officeart/2008/layout/HalfCircleOrganizationChart"/>
    <dgm:cxn modelId="{B277EED6-5155-8A46-99DD-4E2E2317AF89}" type="presParOf" srcId="{DF1A7A1B-D305-3D44-8D45-432F47C54AF8}" destId="{C0527A07-878F-DE40-A0F0-08E2D59D11E8}" srcOrd="7" destOrd="0" presId="urn:microsoft.com/office/officeart/2008/layout/HalfCircleOrganizationChart"/>
    <dgm:cxn modelId="{00107683-DF4D-9645-AB98-BF2312032441}" type="presParOf" srcId="{C0527A07-878F-DE40-A0F0-08E2D59D11E8}" destId="{CB073D83-5CF9-1D4D-8D05-16BC35281299}" srcOrd="0" destOrd="0" presId="urn:microsoft.com/office/officeart/2008/layout/HalfCircleOrganizationChart"/>
    <dgm:cxn modelId="{170BA258-856A-FD44-8CD6-08D6C1A1AC1B}" type="presParOf" srcId="{CB073D83-5CF9-1D4D-8D05-16BC35281299}" destId="{7992E425-0EBE-DA4B-B6CC-F0D32A320A9F}" srcOrd="0" destOrd="0" presId="urn:microsoft.com/office/officeart/2008/layout/HalfCircleOrganizationChart"/>
    <dgm:cxn modelId="{D3F51939-8080-B041-A854-11AC74E036BD}" type="presParOf" srcId="{CB073D83-5CF9-1D4D-8D05-16BC35281299}" destId="{CC5F8E54-D25D-BE46-A667-FCE7CBF8575D}" srcOrd="1" destOrd="0" presId="urn:microsoft.com/office/officeart/2008/layout/HalfCircleOrganizationChart"/>
    <dgm:cxn modelId="{7548B60A-408A-7744-B538-CC9B41632088}" type="presParOf" srcId="{CB073D83-5CF9-1D4D-8D05-16BC35281299}" destId="{64CC4053-8DD0-E740-BE34-32893DF8CDFF}" srcOrd="2" destOrd="0" presId="urn:microsoft.com/office/officeart/2008/layout/HalfCircleOrganizationChart"/>
    <dgm:cxn modelId="{BD014B57-0180-6F48-9C6F-CFD44C962C7F}" type="presParOf" srcId="{CB073D83-5CF9-1D4D-8D05-16BC35281299}" destId="{872233C5-00FB-EE4E-A3D9-71C09D6D706E}" srcOrd="3" destOrd="0" presId="urn:microsoft.com/office/officeart/2008/layout/HalfCircleOrganizationChart"/>
    <dgm:cxn modelId="{25535A0F-16C6-3A4A-B603-75F8A656B27D}" type="presParOf" srcId="{C0527A07-878F-DE40-A0F0-08E2D59D11E8}" destId="{441E1DC3-2F1C-5C4D-8ED1-93A83AAD4B34}" srcOrd="1" destOrd="0" presId="urn:microsoft.com/office/officeart/2008/layout/HalfCircleOrganizationChart"/>
    <dgm:cxn modelId="{E6A4E5B6-0E22-6346-AC43-C8CA14DBB23D}" type="presParOf" srcId="{C0527A07-878F-DE40-A0F0-08E2D59D11E8}" destId="{B23F1D01-5DB3-2943-A723-7738AAB79CEE}" srcOrd="2" destOrd="0" presId="urn:microsoft.com/office/officeart/2008/layout/HalfCircleOrganizationChart"/>
    <dgm:cxn modelId="{88D9CA2C-1AD0-D64E-A02F-2F16F8FE88A5}" type="presParOf" srcId="{DF1A7A1B-D305-3D44-8D45-432F47C54AF8}" destId="{E1A19351-B2AB-A041-98BE-DFB63A76093C}" srcOrd="8" destOrd="0" presId="urn:microsoft.com/office/officeart/2008/layout/HalfCircleOrganizationChart"/>
    <dgm:cxn modelId="{05512E2A-67C9-2843-865D-7ADA5309A13E}" type="presParOf" srcId="{DF1A7A1B-D305-3D44-8D45-432F47C54AF8}" destId="{D51D15D8-7CC3-8343-B14C-7210F92B56D5}" srcOrd="9" destOrd="0" presId="urn:microsoft.com/office/officeart/2008/layout/HalfCircleOrganizationChart"/>
    <dgm:cxn modelId="{A5AD3990-85BF-B64B-83E5-EB58C8947AAE}" type="presParOf" srcId="{D51D15D8-7CC3-8343-B14C-7210F92B56D5}" destId="{50947BA9-9976-5840-9B25-7F1F9D907920}" srcOrd="0" destOrd="0" presId="urn:microsoft.com/office/officeart/2008/layout/HalfCircleOrganizationChart"/>
    <dgm:cxn modelId="{78163036-596F-DC4C-B82F-D81AC105442A}" type="presParOf" srcId="{50947BA9-9976-5840-9B25-7F1F9D907920}" destId="{D7249765-5D87-2341-9630-7B6A325A2CB9}" srcOrd="0" destOrd="0" presId="urn:microsoft.com/office/officeart/2008/layout/HalfCircleOrganizationChart"/>
    <dgm:cxn modelId="{100E2358-5A3F-C84B-8336-CE44D4DFF8AF}" type="presParOf" srcId="{50947BA9-9976-5840-9B25-7F1F9D907920}" destId="{921B1487-0C30-B941-83F4-F9F9CC425D4A}" srcOrd="1" destOrd="0" presId="urn:microsoft.com/office/officeart/2008/layout/HalfCircleOrganizationChart"/>
    <dgm:cxn modelId="{9AF653E2-C6CC-BB4E-8D5A-89C181888762}" type="presParOf" srcId="{50947BA9-9976-5840-9B25-7F1F9D907920}" destId="{8F800680-B576-E247-9AA8-895FF40720CF}" srcOrd="2" destOrd="0" presId="urn:microsoft.com/office/officeart/2008/layout/HalfCircleOrganizationChart"/>
    <dgm:cxn modelId="{33080533-3064-4E43-868F-068B38CF4C96}" type="presParOf" srcId="{50947BA9-9976-5840-9B25-7F1F9D907920}" destId="{4AC24800-562A-FA4B-BB36-C0A8D40FDF11}" srcOrd="3" destOrd="0" presId="urn:microsoft.com/office/officeart/2008/layout/HalfCircleOrganizationChart"/>
    <dgm:cxn modelId="{17C4052F-8D0D-BC4D-8C59-D8F0AB2F4A7C}" type="presParOf" srcId="{D51D15D8-7CC3-8343-B14C-7210F92B56D5}" destId="{4DC786FE-6EA9-6743-BE41-1297B115D4E2}" srcOrd="1" destOrd="0" presId="urn:microsoft.com/office/officeart/2008/layout/HalfCircleOrganizationChart"/>
    <dgm:cxn modelId="{8D82BCD8-7F4F-1E43-84AF-5EDD444A36DB}" type="presParOf" srcId="{D51D15D8-7CC3-8343-B14C-7210F92B56D5}" destId="{879BAF62-1A1F-8843-B5B5-0A402AFCFB5F}" srcOrd="2" destOrd="0" presId="urn:microsoft.com/office/officeart/2008/layout/HalfCircleOrganizationChart"/>
    <dgm:cxn modelId="{C3B28B95-5E9A-B145-AD8E-5F53F1557E6F}" type="presParOf" srcId="{DF1A7A1B-D305-3D44-8D45-432F47C54AF8}" destId="{63E85C3A-1C68-5F4F-94FD-EC7948627104}" srcOrd="10" destOrd="0" presId="urn:microsoft.com/office/officeart/2008/layout/HalfCircleOrganizationChart"/>
    <dgm:cxn modelId="{24DA26CE-452D-5548-86A1-1E3E57060A57}" type="presParOf" srcId="{DF1A7A1B-D305-3D44-8D45-432F47C54AF8}" destId="{485E4EAE-701E-024E-B6B2-274F5F24859D}" srcOrd="11" destOrd="0" presId="urn:microsoft.com/office/officeart/2008/layout/HalfCircleOrganizationChart"/>
    <dgm:cxn modelId="{45D17B8D-7B49-9A4E-AF9D-7C82A8D8E92A}" type="presParOf" srcId="{485E4EAE-701E-024E-B6B2-274F5F24859D}" destId="{C1F8E658-2E64-5240-9E9B-D49C0F8A5D12}" srcOrd="0" destOrd="0" presId="urn:microsoft.com/office/officeart/2008/layout/HalfCircleOrganizationChart"/>
    <dgm:cxn modelId="{C9D99A6D-3FFD-0744-843D-20B6E6FB48F1}" type="presParOf" srcId="{C1F8E658-2E64-5240-9E9B-D49C0F8A5D12}" destId="{F0DB32E5-9E27-D34C-94A2-D7B77C089343}" srcOrd="0" destOrd="0" presId="urn:microsoft.com/office/officeart/2008/layout/HalfCircleOrganizationChart"/>
    <dgm:cxn modelId="{04548607-AA82-9E4D-9DDE-0482E81A3C8D}" type="presParOf" srcId="{C1F8E658-2E64-5240-9E9B-D49C0F8A5D12}" destId="{1D724EA7-F95E-D64F-BEBF-B40A6FF0A842}" srcOrd="1" destOrd="0" presId="urn:microsoft.com/office/officeart/2008/layout/HalfCircleOrganizationChart"/>
    <dgm:cxn modelId="{A930BFAD-3DB2-C442-8C8C-8C1120E64122}" type="presParOf" srcId="{C1F8E658-2E64-5240-9E9B-D49C0F8A5D12}" destId="{5ECC484B-6B99-2E47-BDAD-0AD95714B300}" srcOrd="2" destOrd="0" presId="urn:microsoft.com/office/officeart/2008/layout/HalfCircleOrganizationChart"/>
    <dgm:cxn modelId="{CB252F08-F7A6-D240-BE0E-F338033FC981}" type="presParOf" srcId="{C1F8E658-2E64-5240-9E9B-D49C0F8A5D12}" destId="{06E1BB5A-0A6F-7D46-B4AC-AA3A71E85665}" srcOrd="3" destOrd="0" presId="urn:microsoft.com/office/officeart/2008/layout/HalfCircleOrganizationChart"/>
    <dgm:cxn modelId="{DD43273E-F648-784C-8DB6-398FF1B4A324}" type="presParOf" srcId="{485E4EAE-701E-024E-B6B2-274F5F24859D}" destId="{7D320FB0-D6D0-564F-BFF8-107131A34AAB}" srcOrd="1" destOrd="0" presId="urn:microsoft.com/office/officeart/2008/layout/HalfCircleOrganizationChart"/>
    <dgm:cxn modelId="{593E8C26-1CAE-6C47-8788-A4E003024BDD}" type="presParOf" srcId="{485E4EAE-701E-024E-B6B2-274F5F24859D}" destId="{966D9FBB-FF6D-B04F-B2DB-0EACB9C6D731}" srcOrd="2" destOrd="0" presId="urn:microsoft.com/office/officeart/2008/layout/HalfCircleOrganizationChart"/>
    <dgm:cxn modelId="{FD8273E1-7EB5-9B4F-AFBB-E5127B8C3B82}" type="presParOf" srcId="{DF1A7A1B-D305-3D44-8D45-432F47C54AF8}" destId="{97404AE6-3B86-064E-BE4C-2391539C3C73}" srcOrd="12" destOrd="0" presId="urn:microsoft.com/office/officeart/2008/layout/HalfCircleOrganizationChart"/>
    <dgm:cxn modelId="{62C4626D-90B1-7B46-B3A5-89365F597CD9}" type="presParOf" srcId="{DF1A7A1B-D305-3D44-8D45-432F47C54AF8}" destId="{FDBD44C4-A66B-D742-A756-0525A0A555F7}" srcOrd="13" destOrd="0" presId="urn:microsoft.com/office/officeart/2008/layout/HalfCircleOrganizationChart"/>
    <dgm:cxn modelId="{AFB27C6F-CCBB-7C45-AB56-41D7C2D31703}" type="presParOf" srcId="{FDBD44C4-A66B-D742-A756-0525A0A555F7}" destId="{C72046CB-450C-E746-A37A-58A11050304E}" srcOrd="0" destOrd="0" presId="urn:microsoft.com/office/officeart/2008/layout/HalfCircleOrganizationChart"/>
    <dgm:cxn modelId="{D7812552-E5E4-1B44-9052-89237EDB3052}" type="presParOf" srcId="{C72046CB-450C-E746-A37A-58A11050304E}" destId="{47659635-F56A-284C-AFAD-7FE5BBABB291}" srcOrd="0" destOrd="0" presId="urn:microsoft.com/office/officeart/2008/layout/HalfCircleOrganizationChart"/>
    <dgm:cxn modelId="{59991F2B-7FEC-2743-B471-22BF1D5A73D1}" type="presParOf" srcId="{C72046CB-450C-E746-A37A-58A11050304E}" destId="{A63005F4-4BD8-4141-99E2-A3B3DB35074D}" srcOrd="1" destOrd="0" presId="urn:microsoft.com/office/officeart/2008/layout/HalfCircleOrganizationChart"/>
    <dgm:cxn modelId="{314741CA-A33F-724C-8069-09122DFC5ADD}" type="presParOf" srcId="{C72046CB-450C-E746-A37A-58A11050304E}" destId="{B187F2A5-9826-6C4D-9BA7-750042A9962B}" srcOrd="2" destOrd="0" presId="urn:microsoft.com/office/officeart/2008/layout/HalfCircleOrganizationChart"/>
    <dgm:cxn modelId="{0C0ECE50-EDA0-9246-9AAE-7A8CAE2D2BE1}" type="presParOf" srcId="{C72046CB-450C-E746-A37A-58A11050304E}" destId="{0931B37C-8E8F-794E-A2EB-271F7A88660A}" srcOrd="3" destOrd="0" presId="urn:microsoft.com/office/officeart/2008/layout/HalfCircleOrganizationChart"/>
    <dgm:cxn modelId="{3672D437-A764-E240-A9D4-4E240F6E40DE}" type="presParOf" srcId="{FDBD44C4-A66B-D742-A756-0525A0A555F7}" destId="{493697C4-F02A-6947-B61E-3DB8C810A1D2}" srcOrd="1" destOrd="0" presId="urn:microsoft.com/office/officeart/2008/layout/HalfCircleOrganizationChart"/>
    <dgm:cxn modelId="{CBDF92ED-47B2-0C41-AF8A-D9F3049E1A11}" type="presParOf" srcId="{FDBD44C4-A66B-D742-A756-0525A0A555F7}" destId="{B5E806CC-4FC3-3249-8896-032B28B5D19D}" srcOrd="2" destOrd="0" presId="urn:microsoft.com/office/officeart/2008/layout/HalfCircleOrganizationChart"/>
    <dgm:cxn modelId="{9ED56BED-A7AC-3349-9657-7CE55678B1B2}" type="presParOf" srcId="{DF1A7A1B-D305-3D44-8D45-432F47C54AF8}" destId="{88FDA1D4-1E42-764B-A276-65849299257F}" srcOrd="14" destOrd="0" presId="urn:microsoft.com/office/officeart/2008/layout/HalfCircleOrganizationChart"/>
    <dgm:cxn modelId="{04376DB6-B162-F143-819F-D8E21001065D}" type="presParOf" srcId="{DF1A7A1B-D305-3D44-8D45-432F47C54AF8}" destId="{68A48211-9D46-2A46-9863-5B45DF8BD426}" srcOrd="15" destOrd="0" presId="urn:microsoft.com/office/officeart/2008/layout/HalfCircleOrganizationChart"/>
    <dgm:cxn modelId="{F6921A42-80FF-8141-B357-B7E35E507A2E}" type="presParOf" srcId="{68A48211-9D46-2A46-9863-5B45DF8BD426}" destId="{88B2B912-B2D1-3C4C-8E4A-FAADD8574071}" srcOrd="0" destOrd="0" presId="urn:microsoft.com/office/officeart/2008/layout/HalfCircleOrganizationChart"/>
    <dgm:cxn modelId="{7169E89A-EF00-2543-B18F-2E6BE6686C11}" type="presParOf" srcId="{88B2B912-B2D1-3C4C-8E4A-FAADD8574071}" destId="{686CC5BF-4374-E047-8130-EF90337A60BC}" srcOrd="0" destOrd="0" presId="urn:microsoft.com/office/officeart/2008/layout/HalfCircleOrganizationChart"/>
    <dgm:cxn modelId="{AEA79810-8616-4340-86F8-16B60FBDB84C}" type="presParOf" srcId="{88B2B912-B2D1-3C4C-8E4A-FAADD8574071}" destId="{7D3D046B-7ED7-0A4F-8CF7-21F8CACE7814}" srcOrd="1" destOrd="0" presId="urn:microsoft.com/office/officeart/2008/layout/HalfCircleOrganizationChart"/>
    <dgm:cxn modelId="{474073E6-EF07-A347-A5E0-CF8BC178D1DA}" type="presParOf" srcId="{88B2B912-B2D1-3C4C-8E4A-FAADD8574071}" destId="{4C30B598-AB6E-E64B-A059-3261BF6FAC02}" srcOrd="2" destOrd="0" presId="urn:microsoft.com/office/officeart/2008/layout/HalfCircleOrganizationChart"/>
    <dgm:cxn modelId="{34F3C33E-1593-C643-87AB-D6A9A5B2FEEB}" type="presParOf" srcId="{88B2B912-B2D1-3C4C-8E4A-FAADD8574071}" destId="{15389932-CCD0-7348-9164-B8B3FEE79A61}" srcOrd="3" destOrd="0" presId="urn:microsoft.com/office/officeart/2008/layout/HalfCircleOrganizationChart"/>
    <dgm:cxn modelId="{AA80A488-D79E-4044-84BC-8EF03E705EF7}" type="presParOf" srcId="{68A48211-9D46-2A46-9863-5B45DF8BD426}" destId="{908CB88B-A15E-B644-A89F-07EFCBC13731}" srcOrd="1" destOrd="0" presId="urn:microsoft.com/office/officeart/2008/layout/HalfCircleOrganizationChart"/>
    <dgm:cxn modelId="{D967EB5B-8581-9C43-A94D-213050A921B2}" type="presParOf" srcId="{908CB88B-A15E-B644-A89F-07EFCBC13731}" destId="{5B05F418-9B9A-5D48-8CE1-A5B2BD5DD126}" srcOrd="0" destOrd="0" presId="urn:microsoft.com/office/officeart/2008/layout/HalfCircleOrganizationChart"/>
    <dgm:cxn modelId="{87F13D90-A97B-5849-989D-212973FD596F}" type="presParOf" srcId="{908CB88B-A15E-B644-A89F-07EFCBC13731}" destId="{CC07AD2A-DF49-2F40-9A52-0142A646F425}" srcOrd="1" destOrd="0" presId="urn:microsoft.com/office/officeart/2008/layout/HalfCircleOrganizationChart"/>
    <dgm:cxn modelId="{FA5FDADA-892F-2E4C-BDA2-0A89A39ACAE7}" type="presParOf" srcId="{CC07AD2A-DF49-2F40-9A52-0142A646F425}" destId="{FC4A2B23-7DE4-6642-8237-E5E03C97FA9B}" srcOrd="0" destOrd="0" presId="urn:microsoft.com/office/officeart/2008/layout/HalfCircleOrganizationChart"/>
    <dgm:cxn modelId="{EF3F8452-3CFB-794C-AEFE-61B5988D7B2A}" type="presParOf" srcId="{FC4A2B23-7DE4-6642-8237-E5E03C97FA9B}" destId="{5CFC7636-A925-5F41-BDBB-1E8F94DB780B}" srcOrd="0" destOrd="0" presId="urn:microsoft.com/office/officeart/2008/layout/HalfCircleOrganizationChart"/>
    <dgm:cxn modelId="{724A5DC7-3E07-054F-B655-2402F0FB3F34}" type="presParOf" srcId="{FC4A2B23-7DE4-6642-8237-E5E03C97FA9B}" destId="{85B7231A-FE7D-284E-86BB-A514877A66B9}" srcOrd="1" destOrd="0" presId="urn:microsoft.com/office/officeart/2008/layout/HalfCircleOrganizationChart"/>
    <dgm:cxn modelId="{144B9EDD-BBB0-E14E-993B-FB0F15B282F8}" type="presParOf" srcId="{FC4A2B23-7DE4-6642-8237-E5E03C97FA9B}" destId="{BC217814-11F5-6543-A84F-66B557FEC956}" srcOrd="2" destOrd="0" presId="urn:microsoft.com/office/officeart/2008/layout/HalfCircleOrganizationChart"/>
    <dgm:cxn modelId="{670B46BC-9F46-C649-B9F4-A4CD4F2E71B7}" type="presParOf" srcId="{FC4A2B23-7DE4-6642-8237-E5E03C97FA9B}" destId="{BFBA327F-EF51-E145-9DA5-EE4438F91A44}" srcOrd="3" destOrd="0" presId="urn:microsoft.com/office/officeart/2008/layout/HalfCircleOrganizationChart"/>
    <dgm:cxn modelId="{FCE929F8-8D43-104B-B7D9-6CF34482799B}" type="presParOf" srcId="{CC07AD2A-DF49-2F40-9A52-0142A646F425}" destId="{92240FCF-67E7-CB4A-A116-2CE77972F020}" srcOrd="1" destOrd="0" presId="urn:microsoft.com/office/officeart/2008/layout/HalfCircleOrganizationChart"/>
    <dgm:cxn modelId="{083E7F23-76A7-2F46-A698-317EFD8569A7}" type="presParOf" srcId="{CC07AD2A-DF49-2F40-9A52-0142A646F425}" destId="{88201BD2-901F-0D45-B503-80617A777352}" srcOrd="2" destOrd="0" presId="urn:microsoft.com/office/officeart/2008/layout/HalfCircleOrganizationChart"/>
    <dgm:cxn modelId="{1309D6A8-CAC4-3844-B506-721C4E5E544A}" type="presParOf" srcId="{908CB88B-A15E-B644-A89F-07EFCBC13731}" destId="{7AC205E6-5027-664D-AA36-AFE4A7613A60}" srcOrd="2" destOrd="0" presId="urn:microsoft.com/office/officeart/2008/layout/HalfCircleOrganizationChart"/>
    <dgm:cxn modelId="{F4D1F460-21C1-AB45-B186-7DC9E3EB6FF7}" type="presParOf" srcId="{908CB88B-A15E-B644-A89F-07EFCBC13731}" destId="{73FA3165-7D1F-1247-AFDF-50EF5B07D104}" srcOrd="3" destOrd="0" presId="urn:microsoft.com/office/officeart/2008/layout/HalfCircleOrganizationChart"/>
    <dgm:cxn modelId="{D0285EDD-3E49-3544-948A-71B5DB736B51}" type="presParOf" srcId="{73FA3165-7D1F-1247-AFDF-50EF5B07D104}" destId="{36799912-CB1F-E948-B87F-845987024E6A}" srcOrd="0" destOrd="0" presId="urn:microsoft.com/office/officeart/2008/layout/HalfCircleOrganizationChart"/>
    <dgm:cxn modelId="{442B30F2-9EAB-3349-B64F-34ABE1B0FBAF}" type="presParOf" srcId="{36799912-CB1F-E948-B87F-845987024E6A}" destId="{625A5F76-FCC6-DF42-AF64-DF7B11997207}" srcOrd="0" destOrd="0" presId="urn:microsoft.com/office/officeart/2008/layout/HalfCircleOrganizationChart"/>
    <dgm:cxn modelId="{AD51A5A4-33A7-1B44-B84B-B8EAD5D38519}" type="presParOf" srcId="{36799912-CB1F-E948-B87F-845987024E6A}" destId="{8B672F63-48F8-EE46-8F44-11E18E5218E4}" srcOrd="1" destOrd="0" presId="urn:microsoft.com/office/officeart/2008/layout/HalfCircleOrganizationChart"/>
    <dgm:cxn modelId="{17170F0E-B6C4-AF4A-8E0F-1CBACD46C0CE}" type="presParOf" srcId="{36799912-CB1F-E948-B87F-845987024E6A}" destId="{8645C583-4F4A-CB40-8CB4-CC287909930E}" srcOrd="2" destOrd="0" presId="urn:microsoft.com/office/officeart/2008/layout/HalfCircleOrganizationChart"/>
    <dgm:cxn modelId="{D3BC777A-72C5-044B-A702-3712CDBE2837}" type="presParOf" srcId="{36799912-CB1F-E948-B87F-845987024E6A}" destId="{1516F0CC-42D8-8F43-BCFC-9F5E5529C9BB}" srcOrd="3" destOrd="0" presId="urn:microsoft.com/office/officeart/2008/layout/HalfCircleOrganizationChart"/>
    <dgm:cxn modelId="{57CABCF5-1B59-B448-BD16-4B9B7B9BE3F9}" type="presParOf" srcId="{73FA3165-7D1F-1247-AFDF-50EF5B07D104}" destId="{4629CD8A-E23F-5943-9D7F-5F3C087FF48F}" srcOrd="1" destOrd="0" presId="urn:microsoft.com/office/officeart/2008/layout/HalfCircleOrganizationChart"/>
    <dgm:cxn modelId="{50716014-BB00-BB4D-9307-4DD5562E3AC9}" type="presParOf" srcId="{73FA3165-7D1F-1247-AFDF-50EF5B07D104}" destId="{25BFEE60-85D9-154D-A5E5-261A3593EFD0}" srcOrd="2" destOrd="0" presId="urn:microsoft.com/office/officeart/2008/layout/HalfCircleOrganizationChart"/>
    <dgm:cxn modelId="{F477274F-E82B-9940-8682-DFB064035272}" type="presParOf" srcId="{68A48211-9D46-2A46-9863-5B45DF8BD426}" destId="{7C6A4378-412C-CC47-9C98-75C4087B584A}" srcOrd="2" destOrd="0" presId="urn:microsoft.com/office/officeart/2008/layout/HalfCircleOrganizationChart"/>
    <dgm:cxn modelId="{3E123FF3-230B-1B40-B6DD-0C830C67E549}" type="presParOf" srcId="{DF1A7A1B-D305-3D44-8D45-432F47C54AF8}" destId="{31C5AEE3-BD8A-5640-81BF-465C27ADD967}" srcOrd="16" destOrd="0" presId="urn:microsoft.com/office/officeart/2008/layout/HalfCircleOrganizationChart"/>
    <dgm:cxn modelId="{1CE3E247-874D-A142-B4AE-70B2C1E09185}" type="presParOf" srcId="{DF1A7A1B-D305-3D44-8D45-432F47C54AF8}" destId="{AF3ABA1E-73E0-784C-A2A8-C209C7FE2D5A}" srcOrd="17" destOrd="0" presId="urn:microsoft.com/office/officeart/2008/layout/HalfCircleOrganizationChart"/>
    <dgm:cxn modelId="{C24CE924-434C-E447-A1A1-D3FEC761E604}" type="presParOf" srcId="{AF3ABA1E-73E0-784C-A2A8-C209C7FE2D5A}" destId="{381B0FFD-34D3-374B-980A-71A038547A33}" srcOrd="0" destOrd="0" presId="urn:microsoft.com/office/officeart/2008/layout/HalfCircleOrganizationChart"/>
    <dgm:cxn modelId="{C4A45753-7739-4642-855D-769127AECFD5}" type="presParOf" srcId="{381B0FFD-34D3-374B-980A-71A038547A33}" destId="{B7817AA0-4DD5-0044-B9AE-F006B0E364FD}" srcOrd="0" destOrd="0" presId="urn:microsoft.com/office/officeart/2008/layout/HalfCircleOrganizationChart"/>
    <dgm:cxn modelId="{D147CFDF-5531-6F43-A11F-11A16C935C2D}" type="presParOf" srcId="{381B0FFD-34D3-374B-980A-71A038547A33}" destId="{5C123F3A-3649-C84D-9525-E4E77FFEA7C6}" srcOrd="1" destOrd="0" presId="urn:microsoft.com/office/officeart/2008/layout/HalfCircleOrganizationChart"/>
    <dgm:cxn modelId="{0C96E0A4-70D0-5144-A754-F83BFD29657C}" type="presParOf" srcId="{381B0FFD-34D3-374B-980A-71A038547A33}" destId="{FECF835F-CBA3-914F-A0E4-16301C5651E6}" srcOrd="2" destOrd="0" presId="urn:microsoft.com/office/officeart/2008/layout/HalfCircleOrganizationChart"/>
    <dgm:cxn modelId="{6A543875-3A5F-4A49-81B5-C80CBE61F16D}" type="presParOf" srcId="{381B0FFD-34D3-374B-980A-71A038547A33}" destId="{6CD53A48-80C8-3F44-A2C4-D30417126C0F}" srcOrd="3" destOrd="0" presId="urn:microsoft.com/office/officeart/2008/layout/HalfCircleOrganizationChart"/>
    <dgm:cxn modelId="{41A53BC3-FF7D-7949-81F5-60C410EDC059}" type="presParOf" srcId="{AF3ABA1E-73E0-784C-A2A8-C209C7FE2D5A}" destId="{1BDD28C6-D9AA-FB42-A434-53A99E3E1A1E}" srcOrd="1" destOrd="0" presId="urn:microsoft.com/office/officeart/2008/layout/HalfCircleOrganizationChart"/>
    <dgm:cxn modelId="{AF44056E-C0F8-7241-98F4-9A8EED94F105}" type="presParOf" srcId="{1BDD28C6-D9AA-FB42-A434-53A99E3E1A1E}" destId="{3CBDE81A-73AB-7E42-9E3A-3FE89BD62579}" srcOrd="0" destOrd="0" presId="urn:microsoft.com/office/officeart/2008/layout/HalfCircleOrganizationChart"/>
    <dgm:cxn modelId="{992F4A48-8B48-704C-9091-FD94578F4DA9}" type="presParOf" srcId="{1BDD28C6-D9AA-FB42-A434-53A99E3E1A1E}" destId="{6B11B87E-A6A5-194C-AE9D-BA978D00C026}" srcOrd="1" destOrd="0" presId="urn:microsoft.com/office/officeart/2008/layout/HalfCircleOrganizationChart"/>
    <dgm:cxn modelId="{2D8A0688-7766-8E49-9B96-A5DB39AEFAB1}" type="presParOf" srcId="{6B11B87E-A6A5-194C-AE9D-BA978D00C026}" destId="{04AA4E25-9315-A142-84BC-4866B4696D56}" srcOrd="0" destOrd="0" presId="urn:microsoft.com/office/officeart/2008/layout/HalfCircleOrganizationChart"/>
    <dgm:cxn modelId="{3BB2F53E-0580-E54D-A237-DC1E57A9DB01}" type="presParOf" srcId="{04AA4E25-9315-A142-84BC-4866B4696D56}" destId="{F5746F55-7751-6D43-BD0C-BF0908A0A1D8}" srcOrd="0" destOrd="0" presId="urn:microsoft.com/office/officeart/2008/layout/HalfCircleOrganizationChart"/>
    <dgm:cxn modelId="{CE3FCCDE-1605-7A4B-A973-1C8A1CF65057}" type="presParOf" srcId="{04AA4E25-9315-A142-84BC-4866B4696D56}" destId="{361C192C-3FD8-004A-AF3D-5F36AA5688EF}" srcOrd="1" destOrd="0" presId="urn:microsoft.com/office/officeart/2008/layout/HalfCircleOrganizationChart"/>
    <dgm:cxn modelId="{C01F8540-7756-5043-A5CD-A3C3AEAAEBCA}" type="presParOf" srcId="{04AA4E25-9315-A142-84BC-4866B4696D56}" destId="{22CD511E-028C-FC43-A194-89F837A4C5BC}" srcOrd="2" destOrd="0" presId="urn:microsoft.com/office/officeart/2008/layout/HalfCircleOrganizationChart"/>
    <dgm:cxn modelId="{D5E2072C-C349-5946-B171-427A2EFDBDD2}" type="presParOf" srcId="{04AA4E25-9315-A142-84BC-4866B4696D56}" destId="{AD05A238-1272-D144-B154-C9E15ACCD581}" srcOrd="3" destOrd="0" presId="urn:microsoft.com/office/officeart/2008/layout/HalfCircleOrganizationChart"/>
    <dgm:cxn modelId="{0D4BF871-509A-8240-8737-A90A4B8DDE51}" type="presParOf" srcId="{6B11B87E-A6A5-194C-AE9D-BA978D00C026}" destId="{7307D7C3-672C-2B4D-965B-3A891CBA178D}" srcOrd="1" destOrd="0" presId="urn:microsoft.com/office/officeart/2008/layout/HalfCircleOrganizationChart"/>
    <dgm:cxn modelId="{996DED9C-BA8D-804D-AFB9-F398CAA36FD9}" type="presParOf" srcId="{6B11B87E-A6A5-194C-AE9D-BA978D00C026}" destId="{A8EDD02B-654B-9B4B-B994-FECDCC9434D9}" srcOrd="2" destOrd="0" presId="urn:microsoft.com/office/officeart/2008/layout/HalfCircleOrganizationChart"/>
    <dgm:cxn modelId="{86B6A560-8071-4446-8AC4-205F1DD5EEE2}" type="presParOf" srcId="{1BDD28C6-D9AA-FB42-A434-53A99E3E1A1E}" destId="{E6DC9DB3-7376-A745-840E-581CC21A8636}" srcOrd="2" destOrd="0" presId="urn:microsoft.com/office/officeart/2008/layout/HalfCircleOrganizationChart"/>
    <dgm:cxn modelId="{040F3FCA-89B4-BB45-8D7F-7DA74073CBBE}" type="presParOf" srcId="{1BDD28C6-D9AA-FB42-A434-53A99E3E1A1E}" destId="{496FA684-1929-0949-9335-ADE495FC7DDA}" srcOrd="3" destOrd="0" presId="urn:microsoft.com/office/officeart/2008/layout/HalfCircleOrganizationChart"/>
    <dgm:cxn modelId="{AF5DFB30-75CF-BA47-B4C5-17CDAC495432}" type="presParOf" srcId="{496FA684-1929-0949-9335-ADE495FC7DDA}" destId="{55801E83-6912-2345-8E97-6924EB288979}" srcOrd="0" destOrd="0" presId="urn:microsoft.com/office/officeart/2008/layout/HalfCircleOrganizationChart"/>
    <dgm:cxn modelId="{7637B00B-49D8-BD48-A865-8BC0082B44A3}" type="presParOf" srcId="{55801E83-6912-2345-8E97-6924EB288979}" destId="{13E28739-DD79-BD47-92CC-83C374FC8F03}" srcOrd="0" destOrd="0" presId="urn:microsoft.com/office/officeart/2008/layout/HalfCircleOrganizationChart"/>
    <dgm:cxn modelId="{53813069-6B02-9C49-B4F2-E95DFEAA3571}" type="presParOf" srcId="{55801E83-6912-2345-8E97-6924EB288979}" destId="{2F6FAEBE-5BD2-F54C-A96F-B7FE51F560FE}" srcOrd="1" destOrd="0" presId="urn:microsoft.com/office/officeart/2008/layout/HalfCircleOrganizationChart"/>
    <dgm:cxn modelId="{7D179631-AED9-4242-B28A-F9FF9E42F4C5}" type="presParOf" srcId="{55801E83-6912-2345-8E97-6924EB288979}" destId="{93557A5F-FE14-EF49-B5D1-08CE4D4F3F18}" srcOrd="2" destOrd="0" presId="urn:microsoft.com/office/officeart/2008/layout/HalfCircleOrganizationChart"/>
    <dgm:cxn modelId="{E6C4201C-ED25-E242-AE4D-07BB3AE180F8}" type="presParOf" srcId="{55801E83-6912-2345-8E97-6924EB288979}" destId="{5CCD33DD-926F-B940-A0C2-21DCCCBCF0CB}" srcOrd="3" destOrd="0" presId="urn:microsoft.com/office/officeart/2008/layout/HalfCircleOrganizationChart"/>
    <dgm:cxn modelId="{D37649FF-A8BD-294B-A6AB-79192633B905}" type="presParOf" srcId="{496FA684-1929-0949-9335-ADE495FC7DDA}" destId="{DF836FF9-5FCD-B34C-A736-86EFBAF2DDA5}" srcOrd="1" destOrd="0" presId="urn:microsoft.com/office/officeart/2008/layout/HalfCircleOrganizationChart"/>
    <dgm:cxn modelId="{84CAA433-45EE-EF47-BFBA-CB6E6483EC9A}" type="presParOf" srcId="{496FA684-1929-0949-9335-ADE495FC7DDA}" destId="{602D4488-D663-8444-A9CA-6BB0D1CE776A}" srcOrd="2" destOrd="0" presId="urn:microsoft.com/office/officeart/2008/layout/HalfCircleOrganizationChart"/>
    <dgm:cxn modelId="{817B41AD-4A2A-1742-A862-21362E87F7E2}" type="presParOf" srcId="{1BDD28C6-D9AA-FB42-A434-53A99E3E1A1E}" destId="{C93D3F07-E6E4-A548-BAF1-D81C4E21BAF9}" srcOrd="4" destOrd="0" presId="urn:microsoft.com/office/officeart/2008/layout/HalfCircleOrganizationChart"/>
    <dgm:cxn modelId="{69E0ECF0-B64A-6B4A-9286-5190908840A1}" type="presParOf" srcId="{1BDD28C6-D9AA-FB42-A434-53A99E3E1A1E}" destId="{1D9AB4C0-1F93-2A4F-B7A6-49C07C2443A1}" srcOrd="5" destOrd="0" presId="urn:microsoft.com/office/officeart/2008/layout/HalfCircleOrganizationChart"/>
    <dgm:cxn modelId="{1F3CF172-17FF-E74E-9297-C7DF1557D933}" type="presParOf" srcId="{1D9AB4C0-1F93-2A4F-B7A6-49C07C2443A1}" destId="{FED60DC8-0F50-3E4B-9C98-774031D5CDAE}" srcOrd="0" destOrd="0" presId="urn:microsoft.com/office/officeart/2008/layout/HalfCircleOrganizationChart"/>
    <dgm:cxn modelId="{AAEB2186-1EC8-4F4E-BE66-ACBA1FAEA4CB}" type="presParOf" srcId="{FED60DC8-0F50-3E4B-9C98-774031D5CDAE}" destId="{7A97299D-20AF-D04D-91A1-86BA1F43B91B}" srcOrd="0" destOrd="0" presId="urn:microsoft.com/office/officeart/2008/layout/HalfCircleOrganizationChart"/>
    <dgm:cxn modelId="{875C492C-8632-8E4B-B8BA-446FEE156E0E}" type="presParOf" srcId="{FED60DC8-0F50-3E4B-9C98-774031D5CDAE}" destId="{65E7171B-D682-4644-956E-95B5ECBCE01E}" srcOrd="1" destOrd="0" presId="urn:microsoft.com/office/officeart/2008/layout/HalfCircleOrganizationChart"/>
    <dgm:cxn modelId="{B6AF34D6-FC79-C742-993D-43B23CEC3DC5}" type="presParOf" srcId="{FED60DC8-0F50-3E4B-9C98-774031D5CDAE}" destId="{1BF5B1B3-8E49-D345-AB7A-E13FE3B177A0}" srcOrd="2" destOrd="0" presId="urn:microsoft.com/office/officeart/2008/layout/HalfCircleOrganizationChart"/>
    <dgm:cxn modelId="{0B973C9A-C0C7-0F46-875E-4445A0661C22}" type="presParOf" srcId="{FED60DC8-0F50-3E4B-9C98-774031D5CDAE}" destId="{ACDA57DB-8A83-A643-A98E-69D71CEEF369}" srcOrd="3" destOrd="0" presId="urn:microsoft.com/office/officeart/2008/layout/HalfCircleOrganizationChart"/>
    <dgm:cxn modelId="{27415036-B93D-B449-AD93-577E4F53A916}" type="presParOf" srcId="{1D9AB4C0-1F93-2A4F-B7A6-49C07C2443A1}" destId="{677F8649-FE6B-474C-8CFC-660BB5F88674}" srcOrd="1" destOrd="0" presId="urn:microsoft.com/office/officeart/2008/layout/HalfCircleOrganizationChart"/>
    <dgm:cxn modelId="{CA7E9494-87FE-F746-80F2-F035179DDE75}" type="presParOf" srcId="{1D9AB4C0-1F93-2A4F-B7A6-49C07C2443A1}" destId="{78BE5C86-0EB3-8847-B8C9-865EC402FDD2}" srcOrd="2" destOrd="0" presId="urn:microsoft.com/office/officeart/2008/layout/HalfCircleOrganizationChart"/>
    <dgm:cxn modelId="{BC0617A1-5CFE-664C-94FB-CD063A7285C3}" type="presParOf" srcId="{1BDD28C6-D9AA-FB42-A434-53A99E3E1A1E}" destId="{94E6F24D-CCA0-9D46-B191-531BFDFC67B9}" srcOrd="6" destOrd="0" presId="urn:microsoft.com/office/officeart/2008/layout/HalfCircleOrganizationChart"/>
    <dgm:cxn modelId="{634D9565-220D-AB4A-96B8-767A9C71E149}" type="presParOf" srcId="{1BDD28C6-D9AA-FB42-A434-53A99E3E1A1E}" destId="{E4D66B5B-5255-CE46-98A2-A6A0F1C35158}" srcOrd="7" destOrd="0" presId="urn:microsoft.com/office/officeart/2008/layout/HalfCircleOrganizationChart"/>
    <dgm:cxn modelId="{A6B55CC6-84E8-524C-80B7-3E3F92DE6942}" type="presParOf" srcId="{E4D66B5B-5255-CE46-98A2-A6A0F1C35158}" destId="{60D88976-540F-6B49-8BFB-2CADAD88964E}" srcOrd="0" destOrd="0" presId="urn:microsoft.com/office/officeart/2008/layout/HalfCircleOrganizationChart"/>
    <dgm:cxn modelId="{3473682C-BB2B-624A-94A3-7F0401D4A718}" type="presParOf" srcId="{60D88976-540F-6B49-8BFB-2CADAD88964E}" destId="{3B2EA53B-BB64-164E-A358-A81CE014626B}" srcOrd="0" destOrd="0" presId="urn:microsoft.com/office/officeart/2008/layout/HalfCircleOrganizationChart"/>
    <dgm:cxn modelId="{FE137F03-B820-2E4D-B850-08FB283E72C8}" type="presParOf" srcId="{60D88976-540F-6B49-8BFB-2CADAD88964E}" destId="{441F2240-2B8F-AA49-B966-F6729AE63050}" srcOrd="1" destOrd="0" presId="urn:microsoft.com/office/officeart/2008/layout/HalfCircleOrganizationChart"/>
    <dgm:cxn modelId="{C1EA37F1-73FF-E743-91A0-86A2E6CD3B9C}" type="presParOf" srcId="{60D88976-540F-6B49-8BFB-2CADAD88964E}" destId="{C6C666AE-7D0E-BF4E-9861-220AE7CFC30F}" srcOrd="2" destOrd="0" presId="urn:microsoft.com/office/officeart/2008/layout/HalfCircleOrganizationChart"/>
    <dgm:cxn modelId="{32BAD4F2-ED87-4242-978A-4A89E1083031}" type="presParOf" srcId="{60D88976-540F-6B49-8BFB-2CADAD88964E}" destId="{609B7472-90E1-1941-BBA6-FFCACE29B388}" srcOrd="3" destOrd="0" presId="urn:microsoft.com/office/officeart/2008/layout/HalfCircleOrganizationChart"/>
    <dgm:cxn modelId="{C8F859EC-1A8F-424D-ADDE-9762E3F8FCCA}" type="presParOf" srcId="{E4D66B5B-5255-CE46-98A2-A6A0F1C35158}" destId="{263B2876-6387-AD46-A0B0-2A3E865503AF}" srcOrd="1" destOrd="0" presId="urn:microsoft.com/office/officeart/2008/layout/HalfCircleOrganizationChart"/>
    <dgm:cxn modelId="{B8575487-E9E2-F743-A1E4-489F66560722}" type="presParOf" srcId="{E4D66B5B-5255-CE46-98A2-A6A0F1C35158}" destId="{985644F7-CA89-8A46-A7E7-88ED7E190EB6}" srcOrd="2" destOrd="0" presId="urn:microsoft.com/office/officeart/2008/layout/HalfCircleOrganizationChart"/>
    <dgm:cxn modelId="{CA767490-CBA3-0E4E-AC0F-8EBD3DDBB561}" type="presParOf" srcId="{AF3ABA1E-73E0-784C-A2A8-C209C7FE2D5A}" destId="{BF71567C-1FA2-A14F-8686-E1728E2368AB}" srcOrd="2" destOrd="0" presId="urn:microsoft.com/office/officeart/2008/layout/HalfCircleOrganizationChart"/>
    <dgm:cxn modelId="{EDB9B295-6BFE-CD45-97E3-98A99AE00ABB}" type="presParOf" srcId="{D53AD4B7-4979-CE41-A8BF-25AFC75B34C0}" destId="{71E9ED9B-FD1F-D44C-A5CC-BA582805CAE9}" srcOrd="2" destOrd="0" presId="urn:microsoft.com/office/officeart/2008/layout/HalfCircleOrganizationChart"/>
    <dgm:cxn modelId="{760C0974-D48C-5C46-BA4F-986DC64D1F96}" type="presParOf" srcId="{E37D5045-D9DB-1B41-BEA1-FBCD64BAB8B8}" destId="{93BDD461-4BFE-E041-91AC-AEB8F1D513B5}" srcOrd="4" destOrd="0" presId="urn:microsoft.com/office/officeart/2008/layout/HalfCircleOrganizationChart"/>
    <dgm:cxn modelId="{6B43A112-6295-DA42-87DF-D9FD425CEEC4}" type="presParOf" srcId="{E37D5045-D9DB-1B41-BEA1-FBCD64BAB8B8}" destId="{7FE6C010-6C68-9A49-8321-82C78B02D9CE}" srcOrd="5" destOrd="0" presId="urn:microsoft.com/office/officeart/2008/layout/HalfCircleOrganizationChart"/>
    <dgm:cxn modelId="{4D876AC9-9207-D049-BC52-1B27EDB6150C}" type="presParOf" srcId="{7FE6C010-6C68-9A49-8321-82C78B02D9CE}" destId="{B1175142-5C9F-6542-9057-6C09563E876C}" srcOrd="0" destOrd="0" presId="urn:microsoft.com/office/officeart/2008/layout/HalfCircleOrganizationChart"/>
    <dgm:cxn modelId="{DBF02177-769C-CC48-87E7-D139BAEB8B90}" type="presParOf" srcId="{B1175142-5C9F-6542-9057-6C09563E876C}" destId="{D279E227-A4AC-2040-8E00-881E7248AE3A}" srcOrd="0" destOrd="0" presId="urn:microsoft.com/office/officeart/2008/layout/HalfCircleOrganizationChart"/>
    <dgm:cxn modelId="{1BF45511-F1A9-214B-841F-34F13CB144FD}" type="presParOf" srcId="{B1175142-5C9F-6542-9057-6C09563E876C}" destId="{03D7F695-FF3B-D440-9CC9-64018DFC2AD7}" srcOrd="1" destOrd="0" presId="urn:microsoft.com/office/officeart/2008/layout/HalfCircleOrganizationChart"/>
    <dgm:cxn modelId="{02A8CA4C-1391-7D4A-942C-9CC1A5B29A9D}" type="presParOf" srcId="{B1175142-5C9F-6542-9057-6C09563E876C}" destId="{F79DACE5-36DC-4347-BFA8-F88D96B98747}" srcOrd="2" destOrd="0" presId="urn:microsoft.com/office/officeart/2008/layout/HalfCircleOrganizationChart"/>
    <dgm:cxn modelId="{C07D41CB-8845-3E49-A389-8E678ADF143E}" type="presParOf" srcId="{B1175142-5C9F-6542-9057-6C09563E876C}" destId="{9DB328BB-7467-8846-9926-AF157930DD1F}" srcOrd="3" destOrd="0" presId="urn:microsoft.com/office/officeart/2008/layout/HalfCircleOrganizationChart"/>
    <dgm:cxn modelId="{0C603360-8B8C-AD41-88D5-815991E65466}" type="presParOf" srcId="{7FE6C010-6C68-9A49-8321-82C78B02D9CE}" destId="{E92F7D23-2E01-8148-AE6C-30E9D139E367}" srcOrd="1" destOrd="0" presId="urn:microsoft.com/office/officeart/2008/layout/HalfCircleOrganizationChart"/>
    <dgm:cxn modelId="{520C17B0-BC08-3846-AC33-D666719A84BC}" type="presParOf" srcId="{7FE6C010-6C68-9A49-8321-82C78B02D9CE}" destId="{0C43F019-86F2-0A49-BB2D-4B8A05AC04E8}" srcOrd="2" destOrd="0" presId="urn:microsoft.com/office/officeart/2008/layout/HalfCircleOrganizationChart"/>
    <dgm:cxn modelId="{53D534FD-8F6D-C248-B483-F18C539093DD}" type="presParOf" srcId="{DC5049B6-5049-6E41-9D3D-F256F5593CC6}" destId="{B9AA5B01-F982-B34B-8FA0-ACF5E494D0E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4BF599-32C1-784D-AF2F-FEDBF8611EBE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291C93-053E-5648-ACCF-ED0615A71E91}">
      <dgm:prSet phldrT="[文本]" custT="1"/>
      <dgm:spPr/>
      <dgm:t>
        <a:bodyPr/>
        <a:lstStyle/>
        <a:p>
          <a:r>
            <a:rPr lang="en-US" altLang="zh-CN" sz="800" b="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B65DE41-5BBF-3A41-B561-1B3E9652F3CB}" type="par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E8D002-7F9E-3549-B3D9-910FFECBADA1}" type="sibTrans" cxnId="{7C8FE99A-3210-724B-9F94-16D27F7BD92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8F6FF2-7057-2347-AC9A-272F744A212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DAFA29-4CDF-1B42-AFA3-D63AE2575E30}" type="par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786D731-856F-934C-9E41-C36F3E691028}" type="sibTrans" cxnId="{DC3972E1-6F62-9640-AA41-205A501ABC4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1A68AE-B38A-B643-A11A-4FD059A12E0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21D18F-8ABE-9C40-9362-CF6DD75E0E83}" type="par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9CE19D-C01C-C543-9452-C9200DE97615}" type="sibTrans" cxnId="{D1CA663E-27FA-4841-9689-B68C78FA3DFC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DC26-7C3D-EB42-A28A-8B512F1C0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0F8BE-F731-E64E-BAB8-045085FA311F}" type="par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A83DE2-49FB-1F44-87A1-23AC5ED52B9F}" type="sibTrans" cxnId="{F254F7AE-40CA-AB49-A3CA-F72372FFB77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BF4F76-80D4-7B45-9733-C5E1F1F582E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B3A81C-3EBB-1844-97C4-AAFEB85EE3F5}" type="par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80F01-9BCF-7E47-9D7B-E709A530C860}" type="sibTrans" cxnId="{779F1089-7067-4E48-B3A1-BC6C87C5DAA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AC7CC8-6125-C848-B7F7-89263BBFBA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125087-CC94-2B46-84C9-42E4854219AB}" type="par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46665-BB9D-DB4E-988A-8B094D62966A}" type="sibTrans" cxnId="{45DB2EB4-D3F1-2A45-9ED8-4F0ABD24374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5668F9-3497-2C4D-AC71-0BE437A896F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FF27AB2-1AA1-A649-B1CA-5EC4983E1A9F}" type="par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BA579C3-6924-7143-AD4B-F4D8118447E7}" type="sibTrans" cxnId="{04041FE4-81CD-B947-8DE1-9999583044E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910EE-7E6C-E044-854A-BC554C03E904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46F76-FF61-704B-B0A2-2970985F061B}" type="par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8DF999-A0CD-164C-A0DC-61FC9C9036AB}" type="sibTrans" cxnId="{5A62CD9A-8516-7646-9979-4706BA165BBF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E3EFE18-8D61-BE49-9583-A7540637F00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860BCC-D3A7-A84B-A2DE-71648A0F79C1}" type="par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778D83-2356-4745-93F4-7CB0B1B89C3A}" type="sibTrans" cxnId="{81570B17-A14B-464F-BB36-22272E615A22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3AA711-D824-1545-A7CD-A9C977B0552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592096-3CA5-D14A-B6AD-FB261485AAE3}" type="par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11D1A1-75BB-4347-B2F6-E466386E5C35}" type="sibTrans" cxnId="{81D8C5B4-77DB-164D-8AB6-DA59127C9F9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35C321-564E-244E-9B01-6B694417C5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B8554E-A355-AB49-84A2-600F57761067}" type="par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67C7EB-0BF4-614E-AA37-B558B953BD8E}" type="sibTrans" cxnId="{58F28EDB-2C8D-994C-866F-1B38BEDACDE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F471C4-EAA8-6C4B-8DDA-9AD737E6514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B1407F-DE7E-1F4C-83F2-6E4513E2F4F0}" type="par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9CE0CD-451D-2042-9169-17F54FEDC19C}" type="sibTrans" cxnId="{8341D9E1-35F8-3A4F-9D86-3019235C0F1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B29805-B80F-B84E-80D5-249DA2BB0DF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61ADCA-31A0-9746-A62D-2657C1F8C0DA}" type="par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7F3C32F-E097-4E43-B844-E1F050480612}" type="sibTrans" cxnId="{2CEC6F3F-13BC-2B49-8C03-3D2D2C7E459D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2F6B5A-5D28-8345-BEDF-7AB668200AB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19D8E5-D840-A84E-9084-29D6F02C0169}" type="par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83CA8E-B4DB-C343-9D17-7D33BD3321E5}" type="sibTrans" cxnId="{AB286335-C97C-B74C-BAFF-AB9A8CBB02E7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76C3B0-3984-4E41-8191-C72BEB0D8B38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8DBE56-FB1B-FF4F-83D7-382D149B9B42}" type="par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3B6C5-8626-2443-9DE1-091BDE662C56}" type="sibTrans" cxnId="{244B7B9B-24A8-D54A-872F-B5A95BDCFBB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5A29AB-228E-BC47-A616-A402BCBF934D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39B3CF-4013-6E44-86F7-5417523B4CA6}" type="par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C7B782-F8CA-E641-91BD-80F51603175F}" type="sibTrans" cxnId="{B3719647-CA50-D94F-8594-C4C26B3F3B4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CAC06E-BA2F-B348-B3A6-FA91F6DB2DB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49C5A-6E92-8A49-9FFD-3C9A20D06708}" type="par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758611-CD6B-FF40-88EE-3DE08C08D051}" type="sibTrans" cxnId="{B11B421F-D054-DA49-8A88-798EA4F8CAA0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24F08-DF62-5E49-9B79-93496DA5E33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4BF015-4C58-F143-AB32-365DD5933D25}" type="par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6C66A7-FBAF-3446-A66E-A2D0ED583FCD}" type="sibTrans" cxnId="{C28D2AC1-A678-D44E-BC19-2BE3A7BE6FAB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EB16FA-674E-EE4E-B873-516D7EB5F37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F42B62-1F19-5545-BB29-4F8421C795FD}" type="par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964046-3ADE-BA4E-9206-F2AF89BC7C3C}" type="sibTrans" cxnId="{7D75985D-0674-C44E-A90B-B92689E6868A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3B640C-B415-2744-82E6-5C60973ECAE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A51215-925D-ED41-BAB9-345259960EAF}" type="par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23AE0A6-7BB5-F84B-BD39-C624B098A590}" type="sibTrans" cxnId="{BF69E36E-4CD5-D242-89FB-110B9ED84CA3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1CB905-6FCB-C749-B8D8-F7E3E8890832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C77DD9-8856-0F49-A10A-9917B2B3623A}" type="par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CDE278-D335-3D4D-A468-615C16CE7024}" type="sibTrans" cxnId="{103EB570-01EF-894D-954D-D804CAAEF79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D98C1D-258A-834E-9094-FB74843BAE8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0EF6AD-AF2A-4C40-A71D-5062C62AAE51}" type="par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85AB2C-E58A-EB4C-B742-3ABADFDE7242}" type="sibTrans" cxnId="{C6105392-AE44-314F-A321-142EBDC49919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E214F2-BD36-6F42-8B6F-D77A94B4BA33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7B44FA-3E55-D34A-B306-CAEE00150AD4}" type="par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54240A-2FE6-0A42-8AB1-15985CCF9A19}" type="sibTrans" cxnId="{114B4589-EE47-C341-9C95-038209D251B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D1CE99-9381-304D-BABA-FB38061967FB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2FF53A-DC09-7644-B15C-DE815DED88AB}" type="par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32FF7-4F5B-3541-82B5-41C23DAB12CE}" type="sibTrans" cxnId="{0B1EDC30-2749-914D-AB9C-1E6A93BD030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8AD2CA-E6EA-6D41-9F77-2FD5A74FAA8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02AC3-7D32-5047-AFF3-65150F2A6239}" type="par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98752C-D47E-094D-8D44-EC402F45EAAA}" type="sibTrans" cxnId="{CEE60D95-ECAA-3C42-976C-C2B734793DBE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397A5C-65F6-9149-BA47-74C0BE6E845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9CE1E0-6632-B940-A4DE-C15F15E8EA99}" type="par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1F6D91-209C-8F4C-9B6A-C28A26B7F2BA}" type="sibTrans" cxnId="{64D09519-9388-6D4D-89E1-043A98CB135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EB527-6ACF-0A48-9611-99C3B11B40BE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EFB7A1-6CE6-014D-BDAC-D70421B7572F}" type="par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9EFA03-308B-724F-9C81-49EB71E03745}" type="sibTrans" cxnId="{B0AA328F-1EFE-BB49-9D4E-CC39B5EAE665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C1984E-2807-BD42-B666-9C3B0DE2CA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D59D7F-7B6B-F441-8DF1-533D4CB80923}" type="par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631183-4C8E-DF42-9787-73AC15806CD5}" type="sibTrans" cxnId="{B4987004-83CD-2249-AB9E-EAD2AD4C5A16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F8DA69-C542-FC41-B64B-D453DE68B5E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F316E-829D-F04B-9F95-5F9D817D79AF}" type="par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82227D-D999-9D4E-9711-18FAE0FB8EF8}" type="sibTrans" cxnId="{A9F6BBCF-0458-4C49-82B6-864C44D595A8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EA96A-858B-3448-8A86-180A7581B467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0FC3C-3E18-AD4E-9A1E-2AB5007B1E6F}" type="par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AC23CB-AA85-B944-B44F-2CF0808193F8}" type="sibTrans" cxnId="{FED78054-823F-4A45-88BF-C12010DB01D1}">
      <dgm:prSet/>
      <dgm:spPr/>
      <dgm:t>
        <a:bodyPr/>
        <a:lstStyle/>
        <a:p>
          <a:endParaRPr lang="zh-CN" altLang="en-US" sz="20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05C6A0-A790-2646-B636-BE6865D454AA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72D817-EECC-4443-82F9-C8E21062B97E}" type="par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631B6F5C-40A5-B047-88FF-3CC1556D60F7}" type="sibTrans" cxnId="{78A5CD77-DBFB-564B-B624-0F2DF5388CAB}">
      <dgm:prSet/>
      <dgm:spPr/>
      <dgm:t>
        <a:bodyPr/>
        <a:lstStyle/>
        <a:p>
          <a:endParaRPr lang="zh-CN" altLang="en-US" sz="2000"/>
        </a:p>
      </dgm:t>
    </dgm:pt>
    <dgm:pt modelId="{F24584BC-89BA-624B-9EB3-36A2A29AAF11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475CDE-3709-C84B-8FB9-C7174AB219CC}" type="par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A8BBF8A2-629B-1040-8D55-32636C919CFF}" type="sibTrans" cxnId="{BFF2519A-8BE0-7A42-8599-AC5136CC8C5C}">
      <dgm:prSet/>
      <dgm:spPr/>
      <dgm:t>
        <a:bodyPr/>
        <a:lstStyle/>
        <a:p>
          <a:endParaRPr lang="zh-CN" altLang="en-US" sz="2000"/>
        </a:p>
      </dgm:t>
    </dgm:pt>
    <dgm:pt modelId="{912DE6F0-AF2F-974D-B26E-A6F93C45F169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B4CB9A1-A89B-5840-8274-74CED91ABC4E}" type="par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4CA0868-B382-BA4D-BC5A-9EA42E351AE6}" type="sibTrans" cxnId="{8AD8DCC3-4127-7543-976E-E32501A9B937}">
      <dgm:prSet/>
      <dgm:spPr/>
      <dgm:t>
        <a:bodyPr/>
        <a:lstStyle/>
        <a:p>
          <a:endParaRPr lang="zh-CN" altLang="en-US" sz="2000"/>
        </a:p>
      </dgm:t>
    </dgm:pt>
    <dgm:pt modelId="{FD53E813-7B11-EB4F-B076-ADEC87DC85A6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ED9134-DA53-9B4C-BA84-52BBAED467BB}" type="par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89BACCD-7E3C-3B42-9B9C-8C3AB9682364}" type="sibTrans" cxnId="{9BF409A2-10D0-8846-A338-BCBBC7FC8306}">
      <dgm:prSet/>
      <dgm:spPr/>
      <dgm:t>
        <a:bodyPr/>
        <a:lstStyle/>
        <a:p>
          <a:endParaRPr lang="zh-CN" altLang="en-US" sz="2000"/>
        </a:p>
      </dgm:t>
    </dgm:pt>
    <dgm:pt modelId="{A51A1599-5BFF-5044-AFEF-66D1590AF12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D091C28-9511-284D-B4BF-B2F1EB1DC710}" type="par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19221E10-95FC-094B-A093-C22AEDDA23F5}" type="sibTrans" cxnId="{65D41AC3-5154-B94D-8836-8143B65D365E}">
      <dgm:prSet/>
      <dgm:spPr/>
      <dgm:t>
        <a:bodyPr/>
        <a:lstStyle/>
        <a:p>
          <a:endParaRPr lang="zh-CN" altLang="en-US"/>
        </a:p>
      </dgm:t>
    </dgm:pt>
    <dgm:pt modelId="{CD53BE94-63D7-5D42-881B-BD9F6CC2A995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06C8D00-9AB1-9842-9494-5E08969B74BD}" type="par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D09C8122-5574-B94F-B150-40179915CE14}" type="sibTrans" cxnId="{382CE889-A3D7-874D-A49B-6C87F9FC6406}">
      <dgm:prSet/>
      <dgm:spPr/>
      <dgm:t>
        <a:bodyPr/>
        <a:lstStyle/>
        <a:p>
          <a:endParaRPr lang="zh-CN" altLang="en-US"/>
        </a:p>
      </dgm:t>
    </dgm:pt>
    <dgm:pt modelId="{7141269C-31FE-7D4F-8143-774B7236DB10}">
      <dgm:prSet phldrT="[文本]" custT="1"/>
      <dgm:spPr/>
      <dgm:t>
        <a:bodyPr/>
        <a:lstStyle/>
        <a:p>
          <a:r>
            <a:rPr lang="zh-CN" altLang="en-US" sz="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5C7AC8-CF78-1A4A-8A66-05B8F2A7B4FD}" type="par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74E52390-BC7B-F74D-A9D8-47C2EBE04CF5}" type="sibTrans" cxnId="{4DFCA40D-D188-B24A-9616-66AAD430A27A}">
      <dgm:prSet/>
      <dgm:spPr/>
      <dgm:t>
        <a:bodyPr/>
        <a:lstStyle/>
        <a:p>
          <a:endParaRPr lang="zh-CN" altLang="en-US"/>
        </a:p>
      </dgm:t>
    </dgm:pt>
    <dgm:pt modelId="{9723EC5E-5B40-B148-B7F4-0E5AF3970E0C}">
      <dgm:prSet phldrT="[文本]" custT="1"/>
      <dgm:spPr/>
      <dgm:t>
        <a:bodyPr/>
        <a:lstStyle/>
        <a:p>
          <a:r>
            <a:rPr lang="zh-CN" altLang="en-US" sz="800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073376-F670-7B49-9A33-C61942BC2F72}" type="par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B82FFD9D-2863-294F-B95B-AF6A1F1BDB91}" type="sibTrans" cxnId="{8037E4B3-2BE7-EE48-AFBC-8F6D0A452309}">
      <dgm:prSet/>
      <dgm:spPr/>
      <dgm:t>
        <a:bodyPr/>
        <a:lstStyle/>
        <a:p>
          <a:endParaRPr lang="zh-CN" altLang="en-US"/>
        </a:p>
      </dgm:t>
    </dgm:pt>
    <dgm:pt modelId="{397D7F41-72A8-FA46-98DE-D7052A8298A2}" type="pres">
      <dgm:prSet presAssocID="{774BF599-32C1-784D-AF2F-FEDBF8611EB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C5049B6-5049-6E41-9D3D-F256F5593CC6}" type="pres">
      <dgm:prSet presAssocID="{0A291C93-053E-5648-ACCF-ED0615A71E91}" presName="hierRoot1" presStyleCnt="0">
        <dgm:presLayoutVars>
          <dgm:hierBranch val="init"/>
        </dgm:presLayoutVars>
      </dgm:prSet>
      <dgm:spPr/>
    </dgm:pt>
    <dgm:pt modelId="{37820E78-60B8-3244-A850-FB01963B444A}" type="pres">
      <dgm:prSet presAssocID="{0A291C93-053E-5648-ACCF-ED0615A71E91}" presName="rootComposite1" presStyleCnt="0"/>
      <dgm:spPr/>
    </dgm:pt>
    <dgm:pt modelId="{655C4266-0161-B747-B412-509287925401}" type="pres">
      <dgm:prSet presAssocID="{0A291C93-053E-5648-ACCF-ED0615A71E9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40B9D6-B86A-1248-94C0-CC89E905B510}" type="pres">
      <dgm:prSet presAssocID="{0A291C93-053E-5648-ACCF-ED0615A71E91}" presName="topArc1" presStyleLbl="parChTrans1D1" presStyleIdx="0" presStyleCnt="76"/>
      <dgm:spPr/>
    </dgm:pt>
    <dgm:pt modelId="{1221D53B-C6D8-8D42-9B14-773224F166C1}" type="pres">
      <dgm:prSet presAssocID="{0A291C93-053E-5648-ACCF-ED0615A71E91}" presName="bottomArc1" presStyleLbl="parChTrans1D1" presStyleIdx="1" presStyleCnt="76"/>
      <dgm:spPr/>
    </dgm:pt>
    <dgm:pt modelId="{C0C33D14-B545-E640-B43B-AD287F590995}" type="pres">
      <dgm:prSet presAssocID="{0A291C93-053E-5648-ACCF-ED0615A71E9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E37D5045-D9DB-1B41-BEA1-FBCD64BAB8B8}" type="pres">
      <dgm:prSet presAssocID="{0A291C93-053E-5648-ACCF-ED0615A71E91}" presName="hierChild2" presStyleCnt="0"/>
      <dgm:spPr/>
    </dgm:pt>
    <dgm:pt modelId="{2A01172D-CF11-D641-9127-13BEA5460786}" type="pres">
      <dgm:prSet presAssocID="{13DAFA29-4CDF-1B42-AFA3-D63AE2575E30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FD5153BF-36C1-C64D-B0EE-984E590C5C70}" type="pres">
      <dgm:prSet presAssocID="{098F6FF2-7057-2347-AC9A-272F744A2124}" presName="hierRoot2" presStyleCnt="0">
        <dgm:presLayoutVars>
          <dgm:hierBranch val="init"/>
        </dgm:presLayoutVars>
      </dgm:prSet>
      <dgm:spPr/>
    </dgm:pt>
    <dgm:pt modelId="{147C5645-1B71-A14C-9359-8609D5143624}" type="pres">
      <dgm:prSet presAssocID="{098F6FF2-7057-2347-AC9A-272F744A2124}" presName="rootComposite2" presStyleCnt="0"/>
      <dgm:spPr/>
    </dgm:pt>
    <dgm:pt modelId="{6AE0CAA3-455B-0841-B93F-00738EB9AAB5}" type="pres">
      <dgm:prSet presAssocID="{098F6FF2-7057-2347-AC9A-272F744A212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89DCEB-2DE7-8247-A6CD-EC4F81B9F15F}" type="pres">
      <dgm:prSet presAssocID="{098F6FF2-7057-2347-AC9A-272F744A2124}" presName="topArc2" presStyleLbl="parChTrans1D1" presStyleIdx="2" presStyleCnt="76"/>
      <dgm:spPr/>
    </dgm:pt>
    <dgm:pt modelId="{F8E873D9-47ED-6D43-87E2-DEA465C0EEDF}" type="pres">
      <dgm:prSet presAssocID="{098F6FF2-7057-2347-AC9A-272F744A2124}" presName="bottomArc2" presStyleLbl="parChTrans1D1" presStyleIdx="3" presStyleCnt="76"/>
      <dgm:spPr/>
    </dgm:pt>
    <dgm:pt modelId="{157E8241-FFB4-1145-88F8-A9D788E26735}" type="pres">
      <dgm:prSet presAssocID="{098F6FF2-7057-2347-AC9A-272F744A2124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3A9E299-7199-A84E-8173-4D1CBEB8B6B9}" type="pres">
      <dgm:prSet presAssocID="{098F6FF2-7057-2347-AC9A-272F744A2124}" presName="hierChild4" presStyleCnt="0"/>
      <dgm:spPr/>
    </dgm:pt>
    <dgm:pt modelId="{F59E2C65-7AC5-F24D-B77F-2E7C6391D994}" type="pres">
      <dgm:prSet presAssocID="{58B3A81C-3EBB-1844-97C4-AAFEB85EE3F5}" presName="Name28" presStyleLbl="parChTrans1D3" presStyleIdx="0" presStyleCnt="16"/>
      <dgm:spPr/>
      <dgm:t>
        <a:bodyPr/>
        <a:lstStyle/>
        <a:p>
          <a:endParaRPr lang="zh-CN" altLang="en-US"/>
        </a:p>
      </dgm:t>
    </dgm:pt>
    <dgm:pt modelId="{9F9FCC70-8148-414F-B86B-000E4CC3E919}" type="pres">
      <dgm:prSet presAssocID="{63BF4F76-80D4-7B45-9733-C5E1F1F582EE}" presName="hierRoot2" presStyleCnt="0">
        <dgm:presLayoutVars>
          <dgm:hierBranch val="init"/>
        </dgm:presLayoutVars>
      </dgm:prSet>
      <dgm:spPr/>
    </dgm:pt>
    <dgm:pt modelId="{24DC9A2C-DB9A-DF49-837D-F3373C8706B2}" type="pres">
      <dgm:prSet presAssocID="{63BF4F76-80D4-7B45-9733-C5E1F1F582EE}" presName="rootComposite2" presStyleCnt="0"/>
      <dgm:spPr/>
    </dgm:pt>
    <dgm:pt modelId="{91D2D362-CA92-D84A-A67C-58DA2A030236}" type="pres">
      <dgm:prSet presAssocID="{63BF4F76-80D4-7B45-9733-C5E1F1F582E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38E62B-D08A-084B-A80C-8003CAAE0614}" type="pres">
      <dgm:prSet presAssocID="{63BF4F76-80D4-7B45-9733-C5E1F1F582EE}" presName="topArc2" presStyleLbl="parChTrans1D1" presStyleIdx="4" presStyleCnt="76"/>
      <dgm:spPr/>
    </dgm:pt>
    <dgm:pt modelId="{41E59F4C-A283-C941-9569-575AA857DDD4}" type="pres">
      <dgm:prSet presAssocID="{63BF4F76-80D4-7B45-9733-C5E1F1F582EE}" presName="bottomArc2" presStyleLbl="parChTrans1D1" presStyleIdx="5" presStyleCnt="76"/>
      <dgm:spPr/>
    </dgm:pt>
    <dgm:pt modelId="{3D842CB1-9335-A44E-B09A-39EE7080F171}" type="pres">
      <dgm:prSet presAssocID="{63BF4F76-80D4-7B45-9733-C5E1F1F582E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C70B9DC0-8EE0-E644-BB9B-F414F528571F}" type="pres">
      <dgm:prSet presAssocID="{63BF4F76-80D4-7B45-9733-C5E1F1F582EE}" presName="hierChild4" presStyleCnt="0"/>
      <dgm:spPr/>
    </dgm:pt>
    <dgm:pt modelId="{B16A4B0D-774C-9C4B-941F-135CCF55BDF6}" type="pres">
      <dgm:prSet presAssocID="{63BF4F76-80D4-7B45-9733-C5E1F1F582EE}" presName="hierChild5" presStyleCnt="0"/>
      <dgm:spPr/>
    </dgm:pt>
    <dgm:pt modelId="{85CDAD6A-E18B-0A41-8032-0B0CC1CDB1B2}" type="pres">
      <dgm:prSet presAssocID="{EB125087-CC94-2B46-84C9-42E4854219AB}" presName="Name28" presStyleLbl="parChTrans1D3" presStyleIdx="1" presStyleCnt="16"/>
      <dgm:spPr/>
      <dgm:t>
        <a:bodyPr/>
        <a:lstStyle/>
        <a:p>
          <a:endParaRPr lang="zh-CN" altLang="en-US"/>
        </a:p>
      </dgm:t>
    </dgm:pt>
    <dgm:pt modelId="{B9642071-79AC-9A4B-B18F-5E1532083845}" type="pres">
      <dgm:prSet presAssocID="{15AC7CC8-6125-C848-B7F7-89263BBFBA75}" presName="hierRoot2" presStyleCnt="0">
        <dgm:presLayoutVars>
          <dgm:hierBranch val="init"/>
        </dgm:presLayoutVars>
      </dgm:prSet>
      <dgm:spPr/>
    </dgm:pt>
    <dgm:pt modelId="{AA7894D7-0ADC-4740-92D3-68E7D22A2409}" type="pres">
      <dgm:prSet presAssocID="{15AC7CC8-6125-C848-B7F7-89263BBFBA75}" presName="rootComposite2" presStyleCnt="0"/>
      <dgm:spPr/>
    </dgm:pt>
    <dgm:pt modelId="{382F2D21-B080-E54D-860D-E93AE85E8E35}" type="pres">
      <dgm:prSet presAssocID="{15AC7CC8-6125-C848-B7F7-89263BBFBA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E5C14-6045-EA47-B38A-2FC927F32379}" type="pres">
      <dgm:prSet presAssocID="{15AC7CC8-6125-C848-B7F7-89263BBFBA75}" presName="topArc2" presStyleLbl="parChTrans1D1" presStyleIdx="6" presStyleCnt="76"/>
      <dgm:spPr/>
    </dgm:pt>
    <dgm:pt modelId="{A321957C-6891-7F49-9A2C-B51907E28277}" type="pres">
      <dgm:prSet presAssocID="{15AC7CC8-6125-C848-B7F7-89263BBFBA75}" presName="bottomArc2" presStyleLbl="parChTrans1D1" presStyleIdx="7" presStyleCnt="76"/>
      <dgm:spPr/>
    </dgm:pt>
    <dgm:pt modelId="{BF9BBBB8-CF5B-494A-8267-CF4B3E34034B}" type="pres">
      <dgm:prSet presAssocID="{15AC7CC8-6125-C848-B7F7-89263BBFBA7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2FAE77C-43DC-ED49-8DF0-1185DBE650A6}" type="pres">
      <dgm:prSet presAssocID="{15AC7CC8-6125-C848-B7F7-89263BBFBA75}" presName="hierChild4" presStyleCnt="0"/>
      <dgm:spPr/>
    </dgm:pt>
    <dgm:pt modelId="{675FFDE0-3D1B-DB42-B08A-D6B5962A945D}" type="pres">
      <dgm:prSet presAssocID="{15AC7CC8-6125-C848-B7F7-89263BBFBA75}" presName="hierChild5" presStyleCnt="0"/>
      <dgm:spPr/>
    </dgm:pt>
    <dgm:pt modelId="{5DBD3A10-5E97-1947-81ED-25EF241CE2DE}" type="pres">
      <dgm:prSet presAssocID="{FFF27AB2-1AA1-A649-B1CA-5EC4983E1A9F}" presName="Name28" presStyleLbl="parChTrans1D3" presStyleIdx="2" presStyleCnt="16"/>
      <dgm:spPr/>
      <dgm:t>
        <a:bodyPr/>
        <a:lstStyle/>
        <a:p>
          <a:endParaRPr lang="zh-CN" altLang="en-US"/>
        </a:p>
      </dgm:t>
    </dgm:pt>
    <dgm:pt modelId="{C495B776-FEF7-3A41-9D7F-2CB28FD3C7AA}" type="pres">
      <dgm:prSet presAssocID="{ED5668F9-3497-2C4D-AC71-0BE437A896F7}" presName="hierRoot2" presStyleCnt="0">
        <dgm:presLayoutVars>
          <dgm:hierBranch val="init"/>
        </dgm:presLayoutVars>
      </dgm:prSet>
      <dgm:spPr/>
    </dgm:pt>
    <dgm:pt modelId="{E02CB186-88E6-D145-A4A8-B79A7EDE2066}" type="pres">
      <dgm:prSet presAssocID="{ED5668F9-3497-2C4D-AC71-0BE437A896F7}" presName="rootComposite2" presStyleCnt="0"/>
      <dgm:spPr/>
    </dgm:pt>
    <dgm:pt modelId="{6CB4C0AA-8E5D-AD4F-B2E9-223E26A7C867}" type="pres">
      <dgm:prSet presAssocID="{ED5668F9-3497-2C4D-AC71-0BE437A896F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A1C9C-6B55-4E4F-B667-A9376D1A056B}" type="pres">
      <dgm:prSet presAssocID="{ED5668F9-3497-2C4D-AC71-0BE437A896F7}" presName="topArc2" presStyleLbl="parChTrans1D1" presStyleIdx="8" presStyleCnt="76"/>
      <dgm:spPr/>
    </dgm:pt>
    <dgm:pt modelId="{F21EDE39-D826-8D4A-BEF5-200545EC8F72}" type="pres">
      <dgm:prSet presAssocID="{ED5668F9-3497-2C4D-AC71-0BE437A896F7}" presName="bottomArc2" presStyleLbl="parChTrans1D1" presStyleIdx="9" presStyleCnt="76"/>
      <dgm:spPr/>
    </dgm:pt>
    <dgm:pt modelId="{B35364EF-F4D3-BE4F-B1A4-EA091CE00CB2}" type="pres">
      <dgm:prSet presAssocID="{ED5668F9-3497-2C4D-AC71-0BE437A896F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6A4134-93D1-C148-B643-F04F7726C47C}" type="pres">
      <dgm:prSet presAssocID="{ED5668F9-3497-2C4D-AC71-0BE437A896F7}" presName="hierChild4" presStyleCnt="0"/>
      <dgm:spPr/>
    </dgm:pt>
    <dgm:pt modelId="{93372B78-F224-EF46-8C32-FDE413F1E4EE}" type="pres">
      <dgm:prSet presAssocID="{0F046F76-FF61-704B-B0A2-2970985F061B}" presName="Name28" presStyleLbl="parChTrans1D4" presStyleIdx="0" presStyleCnt="18"/>
      <dgm:spPr/>
      <dgm:t>
        <a:bodyPr/>
        <a:lstStyle/>
        <a:p>
          <a:endParaRPr lang="zh-CN" altLang="en-US"/>
        </a:p>
      </dgm:t>
    </dgm:pt>
    <dgm:pt modelId="{6A130B6B-9967-7245-858F-72B5A8A9E826}" type="pres">
      <dgm:prSet presAssocID="{F04910EE-7E6C-E044-854A-BC554C03E904}" presName="hierRoot2" presStyleCnt="0">
        <dgm:presLayoutVars>
          <dgm:hierBranch val="init"/>
        </dgm:presLayoutVars>
      </dgm:prSet>
      <dgm:spPr/>
    </dgm:pt>
    <dgm:pt modelId="{F73F4EC6-E7B5-1643-AB25-5D7ECBAEC089}" type="pres">
      <dgm:prSet presAssocID="{F04910EE-7E6C-E044-854A-BC554C03E904}" presName="rootComposite2" presStyleCnt="0"/>
      <dgm:spPr/>
    </dgm:pt>
    <dgm:pt modelId="{E25FC613-E380-A74D-8DA0-7AA0F90E1163}" type="pres">
      <dgm:prSet presAssocID="{F04910EE-7E6C-E044-854A-BC554C03E90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3B67D0-E3CA-CE4B-9743-58CF3075A208}" type="pres">
      <dgm:prSet presAssocID="{F04910EE-7E6C-E044-854A-BC554C03E904}" presName="topArc2" presStyleLbl="parChTrans1D1" presStyleIdx="10" presStyleCnt="76"/>
      <dgm:spPr/>
    </dgm:pt>
    <dgm:pt modelId="{094F4B2F-78E1-8849-87DD-2B81CD91AA49}" type="pres">
      <dgm:prSet presAssocID="{F04910EE-7E6C-E044-854A-BC554C03E904}" presName="bottomArc2" presStyleLbl="parChTrans1D1" presStyleIdx="11" presStyleCnt="76"/>
      <dgm:spPr/>
    </dgm:pt>
    <dgm:pt modelId="{93B0F6A2-E32C-7C42-9D36-571779487A47}" type="pres">
      <dgm:prSet presAssocID="{F04910EE-7E6C-E044-854A-BC554C03E904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F678D4-45A0-BB4A-8F9B-9E2C50189F5B}" type="pres">
      <dgm:prSet presAssocID="{F04910EE-7E6C-E044-854A-BC554C03E904}" presName="hierChild4" presStyleCnt="0"/>
      <dgm:spPr/>
    </dgm:pt>
    <dgm:pt modelId="{898832CA-57BD-9C44-A2E9-830148EE0A0A}" type="pres">
      <dgm:prSet presAssocID="{F04910EE-7E6C-E044-854A-BC554C03E904}" presName="hierChild5" presStyleCnt="0"/>
      <dgm:spPr/>
    </dgm:pt>
    <dgm:pt modelId="{1B1CE2D4-0DC3-2B4F-83F4-7712E9E3179D}" type="pres">
      <dgm:prSet presAssocID="{6C860BCC-D3A7-A84B-A2DE-71648A0F79C1}" presName="Name28" presStyleLbl="parChTrans1D4" presStyleIdx="1" presStyleCnt="18"/>
      <dgm:spPr/>
      <dgm:t>
        <a:bodyPr/>
        <a:lstStyle/>
        <a:p>
          <a:endParaRPr lang="zh-CN" altLang="en-US"/>
        </a:p>
      </dgm:t>
    </dgm:pt>
    <dgm:pt modelId="{C897D95B-761E-B848-8235-FA5BF02D1E8B}" type="pres">
      <dgm:prSet presAssocID="{CE3EFE18-8D61-BE49-9583-A7540637F005}" presName="hierRoot2" presStyleCnt="0">
        <dgm:presLayoutVars>
          <dgm:hierBranch val="init"/>
        </dgm:presLayoutVars>
      </dgm:prSet>
      <dgm:spPr/>
    </dgm:pt>
    <dgm:pt modelId="{388064FF-44B1-0B44-9421-18624FA1E033}" type="pres">
      <dgm:prSet presAssocID="{CE3EFE18-8D61-BE49-9583-A7540637F005}" presName="rootComposite2" presStyleCnt="0"/>
      <dgm:spPr/>
    </dgm:pt>
    <dgm:pt modelId="{7B72488E-EDD6-9945-A696-9488D906A8F0}" type="pres">
      <dgm:prSet presAssocID="{CE3EFE18-8D61-BE49-9583-A7540637F00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F5FFEA-B27D-1249-AC9F-A1E9A7D6CAFA}" type="pres">
      <dgm:prSet presAssocID="{CE3EFE18-8D61-BE49-9583-A7540637F005}" presName="topArc2" presStyleLbl="parChTrans1D1" presStyleIdx="12" presStyleCnt="76"/>
      <dgm:spPr/>
    </dgm:pt>
    <dgm:pt modelId="{DDC32A0D-7ACC-024B-A21C-F2B42B1D975B}" type="pres">
      <dgm:prSet presAssocID="{CE3EFE18-8D61-BE49-9583-A7540637F005}" presName="bottomArc2" presStyleLbl="parChTrans1D1" presStyleIdx="13" presStyleCnt="76"/>
      <dgm:spPr/>
    </dgm:pt>
    <dgm:pt modelId="{0AF0AC11-D25A-4F41-B195-988E90C52973}" type="pres">
      <dgm:prSet presAssocID="{CE3EFE18-8D61-BE49-9583-A7540637F00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C0F3CA8B-70A6-D942-8B49-B80947A8A854}" type="pres">
      <dgm:prSet presAssocID="{CE3EFE18-8D61-BE49-9583-A7540637F005}" presName="hierChild4" presStyleCnt="0"/>
      <dgm:spPr/>
    </dgm:pt>
    <dgm:pt modelId="{D8F66295-A05A-394F-8B2F-E680B884932C}" type="pres">
      <dgm:prSet presAssocID="{CE3EFE18-8D61-BE49-9583-A7540637F005}" presName="hierChild5" presStyleCnt="0"/>
      <dgm:spPr/>
    </dgm:pt>
    <dgm:pt modelId="{93766E7A-25FD-3A46-9406-C81D5FEA5127}" type="pres">
      <dgm:prSet presAssocID="{ED5668F9-3497-2C4D-AC71-0BE437A896F7}" presName="hierChild5" presStyleCnt="0"/>
      <dgm:spPr/>
    </dgm:pt>
    <dgm:pt modelId="{586F0D8D-E5D8-1241-80A7-5E923A449BA0}" type="pres">
      <dgm:prSet presAssocID="{34592096-3CA5-D14A-B6AD-FB261485AAE3}" presName="Name28" presStyleLbl="parChTrans1D3" presStyleIdx="3" presStyleCnt="16"/>
      <dgm:spPr/>
      <dgm:t>
        <a:bodyPr/>
        <a:lstStyle/>
        <a:p>
          <a:endParaRPr lang="zh-CN" altLang="en-US"/>
        </a:p>
      </dgm:t>
    </dgm:pt>
    <dgm:pt modelId="{6D56D48F-452F-7F49-990E-08CDEF5A760D}" type="pres">
      <dgm:prSet presAssocID="{153AA711-D824-1545-A7CD-A9C977B05523}" presName="hierRoot2" presStyleCnt="0">
        <dgm:presLayoutVars>
          <dgm:hierBranch val="init"/>
        </dgm:presLayoutVars>
      </dgm:prSet>
      <dgm:spPr/>
    </dgm:pt>
    <dgm:pt modelId="{DF068C77-6646-C641-B2B8-2016DF1140B6}" type="pres">
      <dgm:prSet presAssocID="{153AA711-D824-1545-A7CD-A9C977B05523}" presName="rootComposite2" presStyleCnt="0"/>
      <dgm:spPr/>
    </dgm:pt>
    <dgm:pt modelId="{733C6884-6293-5F49-B903-15819E5560DE}" type="pres">
      <dgm:prSet presAssocID="{153AA711-D824-1545-A7CD-A9C977B055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33D46B-D686-A54E-B5F0-659E67C35499}" type="pres">
      <dgm:prSet presAssocID="{153AA711-D824-1545-A7CD-A9C977B05523}" presName="topArc2" presStyleLbl="parChTrans1D1" presStyleIdx="14" presStyleCnt="76"/>
      <dgm:spPr/>
    </dgm:pt>
    <dgm:pt modelId="{ED92D4E4-7506-324B-AD20-184132B649B2}" type="pres">
      <dgm:prSet presAssocID="{153AA711-D824-1545-A7CD-A9C977B05523}" presName="bottomArc2" presStyleLbl="parChTrans1D1" presStyleIdx="15" presStyleCnt="76"/>
      <dgm:spPr/>
    </dgm:pt>
    <dgm:pt modelId="{695A7A5D-8D91-E84D-94ED-FC9FBBE3E435}" type="pres">
      <dgm:prSet presAssocID="{153AA711-D824-1545-A7CD-A9C977B055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272CEB-62A4-4545-A725-D60E979E60ED}" type="pres">
      <dgm:prSet presAssocID="{153AA711-D824-1545-A7CD-A9C977B05523}" presName="hierChild4" presStyleCnt="0"/>
      <dgm:spPr/>
    </dgm:pt>
    <dgm:pt modelId="{953298EC-94E5-B54B-9743-E11E79607C37}" type="pres">
      <dgm:prSet presAssocID="{153AA711-D824-1545-A7CD-A9C977B05523}" presName="hierChild5" presStyleCnt="0"/>
      <dgm:spPr/>
    </dgm:pt>
    <dgm:pt modelId="{18C54D4B-9B52-3A43-8D24-5CB7082E70F5}" type="pres">
      <dgm:prSet presAssocID="{C9B8554E-A355-AB49-84A2-600F57761067}" presName="Name28" presStyleLbl="parChTrans1D3" presStyleIdx="4" presStyleCnt="16"/>
      <dgm:spPr/>
      <dgm:t>
        <a:bodyPr/>
        <a:lstStyle/>
        <a:p>
          <a:endParaRPr lang="zh-CN" altLang="en-US"/>
        </a:p>
      </dgm:t>
    </dgm:pt>
    <dgm:pt modelId="{79644A41-EE85-6D40-8D90-F8E60BEF6FA0}" type="pres">
      <dgm:prSet presAssocID="{FB35C321-564E-244E-9B01-6B694417C567}" presName="hierRoot2" presStyleCnt="0">
        <dgm:presLayoutVars>
          <dgm:hierBranch val="init"/>
        </dgm:presLayoutVars>
      </dgm:prSet>
      <dgm:spPr/>
    </dgm:pt>
    <dgm:pt modelId="{DF17CE8D-F615-5047-8737-83F9027894F4}" type="pres">
      <dgm:prSet presAssocID="{FB35C321-564E-244E-9B01-6B694417C567}" presName="rootComposite2" presStyleCnt="0"/>
      <dgm:spPr/>
    </dgm:pt>
    <dgm:pt modelId="{3728571E-BDB7-B24E-AF1A-074E20B827AE}" type="pres">
      <dgm:prSet presAssocID="{FB35C321-564E-244E-9B01-6B694417C5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F86816-132C-F74A-B9F7-740FC5418119}" type="pres">
      <dgm:prSet presAssocID="{FB35C321-564E-244E-9B01-6B694417C567}" presName="topArc2" presStyleLbl="parChTrans1D1" presStyleIdx="16" presStyleCnt="76"/>
      <dgm:spPr/>
    </dgm:pt>
    <dgm:pt modelId="{04EA7D5C-2FA5-514B-AA77-209AD250FDB1}" type="pres">
      <dgm:prSet presAssocID="{FB35C321-564E-244E-9B01-6B694417C567}" presName="bottomArc2" presStyleLbl="parChTrans1D1" presStyleIdx="17" presStyleCnt="76"/>
      <dgm:spPr/>
    </dgm:pt>
    <dgm:pt modelId="{528CA2C2-E744-8F46-B8C8-6C91541A1864}" type="pres">
      <dgm:prSet presAssocID="{FB35C321-564E-244E-9B01-6B694417C56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F6A8232-4298-0542-A228-47584602F0EE}" type="pres">
      <dgm:prSet presAssocID="{FB35C321-564E-244E-9B01-6B694417C567}" presName="hierChild4" presStyleCnt="0"/>
      <dgm:spPr/>
    </dgm:pt>
    <dgm:pt modelId="{F5AE1F46-42BB-C147-963D-FA16485FE14F}" type="pres">
      <dgm:prSet presAssocID="{38249C5A-6E92-8A49-9FFD-3C9A20D06708}" presName="Name28" presStyleLbl="parChTrans1D4" presStyleIdx="2" presStyleCnt="18"/>
      <dgm:spPr/>
      <dgm:t>
        <a:bodyPr/>
        <a:lstStyle/>
        <a:p>
          <a:endParaRPr lang="zh-CN" altLang="en-US"/>
        </a:p>
      </dgm:t>
    </dgm:pt>
    <dgm:pt modelId="{1945674A-4800-A84C-A683-70CE45286668}" type="pres">
      <dgm:prSet presAssocID="{26CAC06E-BA2F-B348-B3A6-FA91F6DB2DB6}" presName="hierRoot2" presStyleCnt="0">
        <dgm:presLayoutVars>
          <dgm:hierBranch val="init"/>
        </dgm:presLayoutVars>
      </dgm:prSet>
      <dgm:spPr/>
    </dgm:pt>
    <dgm:pt modelId="{514C5E09-3413-2440-A765-FDF2EA184F24}" type="pres">
      <dgm:prSet presAssocID="{26CAC06E-BA2F-B348-B3A6-FA91F6DB2DB6}" presName="rootComposite2" presStyleCnt="0"/>
      <dgm:spPr/>
    </dgm:pt>
    <dgm:pt modelId="{A2895AEF-9277-F448-81BC-383AA9988F95}" type="pres">
      <dgm:prSet presAssocID="{26CAC06E-BA2F-B348-B3A6-FA91F6DB2D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34D0FA-DFDA-3E42-A384-CCB487CD81A8}" type="pres">
      <dgm:prSet presAssocID="{26CAC06E-BA2F-B348-B3A6-FA91F6DB2DB6}" presName="topArc2" presStyleLbl="parChTrans1D1" presStyleIdx="18" presStyleCnt="76"/>
      <dgm:spPr/>
    </dgm:pt>
    <dgm:pt modelId="{AA6EFCE9-B7EC-5D4B-A9E7-0302A921E374}" type="pres">
      <dgm:prSet presAssocID="{26CAC06E-BA2F-B348-B3A6-FA91F6DB2DB6}" presName="bottomArc2" presStyleLbl="parChTrans1D1" presStyleIdx="19" presStyleCnt="76"/>
      <dgm:spPr/>
    </dgm:pt>
    <dgm:pt modelId="{381A192C-46E2-EA42-AD6D-178F2D72A56A}" type="pres">
      <dgm:prSet presAssocID="{26CAC06E-BA2F-B348-B3A6-FA91F6DB2DB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CB0DFDA-6A27-BE42-A113-A1A8D22A2658}" type="pres">
      <dgm:prSet presAssocID="{26CAC06E-BA2F-B348-B3A6-FA91F6DB2DB6}" presName="hierChild4" presStyleCnt="0"/>
      <dgm:spPr/>
    </dgm:pt>
    <dgm:pt modelId="{416160FC-1938-6545-B52C-7E6AB27BBFB7}" type="pres">
      <dgm:prSet presAssocID="{26CAC06E-BA2F-B348-B3A6-FA91F6DB2DB6}" presName="hierChild5" presStyleCnt="0"/>
      <dgm:spPr/>
    </dgm:pt>
    <dgm:pt modelId="{59BD2A03-A741-E14F-82DA-BC06983456B3}" type="pres">
      <dgm:prSet presAssocID="{D14BF015-4C58-F143-AB32-365DD5933D25}" presName="Name28" presStyleLbl="parChTrans1D4" presStyleIdx="3" presStyleCnt="18"/>
      <dgm:spPr/>
      <dgm:t>
        <a:bodyPr/>
        <a:lstStyle/>
        <a:p>
          <a:endParaRPr lang="zh-CN" altLang="en-US"/>
        </a:p>
      </dgm:t>
    </dgm:pt>
    <dgm:pt modelId="{4648EB82-581A-5247-8962-B23E77A65774}" type="pres">
      <dgm:prSet presAssocID="{80E24F08-DF62-5E49-9B79-93496DA5E335}" presName="hierRoot2" presStyleCnt="0">
        <dgm:presLayoutVars>
          <dgm:hierBranch val="init"/>
        </dgm:presLayoutVars>
      </dgm:prSet>
      <dgm:spPr/>
    </dgm:pt>
    <dgm:pt modelId="{4F7374B4-0663-274F-8109-2F2225739B46}" type="pres">
      <dgm:prSet presAssocID="{80E24F08-DF62-5E49-9B79-93496DA5E335}" presName="rootComposite2" presStyleCnt="0"/>
      <dgm:spPr/>
    </dgm:pt>
    <dgm:pt modelId="{CC4AB2F0-FCB3-7C4B-9EA6-03845F2DB6F6}" type="pres">
      <dgm:prSet presAssocID="{80E24F08-DF62-5E49-9B79-93496DA5E3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6C7D6C-4997-4043-B17B-15C17B197B4B}" type="pres">
      <dgm:prSet presAssocID="{80E24F08-DF62-5E49-9B79-93496DA5E335}" presName="topArc2" presStyleLbl="parChTrans1D1" presStyleIdx="20" presStyleCnt="76"/>
      <dgm:spPr/>
    </dgm:pt>
    <dgm:pt modelId="{243E9541-E76E-3C4A-ABBE-64A466CA1D40}" type="pres">
      <dgm:prSet presAssocID="{80E24F08-DF62-5E49-9B79-93496DA5E335}" presName="bottomArc2" presStyleLbl="parChTrans1D1" presStyleIdx="21" presStyleCnt="76"/>
      <dgm:spPr/>
    </dgm:pt>
    <dgm:pt modelId="{C62681DF-40E2-A848-B759-C9BA66994052}" type="pres">
      <dgm:prSet presAssocID="{80E24F08-DF62-5E49-9B79-93496DA5E33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B66CF7D-81BE-014B-997E-E1610963A357}" type="pres">
      <dgm:prSet presAssocID="{80E24F08-DF62-5E49-9B79-93496DA5E335}" presName="hierChild4" presStyleCnt="0"/>
      <dgm:spPr/>
    </dgm:pt>
    <dgm:pt modelId="{2FF1F4FD-5564-EC4A-A8BF-710D37629356}" type="pres">
      <dgm:prSet presAssocID="{80E24F08-DF62-5E49-9B79-93496DA5E335}" presName="hierChild5" presStyleCnt="0"/>
      <dgm:spPr/>
    </dgm:pt>
    <dgm:pt modelId="{89AEF218-E9C0-A04F-9CC8-6A1184B10479}" type="pres">
      <dgm:prSet presAssocID="{26F42B62-1F19-5545-BB29-4F8421C795FD}" presName="Name28" presStyleLbl="parChTrans1D4" presStyleIdx="4" presStyleCnt="18"/>
      <dgm:spPr/>
      <dgm:t>
        <a:bodyPr/>
        <a:lstStyle/>
        <a:p>
          <a:endParaRPr lang="zh-CN" altLang="en-US"/>
        </a:p>
      </dgm:t>
    </dgm:pt>
    <dgm:pt modelId="{64AC3CBA-2ECB-B04C-9ED4-E003142C82FE}" type="pres">
      <dgm:prSet presAssocID="{D0EB16FA-674E-EE4E-B873-516D7EB5F375}" presName="hierRoot2" presStyleCnt="0">
        <dgm:presLayoutVars>
          <dgm:hierBranch val="init"/>
        </dgm:presLayoutVars>
      </dgm:prSet>
      <dgm:spPr/>
    </dgm:pt>
    <dgm:pt modelId="{2A0EA271-631B-0F47-A3E3-44E59D540DE9}" type="pres">
      <dgm:prSet presAssocID="{D0EB16FA-674E-EE4E-B873-516D7EB5F375}" presName="rootComposite2" presStyleCnt="0"/>
      <dgm:spPr/>
    </dgm:pt>
    <dgm:pt modelId="{8E0DDF9A-0D9E-A449-88AA-2B7A978D6AC2}" type="pres">
      <dgm:prSet presAssocID="{D0EB16FA-674E-EE4E-B873-516D7EB5F37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BA586B-71EF-4E42-B2AD-F3FC8E5378D1}" type="pres">
      <dgm:prSet presAssocID="{D0EB16FA-674E-EE4E-B873-516D7EB5F375}" presName="topArc2" presStyleLbl="parChTrans1D1" presStyleIdx="22" presStyleCnt="76"/>
      <dgm:spPr/>
    </dgm:pt>
    <dgm:pt modelId="{5746AFB6-9BE7-D14B-B35F-3FB7C84B9886}" type="pres">
      <dgm:prSet presAssocID="{D0EB16FA-674E-EE4E-B873-516D7EB5F375}" presName="bottomArc2" presStyleLbl="parChTrans1D1" presStyleIdx="23" presStyleCnt="76"/>
      <dgm:spPr/>
    </dgm:pt>
    <dgm:pt modelId="{D55AE1AA-18B4-6A4A-838F-04C61141B579}" type="pres">
      <dgm:prSet presAssocID="{D0EB16FA-674E-EE4E-B873-516D7EB5F37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FF9FC6E2-B488-4C47-9C68-A26EAFAB17C1}" type="pres">
      <dgm:prSet presAssocID="{D0EB16FA-674E-EE4E-B873-516D7EB5F375}" presName="hierChild4" presStyleCnt="0"/>
      <dgm:spPr/>
    </dgm:pt>
    <dgm:pt modelId="{DBC12097-63C9-1549-A7C0-286099EAAF58}" type="pres">
      <dgm:prSet presAssocID="{D0EB16FA-674E-EE4E-B873-516D7EB5F375}" presName="hierChild5" presStyleCnt="0"/>
      <dgm:spPr/>
    </dgm:pt>
    <dgm:pt modelId="{7823B8E7-3F4D-104B-97F9-34A76134A28A}" type="pres">
      <dgm:prSet presAssocID="{FB35C321-564E-244E-9B01-6B694417C567}" presName="hierChild5" presStyleCnt="0"/>
      <dgm:spPr/>
    </dgm:pt>
    <dgm:pt modelId="{B4D7D9B6-C59D-D641-827E-883025175671}" type="pres">
      <dgm:prSet presAssocID="{A3B1407F-DE7E-1F4C-83F2-6E4513E2F4F0}" presName="Name28" presStyleLbl="parChTrans1D3" presStyleIdx="5" presStyleCnt="16"/>
      <dgm:spPr/>
      <dgm:t>
        <a:bodyPr/>
        <a:lstStyle/>
        <a:p>
          <a:endParaRPr lang="zh-CN" altLang="en-US"/>
        </a:p>
      </dgm:t>
    </dgm:pt>
    <dgm:pt modelId="{1F11489B-9AA1-C846-87D3-B40DB780441C}" type="pres">
      <dgm:prSet presAssocID="{EFF471C4-EAA8-6C4B-8DDA-9AD737E6514A}" presName="hierRoot2" presStyleCnt="0">
        <dgm:presLayoutVars>
          <dgm:hierBranch val="init"/>
        </dgm:presLayoutVars>
      </dgm:prSet>
      <dgm:spPr/>
    </dgm:pt>
    <dgm:pt modelId="{9635AA83-8506-494D-A0EC-6ADFF1F6FAD0}" type="pres">
      <dgm:prSet presAssocID="{EFF471C4-EAA8-6C4B-8DDA-9AD737E6514A}" presName="rootComposite2" presStyleCnt="0"/>
      <dgm:spPr/>
    </dgm:pt>
    <dgm:pt modelId="{68167851-92B2-4940-8A39-CBDA506A4F9A}" type="pres">
      <dgm:prSet presAssocID="{EFF471C4-EAA8-6C4B-8DDA-9AD737E6514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76C02-C405-B545-8B6C-38E2F8604B42}" type="pres">
      <dgm:prSet presAssocID="{EFF471C4-EAA8-6C4B-8DDA-9AD737E6514A}" presName="topArc2" presStyleLbl="parChTrans1D1" presStyleIdx="24" presStyleCnt="76"/>
      <dgm:spPr/>
    </dgm:pt>
    <dgm:pt modelId="{EC32C6F7-7B6C-E244-B209-BCF0DD1AE37D}" type="pres">
      <dgm:prSet presAssocID="{EFF471C4-EAA8-6C4B-8DDA-9AD737E6514A}" presName="bottomArc2" presStyleLbl="parChTrans1D1" presStyleIdx="25" presStyleCnt="76"/>
      <dgm:spPr/>
    </dgm:pt>
    <dgm:pt modelId="{B83247B6-3138-CE4C-9C77-BDF1BCFAC69F}" type="pres">
      <dgm:prSet presAssocID="{EFF471C4-EAA8-6C4B-8DDA-9AD737E6514A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E3DED76-1264-8A46-81CA-E05A0C789EF8}" type="pres">
      <dgm:prSet presAssocID="{EFF471C4-EAA8-6C4B-8DDA-9AD737E6514A}" presName="hierChild4" presStyleCnt="0"/>
      <dgm:spPr/>
    </dgm:pt>
    <dgm:pt modelId="{2E45EE7A-5712-8749-96EB-30197E37D9D5}" type="pres">
      <dgm:prSet presAssocID="{EFF471C4-EAA8-6C4B-8DDA-9AD737E6514A}" presName="hierChild5" presStyleCnt="0"/>
      <dgm:spPr/>
    </dgm:pt>
    <dgm:pt modelId="{339B4D52-3E2B-7F4E-BBC4-CCBB2CAE208D}" type="pres">
      <dgm:prSet presAssocID="{8761ADCA-31A0-9746-A62D-2657C1F8C0DA}" presName="Name28" presStyleLbl="parChTrans1D3" presStyleIdx="6" presStyleCnt="16"/>
      <dgm:spPr/>
      <dgm:t>
        <a:bodyPr/>
        <a:lstStyle/>
        <a:p>
          <a:endParaRPr lang="zh-CN" altLang="en-US"/>
        </a:p>
      </dgm:t>
    </dgm:pt>
    <dgm:pt modelId="{7B74209C-D05F-4541-9E72-989E67A8E178}" type="pres">
      <dgm:prSet presAssocID="{F5B29805-B80F-B84E-80D5-249DA2BB0DF1}" presName="hierRoot2" presStyleCnt="0">
        <dgm:presLayoutVars>
          <dgm:hierBranch val="init"/>
        </dgm:presLayoutVars>
      </dgm:prSet>
      <dgm:spPr/>
    </dgm:pt>
    <dgm:pt modelId="{1F3C9919-11E7-BE4A-AF48-79F91E8ECF42}" type="pres">
      <dgm:prSet presAssocID="{F5B29805-B80F-B84E-80D5-249DA2BB0DF1}" presName="rootComposite2" presStyleCnt="0"/>
      <dgm:spPr/>
    </dgm:pt>
    <dgm:pt modelId="{AAB8430A-240F-564B-A763-F877155C9BCF}" type="pres">
      <dgm:prSet presAssocID="{F5B29805-B80F-B84E-80D5-249DA2BB0D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B1F751-8962-0C40-B802-75C90A359CA1}" type="pres">
      <dgm:prSet presAssocID="{F5B29805-B80F-B84E-80D5-249DA2BB0DF1}" presName="topArc2" presStyleLbl="parChTrans1D1" presStyleIdx="26" presStyleCnt="76"/>
      <dgm:spPr/>
    </dgm:pt>
    <dgm:pt modelId="{B47C0D09-5EE9-6C48-981B-5C523AEE428E}" type="pres">
      <dgm:prSet presAssocID="{F5B29805-B80F-B84E-80D5-249DA2BB0DF1}" presName="bottomArc2" presStyleLbl="parChTrans1D1" presStyleIdx="27" presStyleCnt="76"/>
      <dgm:spPr/>
    </dgm:pt>
    <dgm:pt modelId="{0FBB2E86-D616-A449-B86F-0B2A9A77AC1F}" type="pres">
      <dgm:prSet presAssocID="{F5B29805-B80F-B84E-80D5-249DA2BB0DF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55030BF3-8E82-AB4E-8670-F489D7323259}" type="pres">
      <dgm:prSet presAssocID="{F5B29805-B80F-B84E-80D5-249DA2BB0DF1}" presName="hierChild4" presStyleCnt="0"/>
      <dgm:spPr/>
    </dgm:pt>
    <dgm:pt modelId="{C67DC490-CC36-E848-BB49-CE019EE1CAED}" type="pres">
      <dgm:prSet presAssocID="{A519D8E5-D840-A84E-9084-29D6F02C0169}" presName="Name28" presStyleLbl="parChTrans1D4" presStyleIdx="5" presStyleCnt="18"/>
      <dgm:spPr/>
      <dgm:t>
        <a:bodyPr/>
        <a:lstStyle/>
        <a:p>
          <a:endParaRPr lang="zh-CN" altLang="en-US"/>
        </a:p>
      </dgm:t>
    </dgm:pt>
    <dgm:pt modelId="{B5A31C84-4A54-9F44-A421-1408B4B5927A}" type="pres">
      <dgm:prSet presAssocID="{0C2F6B5A-5D28-8345-BEDF-7AB668200AB9}" presName="hierRoot2" presStyleCnt="0">
        <dgm:presLayoutVars>
          <dgm:hierBranch val="init"/>
        </dgm:presLayoutVars>
      </dgm:prSet>
      <dgm:spPr/>
    </dgm:pt>
    <dgm:pt modelId="{B8628E85-70AF-AC4E-B567-27F684DFBD6C}" type="pres">
      <dgm:prSet presAssocID="{0C2F6B5A-5D28-8345-BEDF-7AB668200AB9}" presName="rootComposite2" presStyleCnt="0"/>
      <dgm:spPr/>
    </dgm:pt>
    <dgm:pt modelId="{062AE6D6-E957-F44F-97FC-5DEF3E19E871}" type="pres">
      <dgm:prSet presAssocID="{0C2F6B5A-5D28-8345-BEDF-7AB668200A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6F273-436C-5E43-835E-AA171770073B}" type="pres">
      <dgm:prSet presAssocID="{0C2F6B5A-5D28-8345-BEDF-7AB668200AB9}" presName="topArc2" presStyleLbl="parChTrans1D1" presStyleIdx="28" presStyleCnt="76"/>
      <dgm:spPr/>
    </dgm:pt>
    <dgm:pt modelId="{EAC72270-0B29-2B48-8C47-C1C474E25941}" type="pres">
      <dgm:prSet presAssocID="{0C2F6B5A-5D28-8345-BEDF-7AB668200AB9}" presName="bottomArc2" presStyleLbl="parChTrans1D1" presStyleIdx="29" presStyleCnt="76"/>
      <dgm:spPr/>
    </dgm:pt>
    <dgm:pt modelId="{B7687A1C-6A8C-1C48-AD57-2DDAC3F10F93}" type="pres">
      <dgm:prSet presAssocID="{0C2F6B5A-5D28-8345-BEDF-7AB668200AB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3406E92-F9AA-C148-86CB-098E28E2CB01}" type="pres">
      <dgm:prSet presAssocID="{0C2F6B5A-5D28-8345-BEDF-7AB668200AB9}" presName="hierChild4" presStyleCnt="0"/>
      <dgm:spPr/>
    </dgm:pt>
    <dgm:pt modelId="{64A33538-FA8B-EB47-82A4-9D6AE006CF56}" type="pres">
      <dgm:prSet presAssocID="{0C2F6B5A-5D28-8345-BEDF-7AB668200AB9}" presName="hierChild5" presStyleCnt="0"/>
      <dgm:spPr/>
    </dgm:pt>
    <dgm:pt modelId="{EEDACD02-A878-6F4B-B8C6-64B2897D492A}" type="pres">
      <dgm:prSet presAssocID="{BF8DBE56-FB1B-FF4F-83D7-382D149B9B42}" presName="Name28" presStyleLbl="parChTrans1D4" presStyleIdx="6" presStyleCnt="18"/>
      <dgm:spPr/>
      <dgm:t>
        <a:bodyPr/>
        <a:lstStyle/>
        <a:p>
          <a:endParaRPr lang="zh-CN" altLang="en-US"/>
        </a:p>
      </dgm:t>
    </dgm:pt>
    <dgm:pt modelId="{29EDC89B-52E9-2646-8EF3-6CB43B446796}" type="pres">
      <dgm:prSet presAssocID="{8B76C3B0-3984-4E41-8191-C72BEB0D8B38}" presName="hierRoot2" presStyleCnt="0">
        <dgm:presLayoutVars>
          <dgm:hierBranch val="init"/>
        </dgm:presLayoutVars>
      </dgm:prSet>
      <dgm:spPr/>
    </dgm:pt>
    <dgm:pt modelId="{FCB77BDD-B7DF-2A44-A542-B4678D280B36}" type="pres">
      <dgm:prSet presAssocID="{8B76C3B0-3984-4E41-8191-C72BEB0D8B38}" presName="rootComposite2" presStyleCnt="0"/>
      <dgm:spPr/>
    </dgm:pt>
    <dgm:pt modelId="{B64B7D45-E013-B043-B8F0-DE0867D7CBFD}" type="pres">
      <dgm:prSet presAssocID="{8B76C3B0-3984-4E41-8191-C72BEB0D8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AD107-E8B1-1A49-8D03-8FE21EC739A1}" type="pres">
      <dgm:prSet presAssocID="{8B76C3B0-3984-4E41-8191-C72BEB0D8B38}" presName="topArc2" presStyleLbl="parChTrans1D1" presStyleIdx="30" presStyleCnt="76"/>
      <dgm:spPr/>
    </dgm:pt>
    <dgm:pt modelId="{A18BC750-ADBC-1A4C-BAAE-A79AF8ED8020}" type="pres">
      <dgm:prSet presAssocID="{8B76C3B0-3984-4E41-8191-C72BEB0D8B38}" presName="bottomArc2" presStyleLbl="parChTrans1D1" presStyleIdx="31" presStyleCnt="76"/>
      <dgm:spPr/>
    </dgm:pt>
    <dgm:pt modelId="{C2E5F5CD-F7D7-BA4D-B2A0-D7828DA3C159}" type="pres">
      <dgm:prSet presAssocID="{8B76C3B0-3984-4E41-8191-C72BEB0D8B38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FD3772-8EAE-6041-B24C-B099D973770F}" type="pres">
      <dgm:prSet presAssocID="{8B76C3B0-3984-4E41-8191-C72BEB0D8B38}" presName="hierChild4" presStyleCnt="0"/>
      <dgm:spPr/>
    </dgm:pt>
    <dgm:pt modelId="{BF9F9529-F414-EF45-A741-3A415F821A78}" type="pres">
      <dgm:prSet presAssocID="{8B76C3B0-3984-4E41-8191-C72BEB0D8B38}" presName="hierChild5" presStyleCnt="0"/>
      <dgm:spPr/>
    </dgm:pt>
    <dgm:pt modelId="{25A26622-CE9B-D248-8607-2B4523B5EBD1}" type="pres">
      <dgm:prSet presAssocID="{E739B3CF-4013-6E44-86F7-5417523B4CA6}" presName="Name28" presStyleLbl="parChTrans1D4" presStyleIdx="7" presStyleCnt="18"/>
      <dgm:spPr/>
      <dgm:t>
        <a:bodyPr/>
        <a:lstStyle/>
        <a:p>
          <a:endParaRPr lang="zh-CN" altLang="en-US"/>
        </a:p>
      </dgm:t>
    </dgm:pt>
    <dgm:pt modelId="{C57226FF-AE66-524D-9B29-17F495F07F40}" type="pres">
      <dgm:prSet presAssocID="{7D5A29AB-228E-BC47-A616-A402BCBF934D}" presName="hierRoot2" presStyleCnt="0">
        <dgm:presLayoutVars>
          <dgm:hierBranch val="init"/>
        </dgm:presLayoutVars>
      </dgm:prSet>
      <dgm:spPr/>
    </dgm:pt>
    <dgm:pt modelId="{7A8A7070-A7A6-F045-9FA3-04D843F227D8}" type="pres">
      <dgm:prSet presAssocID="{7D5A29AB-228E-BC47-A616-A402BCBF934D}" presName="rootComposite2" presStyleCnt="0"/>
      <dgm:spPr/>
    </dgm:pt>
    <dgm:pt modelId="{1615638D-4F27-2048-A995-936A4A10F88E}" type="pres">
      <dgm:prSet presAssocID="{7D5A29AB-228E-BC47-A616-A402BCBF934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52AB8A-49BB-8147-8C50-22C0AA308254}" type="pres">
      <dgm:prSet presAssocID="{7D5A29AB-228E-BC47-A616-A402BCBF934D}" presName="topArc2" presStyleLbl="parChTrans1D1" presStyleIdx="32" presStyleCnt="76"/>
      <dgm:spPr/>
    </dgm:pt>
    <dgm:pt modelId="{6C40477E-9C81-CE46-BD77-2BD9C3695F75}" type="pres">
      <dgm:prSet presAssocID="{7D5A29AB-228E-BC47-A616-A402BCBF934D}" presName="bottomArc2" presStyleLbl="parChTrans1D1" presStyleIdx="33" presStyleCnt="76"/>
      <dgm:spPr/>
    </dgm:pt>
    <dgm:pt modelId="{10D910F5-4F9D-0A44-9491-C914386D8BFB}" type="pres">
      <dgm:prSet presAssocID="{7D5A29AB-228E-BC47-A616-A402BCBF934D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517AA9E6-0CF3-434D-8CB8-430FB8E95F3A}" type="pres">
      <dgm:prSet presAssocID="{7D5A29AB-228E-BC47-A616-A402BCBF934D}" presName="hierChild4" presStyleCnt="0"/>
      <dgm:spPr/>
    </dgm:pt>
    <dgm:pt modelId="{F956BE61-4EA2-6E41-BA1B-57FEC283C956}" type="pres">
      <dgm:prSet presAssocID="{7D5A29AB-228E-BC47-A616-A402BCBF934D}" presName="hierChild5" presStyleCnt="0"/>
      <dgm:spPr/>
    </dgm:pt>
    <dgm:pt modelId="{EE294695-307F-D14A-A05E-FDE9FFF70AA6}" type="pres">
      <dgm:prSet presAssocID="{F5B29805-B80F-B84E-80D5-249DA2BB0DF1}" presName="hierChild5" presStyleCnt="0"/>
      <dgm:spPr/>
    </dgm:pt>
    <dgm:pt modelId="{71043B0A-4315-A146-A5D2-F723F0F46EA3}" type="pres">
      <dgm:prSet presAssocID="{098F6FF2-7057-2347-AC9A-272F744A2124}" presName="hierChild5" presStyleCnt="0"/>
      <dgm:spPr/>
    </dgm:pt>
    <dgm:pt modelId="{19A911C2-0EE3-284B-8E9E-CF22460B830B}" type="pres">
      <dgm:prSet presAssocID="{5121D18F-8ABE-9C40-9362-CF6DD75E0E83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D53AD4B7-4979-CE41-A8BF-25AFC75B34C0}" type="pres">
      <dgm:prSet presAssocID="{1C1A68AE-B38A-B643-A11A-4FD059A12E09}" presName="hierRoot2" presStyleCnt="0">
        <dgm:presLayoutVars>
          <dgm:hierBranch val="init"/>
        </dgm:presLayoutVars>
      </dgm:prSet>
      <dgm:spPr/>
    </dgm:pt>
    <dgm:pt modelId="{777BA384-BBAA-214F-9A8E-45D58B6A4459}" type="pres">
      <dgm:prSet presAssocID="{1C1A68AE-B38A-B643-A11A-4FD059A12E09}" presName="rootComposite2" presStyleCnt="0"/>
      <dgm:spPr/>
    </dgm:pt>
    <dgm:pt modelId="{6FACD9D3-9807-E04E-BAEC-A1BED2E4673F}" type="pres">
      <dgm:prSet presAssocID="{1C1A68AE-B38A-B643-A11A-4FD059A12E0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8C6553-D336-7148-B60A-D4C358E601DE}" type="pres">
      <dgm:prSet presAssocID="{1C1A68AE-B38A-B643-A11A-4FD059A12E09}" presName="topArc2" presStyleLbl="parChTrans1D1" presStyleIdx="34" presStyleCnt="76"/>
      <dgm:spPr/>
    </dgm:pt>
    <dgm:pt modelId="{15DBF071-FCAD-7042-8A1F-F69BF74146E0}" type="pres">
      <dgm:prSet presAssocID="{1C1A68AE-B38A-B643-A11A-4FD059A12E09}" presName="bottomArc2" presStyleLbl="parChTrans1D1" presStyleIdx="35" presStyleCnt="76"/>
      <dgm:spPr/>
    </dgm:pt>
    <dgm:pt modelId="{B0761411-2563-5B45-972C-114F07518FE5}" type="pres">
      <dgm:prSet presAssocID="{1C1A68AE-B38A-B643-A11A-4FD059A12E0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DF1A7A1B-D305-3D44-8D45-432F47C54AF8}" type="pres">
      <dgm:prSet presAssocID="{1C1A68AE-B38A-B643-A11A-4FD059A12E09}" presName="hierChild4" presStyleCnt="0"/>
      <dgm:spPr/>
    </dgm:pt>
    <dgm:pt modelId="{661BEA2E-1427-A240-A83E-9BDE4DC0AF38}" type="pres">
      <dgm:prSet presAssocID="{A6A51215-925D-ED41-BAB9-345259960EAF}" presName="Name28" presStyleLbl="parChTrans1D3" presStyleIdx="7" presStyleCnt="16"/>
      <dgm:spPr/>
      <dgm:t>
        <a:bodyPr/>
        <a:lstStyle/>
        <a:p>
          <a:endParaRPr lang="zh-CN" altLang="en-US"/>
        </a:p>
      </dgm:t>
    </dgm:pt>
    <dgm:pt modelId="{C1D6E614-B39C-E04D-AD3E-7842A7B05FBC}" type="pres">
      <dgm:prSet presAssocID="{313B640C-B415-2744-82E6-5C60973ECAEB}" presName="hierRoot2" presStyleCnt="0">
        <dgm:presLayoutVars>
          <dgm:hierBranch val="init"/>
        </dgm:presLayoutVars>
      </dgm:prSet>
      <dgm:spPr/>
    </dgm:pt>
    <dgm:pt modelId="{7BDCEF9D-67EE-C744-8BAB-662F5887D38C}" type="pres">
      <dgm:prSet presAssocID="{313B640C-B415-2744-82E6-5C60973ECAEB}" presName="rootComposite2" presStyleCnt="0"/>
      <dgm:spPr/>
    </dgm:pt>
    <dgm:pt modelId="{DE2B5197-2317-B943-8473-A9BAE75E557D}" type="pres">
      <dgm:prSet presAssocID="{313B640C-B415-2744-82E6-5C60973ECAE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1D8F88-FF9A-D449-B9F7-E0CD4A84497C}" type="pres">
      <dgm:prSet presAssocID="{313B640C-B415-2744-82E6-5C60973ECAEB}" presName="topArc2" presStyleLbl="parChTrans1D1" presStyleIdx="36" presStyleCnt="76"/>
      <dgm:spPr/>
    </dgm:pt>
    <dgm:pt modelId="{B3225B5B-5C9F-9C44-AD07-08EB174E73E7}" type="pres">
      <dgm:prSet presAssocID="{313B640C-B415-2744-82E6-5C60973ECAEB}" presName="bottomArc2" presStyleLbl="parChTrans1D1" presStyleIdx="37" presStyleCnt="76"/>
      <dgm:spPr/>
    </dgm:pt>
    <dgm:pt modelId="{BDB33263-85C3-114A-A112-058FA8128250}" type="pres">
      <dgm:prSet presAssocID="{313B640C-B415-2744-82E6-5C60973ECAE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BD0672-4F5A-8148-A4F5-AA1ADE66F550}" type="pres">
      <dgm:prSet presAssocID="{313B640C-B415-2744-82E6-5C60973ECAEB}" presName="hierChild4" presStyleCnt="0"/>
      <dgm:spPr/>
    </dgm:pt>
    <dgm:pt modelId="{61E38381-332D-354B-89A8-2E380916A287}" type="pres">
      <dgm:prSet presAssocID="{313B640C-B415-2744-82E6-5C60973ECAEB}" presName="hierChild5" presStyleCnt="0"/>
      <dgm:spPr/>
    </dgm:pt>
    <dgm:pt modelId="{45563FE1-EC3D-DB41-8A4B-BB3C82A7F64E}" type="pres">
      <dgm:prSet presAssocID="{97C77DD9-8856-0F49-A10A-9917B2B3623A}" presName="Name28" presStyleLbl="parChTrans1D3" presStyleIdx="8" presStyleCnt="16"/>
      <dgm:spPr/>
      <dgm:t>
        <a:bodyPr/>
        <a:lstStyle/>
        <a:p>
          <a:endParaRPr lang="zh-CN" altLang="en-US"/>
        </a:p>
      </dgm:t>
    </dgm:pt>
    <dgm:pt modelId="{E36FC40D-C1B2-A648-B138-7FCC0E00F9CE}" type="pres">
      <dgm:prSet presAssocID="{D21CB905-6FCB-C749-B8D8-F7E3E8890832}" presName="hierRoot2" presStyleCnt="0">
        <dgm:presLayoutVars>
          <dgm:hierBranch val="init"/>
        </dgm:presLayoutVars>
      </dgm:prSet>
      <dgm:spPr/>
    </dgm:pt>
    <dgm:pt modelId="{BB1B6CF0-3585-9547-9F37-D727ED3A6BFF}" type="pres">
      <dgm:prSet presAssocID="{D21CB905-6FCB-C749-B8D8-F7E3E8890832}" presName="rootComposite2" presStyleCnt="0"/>
      <dgm:spPr/>
    </dgm:pt>
    <dgm:pt modelId="{16FFD37C-C605-C64B-9FFD-843CBDAE8F4C}" type="pres">
      <dgm:prSet presAssocID="{D21CB905-6FCB-C749-B8D8-F7E3E88908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D719B6-0F1B-6C48-8B0F-AB1C29EB1BC4}" type="pres">
      <dgm:prSet presAssocID="{D21CB905-6FCB-C749-B8D8-F7E3E8890832}" presName="topArc2" presStyleLbl="parChTrans1D1" presStyleIdx="38" presStyleCnt="76"/>
      <dgm:spPr/>
    </dgm:pt>
    <dgm:pt modelId="{655D67C2-A569-4B4E-9AFE-21B87ECC28CA}" type="pres">
      <dgm:prSet presAssocID="{D21CB905-6FCB-C749-B8D8-F7E3E8890832}" presName="bottomArc2" presStyleLbl="parChTrans1D1" presStyleIdx="39" presStyleCnt="76"/>
      <dgm:spPr/>
    </dgm:pt>
    <dgm:pt modelId="{EC16CE5F-81E2-C545-BB50-B91B46F3177E}" type="pres">
      <dgm:prSet presAssocID="{D21CB905-6FCB-C749-B8D8-F7E3E889083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06F09CFD-629D-CB4A-945A-9C9607AB58AA}" type="pres">
      <dgm:prSet presAssocID="{D21CB905-6FCB-C749-B8D8-F7E3E8890832}" presName="hierChild4" presStyleCnt="0"/>
      <dgm:spPr/>
    </dgm:pt>
    <dgm:pt modelId="{FD326A6D-67C1-1043-8FB1-4A4AD3754D27}" type="pres">
      <dgm:prSet presAssocID="{AD091C28-9511-284D-B4BF-B2F1EB1DC710}" presName="Name28" presStyleLbl="parChTrans1D4" presStyleIdx="8" presStyleCnt="18"/>
      <dgm:spPr/>
      <dgm:t>
        <a:bodyPr/>
        <a:lstStyle/>
        <a:p>
          <a:endParaRPr lang="zh-CN" altLang="en-US"/>
        </a:p>
      </dgm:t>
    </dgm:pt>
    <dgm:pt modelId="{116C3BE5-BD94-3649-B91D-1A346C6B4094}" type="pres">
      <dgm:prSet presAssocID="{A51A1599-5BFF-5044-AFEF-66D1590AF125}" presName="hierRoot2" presStyleCnt="0">
        <dgm:presLayoutVars>
          <dgm:hierBranch val="init"/>
        </dgm:presLayoutVars>
      </dgm:prSet>
      <dgm:spPr/>
    </dgm:pt>
    <dgm:pt modelId="{A3075EFD-FB16-694D-86BC-21F54B2B5F34}" type="pres">
      <dgm:prSet presAssocID="{A51A1599-5BFF-5044-AFEF-66D1590AF125}" presName="rootComposite2" presStyleCnt="0"/>
      <dgm:spPr/>
    </dgm:pt>
    <dgm:pt modelId="{338B282D-FE67-4144-8FA3-8D62CD2F3E96}" type="pres">
      <dgm:prSet presAssocID="{A51A1599-5BFF-5044-AFEF-66D1590AF1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D1D32-83B2-C64B-8E30-17E7397D3B15}" type="pres">
      <dgm:prSet presAssocID="{A51A1599-5BFF-5044-AFEF-66D1590AF125}" presName="topArc2" presStyleLbl="parChTrans1D1" presStyleIdx="40" presStyleCnt="76"/>
      <dgm:spPr/>
    </dgm:pt>
    <dgm:pt modelId="{2292A6DB-5773-D24D-BC23-58BB679AF27F}" type="pres">
      <dgm:prSet presAssocID="{A51A1599-5BFF-5044-AFEF-66D1590AF125}" presName="bottomArc2" presStyleLbl="parChTrans1D1" presStyleIdx="41" presStyleCnt="76"/>
      <dgm:spPr/>
    </dgm:pt>
    <dgm:pt modelId="{2E5C290D-444E-6D4C-977C-FEC91B08DC59}" type="pres">
      <dgm:prSet presAssocID="{A51A1599-5BFF-5044-AFEF-66D1590AF12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BA3C1780-63AB-9047-8E30-7AA8CAB8EA2E}" type="pres">
      <dgm:prSet presAssocID="{A51A1599-5BFF-5044-AFEF-66D1590AF125}" presName="hierChild4" presStyleCnt="0"/>
      <dgm:spPr/>
    </dgm:pt>
    <dgm:pt modelId="{EBF2D923-3597-9440-B0E1-9F27E50C82D8}" type="pres">
      <dgm:prSet presAssocID="{A51A1599-5BFF-5044-AFEF-66D1590AF125}" presName="hierChild5" presStyleCnt="0"/>
      <dgm:spPr/>
    </dgm:pt>
    <dgm:pt modelId="{DEC4A8FD-5276-5F4A-BF43-1E104C1A6612}" type="pres">
      <dgm:prSet presAssocID="{C06C8D00-9AB1-9842-9494-5E08969B74BD}" presName="Name28" presStyleLbl="parChTrans1D4" presStyleIdx="9" presStyleCnt="18"/>
      <dgm:spPr/>
      <dgm:t>
        <a:bodyPr/>
        <a:lstStyle/>
        <a:p>
          <a:endParaRPr lang="zh-CN" altLang="en-US"/>
        </a:p>
      </dgm:t>
    </dgm:pt>
    <dgm:pt modelId="{92B6FEB0-4B5F-A446-AC3C-E73A7D747F15}" type="pres">
      <dgm:prSet presAssocID="{CD53BE94-63D7-5D42-881B-BD9F6CC2A995}" presName="hierRoot2" presStyleCnt="0">
        <dgm:presLayoutVars>
          <dgm:hierBranch val="init"/>
        </dgm:presLayoutVars>
      </dgm:prSet>
      <dgm:spPr/>
    </dgm:pt>
    <dgm:pt modelId="{4A5AE98F-8661-3442-9161-D09E6C40EB50}" type="pres">
      <dgm:prSet presAssocID="{CD53BE94-63D7-5D42-881B-BD9F6CC2A995}" presName="rootComposite2" presStyleCnt="0"/>
      <dgm:spPr/>
    </dgm:pt>
    <dgm:pt modelId="{1E1F058E-031F-2E41-B9CF-CD60DF4FCB3E}" type="pres">
      <dgm:prSet presAssocID="{CD53BE94-63D7-5D42-881B-BD9F6CC2A99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4151B3-DFEB-2843-8D64-0B6F75A04F0E}" type="pres">
      <dgm:prSet presAssocID="{CD53BE94-63D7-5D42-881B-BD9F6CC2A995}" presName="topArc2" presStyleLbl="parChTrans1D1" presStyleIdx="42" presStyleCnt="76"/>
      <dgm:spPr/>
    </dgm:pt>
    <dgm:pt modelId="{9C095583-13FD-A84B-B1C0-7FFE252E17AD}" type="pres">
      <dgm:prSet presAssocID="{CD53BE94-63D7-5D42-881B-BD9F6CC2A995}" presName="bottomArc2" presStyleLbl="parChTrans1D1" presStyleIdx="43" presStyleCnt="76"/>
      <dgm:spPr/>
    </dgm:pt>
    <dgm:pt modelId="{E683D532-CD03-824E-B1E9-C686A034EA22}" type="pres">
      <dgm:prSet presAssocID="{CD53BE94-63D7-5D42-881B-BD9F6CC2A995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8876107A-30CD-DA47-AC2E-26333AFF86AD}" type="pres">
      <dgm:prSet presAssocID="{CD53BE94-63D7-5D42-881B-BD9F6CC2A995}" presName="hierChild4" presStyleCnt="0"/>
      <dgm:spPr/>
    </dgm:pt>
    <dgm:pt modelId="{120E0C55-FD40-BA47-A3AB-EE7B69E01439}" type="pres">
      <dgm:prSet presAssocID="{605C7AC8-CF78-1A4A-8A66-05B8F2A7B4FD}" presName="Name28" presStyleLbl="parChTrans1D4" presStyleIdx="10" presStyleCnt="18"/>
      <dgm:spPr/>
      <dgm:t>
        <a:bodyPr/>
        <a:lstStyle/>
        <a:p>
          <a:endParaRPr lang="zh-CN" altLang="en-US"/>
        </a:p>
      </dgm:t>
    </dgm:pt>
    <dgm:pt modelId="{9989A4B8-C62B-FA46-B04D-1839692917D5}" type="pres">
      <dgm:prSet presAssocID="{7141269C-31FE-7D4F-8143-774B7236DB10}" presName="hierRoot2" presStyleCnt="0">
        <dgm:presLayoutVars>
          <dgm:hierBranch val="init"/>
        </dgm:presLayoutVars>
      </dgm:prSet>
      <dgm:spPr/>
    </dgm:pt>
    <dgm:pt modelId="{7B2222D3-BD20-014D-B086-C684E879A5D8}" type="pres">
      <dgm:prSet presAssocID="{7141269C-31FE-7D4F-8143-774B7236DB10}" presName="rootComposite2" presStyleCnt="0"/>
      <dgm:spPr/>
    </dgm:pt>
    <dgm:pt modelId="{D9AFA551-E2D4-9B44-BB75-AFC4C6D4A494}" type="pres">
      <dgm:prSet presAssocID="{7141269C-31FE-7D4F-8143-774B7236DB1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C4C69F-AD4C-5C4B-81E4-B701AEC69E97}" type="pres">
      <dgm:prSet presAssocID="{7141269C-31FE-7D4F-8143-774B7236DB10}" presName="topArc2" presStyleLbl="parChTrans1D1" presStyleIdx="44" presStyleCnt="76"/>
      <dgm:spPr/>
    </dgm:pt>
    <dgm:pt modelId="{37F76207-4DA2-9645-A005-45AEF25EE231}" type="pres">
      <dgm:prSet presAssocID="{7141269C-31FE-7D4F-8143-774B7236DB10}" presName="bottomArc2" presStyleLbl="parChTrans1D1" presStyleIdx="45" presStyleCnt="76"/>
      <dgm:spPr/>
    </dgm:pt>
    <dgm:pt modelId="{31CB7CB9-056B-884A-9241-DFCBBEE734BA}" type="pres">
      <dgm:prSet presAssocID="{7141269C-31FE-7D4F-8143-774B7236DB10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5AA5C81-86E0-4B49-9808-2194B4AC5CE5}" type="pres">
      <dgm:prSet presAssocID="{7141269C-31FE-7D4F-8143-774B7236DB10}" presName="hierChild4" presStyleCnt="0"/>
      <dgm:spPr/>
    </dgm:pt>
    <dgm:pt modelId="{DADCE9B1-AFA4-4B41-8602-4DE97983994E}" type="pres">
      <dgm:prSet presAssocID="{7141269C-31FE-7D4F-8143-774B7236DB10}" presName="hierChild5" presStyleCnt="0"/>
      <dgm:spPr/>
    </dgm:pt>
    <dgm:pt modelId="{B8F58BBB-E15A-D84A-BC79-F7F899320545}" type="pres">
      <dgm:prSet presAssocID="{F5073376-F670-7B49-9A33-C61942BC2F72}" presName="Name28" presStyleLbl="parChTrans1D4" presStyleIdx="11" presStyleCnt="18"/>
      <dgm:spPr/>
      <dgm:t>
        <a:bodyPr/>
        <a:lstStyle/>
        <a:p>
          <a:endParaRPr lang="zh-CN" altLang="en-US"/>
        </a:p>
      </dgm:t>
    </dgm:pt>
    <dgm:pt modelId="{AB2A5CE8-4665-D046-8B86-64FC2626CF3A}" type="pres">
      <dgm:prSet presAssocID="{9723EC5E-5B40-B148-B7F4-0E5AF3970E0C}" presName="hierRoot2" presStyleCnt="0">
        <dgm:presLayoutVars>
          <dgm:hierBranch val="init"/>
        </dgm:presLayoutVars>
      </dgm:prSet>
      <dgm:spPr/>
    </dgm:pt>
    <dgm:pt modelId="{20CDE4BC-80AD-3E43-9EC2-ADA5E01A01C5}" type="pres">
      <dgm:prSet presAssocID="{9723EC5E-5B40-B148-B7F4-0E5AF3970E0C}" presName="rootComposite2" presStyleCnt="0"/>
      <dgm:spPr/>
    </dgm:pt>
    <dgm:pt modelId="{ABFA01CC-66CB-B446-8C14-C4A9DEF7BF6E}" type="pres">
      <dgm:prSet presAssocID="{9723EC5E-5B40-B148-B7F4-0E5AF3970E0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2E9359-943C-A241-AD2E-A9A505296DF1}" type="pres">
      <dgm:prSet presAssocID="{9723EC5E-5B40-B148-B7F4-0E5AF3970E0C}" presName="topArc2" presStyleLbl="parChTrans1D1" presStyleIdx="46" presStyleCnt="76"/>
      <dgm:spPr/>
    </dgm:pt>
    <dgm:pt modelId="{46A627B8-22BF-434B-A6DC-2DD5B1230850}" type="pres">
      <dgm:prSet presAssocID="{9723EC5E-5B40-B148-B7F4-0E5AF3970E0C}" presName="bottomArc2" presStyleLbl="parChTrans1D1" presStyleIdx="47" presStyleCnt="76"/>
      <dgm:spPr/>
    </dgm:pt>
    <dgm:pt modelId="{D72C10F2-B83B-EA40-A8C4-266F5CDD1E89}" type="pres">
      <dgm:prSet presAssocID="{9723EC5E-5B40-B148-B7F4-0E5AF3970E0C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C65EE43-1593-514F-9253-BE2304CDD9F2}" type="pres">
      <dgm:prSet presAssocID="{9723EC5E-5B40-B148-B7F4-0E5AF3970E0C}" presName="hierChild4" presStyleCnt="0"/>
      <dgm:spPr/>
    </dgm:pt>
    <dgm:pt modelId="{FA248DA0-39FB-9844-A755-15D5D3DA514F}" type="pres">
      <dgm:prSet presAssocID="{9723EC5E-5B40-B148-B7F4-0E5AF3970E0C}" presName="hierChild5" presStyleCnt="0"/>
      <dgm:spPr/>
    </dgm:pt>
    <dgm:pt modelId="{ED267E3B-C815-C345-958F-9E43B7FBFFF8}" type="pres">
      <dgm:prSet presAssocID="{CD53BE94-63D7-5D42-881B-BD9F6CC2A995}" presName="hierChild5" presStyleCnt="0"/>
      <dgm:spPr/>
    </dgm:pt>
    <dgm:pt modelId="{1E64DEFC-0E5D-3742-AE35-76BD5340857D}" type="pres">
      <dgm:prSet presAssocID="{D21CB905-6FCB-C749-B8D8-F7E3E8890832}" presName="hierChild5" presStyleCnt="0"/>
      <dgm:spPr/>
    </dgm:pt>
    <dgm:pt modelId="{9A832F90-716F-0440-8213-879FF025AED4}" type="pres">
      <dgm:prSet presAssocID="{1D0EF6AD-AF2A-4C40-A71D-5062C62AAE51}" presName="Name28" presStyleLbl="parChTrans1D3" presStyleIdx="9" presStyleCnt="16"/>
      <dgm:spPr/>
      <dgm:t>
        <a:bodyPr/>
        <a:lstStyle/>
        <a:p>
          <a:endParaRPr lang="zh-CN" altLang="en-US"/>
        </a:p>
      </dgm:t>
    </dgm:pt>
    <dgm:pt modelId="{681AAA64-2324-5C46-8308-1A32CD69D0D2}" type="pres">
      <dgm:prSet presAssocID="{AFD98C1D-258A-834E-9094-FB74843BAE85}" presName="hierRoot2" presStyleCnt="0">
        <dgm:presLayoutVars>
          <dgm:hierBranch val="init"/>
        </dgm:presLayoutVars>
      </dgm:prSet>
      <dgm:spPr/>
    </dgm:pt>
    <dgm:pt modelId="{98E8B52D-5AA1-274E-AB38-76DF55CD043B}" type="pres">
      <dgm:prSet presAssocID="{AFD98C1D-258A-834E-9094-FB74843BAE85}" presName="rootComposite2" presStyleCnt="0"/>
      <dgm:spPr/>
    </dgm:pt>
    <dgm:pt modelId="{37A32D9B-A98F-0640-B4A4-2464CCE811C1}" type="pres">
      <dgm:prSet presAssocID="{AFD98C1D-258A-834E-9094-FB74843BAE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9F5971-F139-8C44-AC6F-FE0F61DB985F}" type="pres">
      <dgm:prSet presAssocID="{AFD98C1D-258A-834E-9094-FB74843BAE85}" presName="topArc2" presStyleLbl="parChTrans1D1" presStyleIdx="48" presStyleCnt="76"/>
      <dgm:spPr/>
    </dgm:pt>
    <dgm:pt modelId="{FB5A9D33-33C7-874A-8B93-16AD211F168A}" type="pres">
      <dgm:prSet presAssocID="{AFD98C1D-258A-834E-9094-FB74843BAE85}" presName="bottomArc2" presStyleLbl="parChTrans1D1" presStyleIdx="49" presStyleCnt="76"/>
      <dgm:spPr/>
    </dgm:pt>
    <dgm:pt modelId="{CEF60013-96E6-8A47-97A3-CB4558DD9FC2}" type="pres">
      <dgm:prSet presAssocID="{AFD98C1D-258A-834E-9094-FB74843BAE8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CA59EF1-9B6F-E740-8EBC-FDC177A22E5A}" type="pres">
      <dgm:prSet presAssocID="{AFD98C1D-258A-834E-9094-FB74843BAE85}" presName="hierChild4" presStyleCnt="0"/>
      <dgm:spPr/>
    </dgm:pt>
    <dgm:pt modelId="{99CC5204-341A-FE4F-B768-B37103DF8826}" type="pres">
      <dgm:prSet presAssocID="{AFD98C1D-258A-834E-9094-FB74843BAE85}" presName="hierChild5" presStyleCnt="0"/>
      <dgm:spPr/>
    </dgm:pt>
    <dgm:pt modelId="{4D91E484-25E5-6749-ADC1-D45512464A2D}" type="pres">
      <dgm:prSet presAssocID="{057B44FA-3E55-D34A-B306-CAEE00150AD4}" presName="Name28" presStyleLbl="parChTrans1D3" presStyleIdx="10" presStyleCnt="16"/>
      <dgm:spPr/>
      <dgm:t>
        <a:bodyPr/>
        <a:lstStyle/>
        <a:p>
          <a:endParaRPr lang="zh-CN" altLang="en-US"/>
        </a:p>
      </dgm:t>
    </dgm:pt>
    <dgm:pt modelId="{C0527A07-878F-DE40-A0F0-08E2D59D11E8}" type="pres">
      <dgm:prSet presAssocID="{E0E214F2-BD36-6F42-8B6F-D77A94B4BA33}" presName="hierRoot2" presStyleCnt="0">
        <dgm:presLayoutVars>
          <dgm:hierBranch val="init"/>
        </dgm:presLayoutVars>
      </dgm:prSet>
      <dgm:spPr/>
    </dgm:pt>
    <dgm:pt modelId="{CB073D83-5CF9-1D4D-8D05-16BC35281299}" type="pres">
      <dgm:prSet presAssocID="{E0E214F2-BD36-6F42-8B6F-D77A94B4BA33}" presName="rootComposite2" presStyleCnt="0"/>
      <dgm:spPr/>
    </dgm:pt>
    <dgm:pt modelId="{7992E425-0EBE-DA4B-B6CC-F0D32A320A9F}" type="pres">
      <dgm:prSet presAssocID="{E0E214F2-BD36-6F42-8B6F-D77A94B4BA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5F8E54-D25D-BE46-A667-FCE7CBF8575D}" type="pres">
      <dgm:prSet presAssocID="{E0E214F2-BD36-6F42-8B6F-D77A94B4BA33}" presName="topArc2" presStyleLbl="parChTrans1D1" presStyleIdx="50" presStyleCnt="76"/>
      <dgm:spPr/>
    </dgm:pt>
    <dgm:pt modelId="{64CC4053-8DD0-E740-BE34-32893DF8CDFF}" type="pres">
      <dgm:prSet presAssocID="{E0E214F2-BD36-6F42-8B6F-D77A94B4BA33}" presName="bottomArc2" presStyleLbl="parChTrans1D1" presStyleIdx="51" presStyleCnt="76"/>
      <dgm:spPr/>
    </dgm:pt>
    <dgm:pt modelId="{872233C5-00FB-EE4E-A3D9-71C09D6D706E}" type="pres">
      <dgm:prSet presAssocID="{E0E214F2-BD36-6F42-8B6F-D77A94B4BA3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41E1DC3-2F1C-5C4D-8ED1-93A83AAD4B34}" type="pres">
      <dgm:prSet presAssocID="{E0E214F2-BD36-6F42-8B6F-D77A94B4BA33}" presName="hierChild4" presStyleCnt="0"/>
      <dgm:spPr/>
    </dgm:pt>
    <dgm:pt modelId="{B23F1D01-5DB3-2943-A723-7738AAB79CEE}" type="pres">
      <dgm:prSet presAssocID="{E0E214F2-BD36-6F42-8B6F-D77A94B4BA33}" presName="hierChild5" presStyleCnt="0"/>
      <dgm:spPr/>
    </dgm:pt>
    <dgm:pt modelId="{E1A19351-B2AB-A041-98BE-DFB63A76093C}" type="pres">
      <dgm:prSet presAssocID="{8A2FF53A-DC09-7644-B15C-DE815DED88AB}" presName="Name28" presStyleLbl="parChTrans1D3" presStyleIdx="11" presStyleCnt="16"/>
      <dgm:spPr/>
      <dgm:t>
        <a:bodyPr/>
        <a:lstStyle/>
        <a:p>
          <a:endParaRPr lang="zh-CN" altLang="en-US"/>
        </a:p>
      </dgm:t>
    </dgm:pt>
    <dgm:pt modelId="{D51D15D8-7CC3-8343-B14C-7210F92B56D5}" type="pres">
      <dgm:prSet presAssocID="{FDD1CE99-9381-304D-BABA-FB38061967FB}" presName="hierRoot2" presStyleCnt="0">
        <dgm:presLayoutVars>
          <dgm:hierBranch val="init"/>
        </dgm:presLayoutVars>
      </dgm:prSet>
      <dgm:spPr/>
    </dgm:pt>
    <dgm:pt modelId="{50947BA9-9976-5840-9B25-7F1F9D907920}" type="pres">
      <dgm:prSet presAssocID="{FDD1CE99-9381-304D-BABA-FB38061967FB}" presName="rootComposite2" presStyleCnt="0"/>
      <dgm:spPr/>
    </dgm:pt>
    <dgm:pt modelId="{D7249765-5D87-2341-9630-7B6A325A2CB9}" type="pres">
      <dgm:prSet presAssocID="{FDD1CE99-9381-304D-BABA-FB38061967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B1487-0C30-B941-83F4-F9F9CC425D4A}" type="pres">
      <dgm:prSet presAssocID="{FDD1CE99-9381-304D-BABA-FB38061967FB}" presName="topArc2" presStyleLbl="parChTrans1D1" presStyleIdx="52" presStyleCnt="76"/>
      <dgm:spPr/>
    </dgm:pt>
    <dgm:pt modelId="{8F800680-B576-E247-9AA8-895FF40720CF}" type="pres">
      <dgm:prSet presAssocID="{FDD1CE99-9381-304D-BABA-FB38061967FB}" presName="bottomArc2" presStyleLbl="parChTrans1D1" presStyleIdx="53" presStyleCnt="76"/>
      <dgm:spPr/>
    </dgm:pt>
    <dgm:pt modelId="{4AC24800-562A-FA4B-BB36-C0A8D40FDF11}" type="pres">
      <dgm:prSet presAssocID="{FDD1CE99-9381-304D-BABA-FB38061967FB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DC786FE-6EA9-6743-BE41-1297B115D4E2}" type="pres">
      <dgm:prSet presAssocID="{FDD1CE99-9381-304D-BABA-FB38061967FB}" presName="hierChild4" presStyleCnt="0"/>
      <dgm:spPr/>
    </dgm:pt>
    <dgm:pt modelId="{879BAF62-1A1F-8843-B5B5-0A402AFCFB5F}" type="pres">
      <dgm:prSet presAssocID="{FDD1CE99-9381-304D-BABA-FB38061967FB}" presName="hierChild5" presStyleCnt="0"/>
      <dgm:spPr/>
    </dgm:pt>
    <dgm:pt modelId="{63E85C3A-1C68-5F4F-94FD-EC7948627104}" type="pres">
      <dgm:prSet presAssocID="{FCC02AC3-7D32-5047-AFF3-65150F2A6239}" presName="Name28" presStyleLbl="parChTrans1D3" presStyleIdx="12" presStyleCnt="16"/>
      <dgm:spPr/>
      <dgm:t>
        <a:bodyPr/>
        <a:lstStyle/>
        <a:p>
          <a:endParaRPr lang="zh-CN" altLang="en-US"/>
        </a:p>
      </dgm:t>
    </dgm:pt>
    <dgm:pt modelId="{485E4EAE-701E-024E-B6B2-274F5F24859D}" type="pres">
      <dgm:prSet presAssocID="{298AD2CA-E6EA-6D41-9F77-2FD5A74FAA87}" presName="hierRoot2" presStyleCnt="0">
        <dgm:presLayoutVars>
          <dgm:hierBranch val="init"/>
        </dgm:presLayoutVars>
      </dgm:prSet>
      <dgm:spPr/>
    </dgm:pt>
    <dgm:pt modelId="{C1F8E658-2E64-5240-9E9B-D49C0F8A5D12}" type="pres">
      <dgm:prSet presAssocID="{298AD2CA-E6EA-6D41-9F77-2FD5A74FAA87}" presName="rootComposite2" presStyleCnt="0"/>
      <dgm:spPr/>
    </dgm:pt>
    <dgm:pt modelId="{F0DB32E5-9E27-D34C-94A2-D7B77C089343}" type="pres">
      <dgm:prSet presAssocID="{298AD2CA-E6EA-6D41-9F77-2FD5A74FAA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724EA7-F95E-D64F-BEBF-B40A6FF0A842}" type="pres">
      <dgm:prSet presAssocID="{298AD2CA-E6EA-6D41-9F77-2FD5A74FAA87}" presName="topArc2" presStyleLbl="parChTrans1D1" presStyleIdx="54" presStyleCnt="76"/>
      <dgm:spPr/>
    </dgm:pt>
    <dgm:pt modelId="{5ECC484B-6B99-2E47-BDAD-0AD95714B300}" type="pres">
      <dgm:prSet presAssocID="{298AD2CA-E6EA-6D41-9F77-2FD5A74FAA87}" presName="bottomArc2" presStyleLbl="parChTrans1D1" presStyleIdx="55" presStyleCnt="76"/>
      <dgm:spPr/>
    </dgm:pt>
    <dgm:pt modelId="{06E1BB5A-0A6F-7D46-B4AC-AA3A71E85665}" type="pres">
      <dgm:prSet presAssocID="{298AD2CA-E6EA-6D41-9F77-2FD5A74FAA87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7D320FB0-D6D0-564F-BFF8-107131A34AAB}" type="pres">
      <dgm:prSet presAssocID="{298AD2CA-E6EA-6D41-9F77-2FD5A74FAA87}" presName="hierChild4" presStyleCnt="0"/>
      <dgm:spPr/>
    </dgm:pt>
    <dgm:pt modelId="{966D9FBB-FF6D-B04F-B2DB-0EACB9C6D731}" type="pres">
      <dgm:prSet presAssocID="{298AD2CA-E6EA-6D41-9F77-2FD5A74FAA87}" presName="hierChild5" presStyleCnt="0"/>
      <dgm:spPr/>
    </dgm:pt>
    <dgm:pt modelId="{97404AE6-3B86-064E-BE4C-2391539C3C73}" type="pres">
      <dgm:prSet presAssocID="{409CE1E0-6632-B940-A4DE-C15F15E8EA99}" presName="Name28" presStyleLbl="parChTrans1D3" presStyleIdx="13" presStyleCnt="16"/>
      <dgm:spPr/>
      <dgm:t>
        <a:bodyPr/>
        <a:lstStyle/>
        <a:p>
          <a:endParaRPr lang="zh-CN" altLang="en-US"/>
        </a:p>
      </dgm:t>
    </dgm:pt>
    <dgm:pt modelId="{FDBD44C4-A66B-D742-A756-0525A0A555F7}" type="pres">
      <dgm:prSet presAssocID="{9F397A5C-65F6-9149-BA47-74C0BE6E8451}" presName="hierRoot2" presStyleCnt="0">
        <dgm:presLayoutVars>
          <dgm:hierBranch val="init"/>
        </dgm:presLayoutVars>
      </dgm:prSet>
      <dgm:spPr/>
    </dgm:pt>
    <dgm:pt modelId="{C72046CB-450C-E746-A37A-58A11050304E}" type="pres">
      <dgm:prSet presAssocID="{9F397A5C-65F6-9149-BA47-74C0BE6E8451}" presName="rootComposite2" presStyleCnt="0"/>
      <dgm:spPr/>
    </dgm:pt>
    <dgm:pt modelId="{47659635-F56A-284C-AFAD-7FE5BBABB291}" type="pres">
      <dgm:prSet presAssocID="{9F397A5C-65F6-9149-BA47-74C0BE6E8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3005F4-4BD8-4141-99E2-A3B3DB35074D}" type="pres">
      <dgm:prSet presAssocID="{9F397A5C-65F6-9149-BA47-74C0BE6E8451}" presName="topArc2" presStyleLbl="parChTrans1D1" presStyleIdx="56" presStyleCnt="76"/>
      <dgm:spPr/>
    </dgm:pt>
    <dgm:pt modelId="{B187F2A5-9826-6C4D-9BA7-750042A9962B}" type="pres">
      <dgm:prSet presAssocID="{9F397A5C-65F6-9149-BA47-74C0BE6E8451}" presName="bottomArc2" presStyleLbl="parChTrans1D1" presStyleIdx="57" presStyleCnt="76"/>
      <dgm:spPr/>
    </dgm:pt>
    <dgm:pt modelId="{0931B37C-8E8F-794E-A2EB-271F7A88660A}" type="pres">
      <dgm:prSet presAssocID="{9F397A5C-65F6-9149-BA47-74C0BE6E8451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493697C4-F02A-6947-B61E-3DB8C810A1D2}" type="pres">
      <dgm:prSet presAssocID="{9F397A5C-65F6-9149-BA47-74C0BE6E8451}" presName="hierChild4" presStyleCnt="0"/>
      <dgm:spPr/>
    </dgm:pt>
    <dgm:pt modelId="{B5E806CC-4FC3-3249-8896-032B28B5D19D}" type="pres">
      <dgm:prSet presAssocID="{9F397A5C-65F6-9149-BA47-74C0BE6E8451}" presName="hierChild5" presStyleCnt="0"/>
      <dgm:spPr/>
    </dgm:pt>
    <dgm:pt modelId="{88FDA1D4-1E42-764B-A276-65849299257F}" type="pres">
      <dgm:prSet presAssocID="{E5EFB7A1-6CE6-014D-BDAC-D70421B7572F}" presName="Name28" presStyleLbl="parChTrans1D3" presStyleIdx="14" presStyleCnt="16"/>
      <dgm:spPr/>
      <dgm:t>
        <a:bodyPr/>
        <a:lstStyle/>
        <a:p>
          <a:endParaRPr lang="zh-CN" altLang="en-US"/>
        </a:p>
      </dgm:t>
    </dgm:pt>
    <dgm:pt modelId="{68A48211-9D46-2A46-9863-5B45DF8BD426}" type="pres">
      <dgm:prSet presAssocID="{6A3EB527-6ACF-0A48-9611-99C3B11B40BE}" presName="hierRoot2" presStyleCnt="0">
        <dgm:presLayoutVars>
          <dgm:hierBranch val="init"/>
        </dgm:presLayoutVars>
      </dgm:prSet>
      <dgm:spPr/>
    </dgm:pt>
    <dgm:pt modelId="{88B2B912-B2D1-3C4C-8E4A-FAADD8574071}" type="pres">
      <dgm:prSet presAssocID="{6A3EB527-6ACF-0A48-9611-99C3B11B40BE}" presName="rootComposite2" presStyleCnt="0"/>
      <dgm:spPr/>
    </dgm:pt>
    <dgm:pt modelId="{686CC5BF-4374-E047-8130-EF90337A60BC}" type="pres">
      <dgm:prSet presAssocID="{6A3EB527-6ACF-0A48-9611-99C3B11B40B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3D046B-7ED7-0A4F-8CF7-21F8CACE7814}" type="pres">
      <dgm:prSet presAssocID="{6A3EB527-6ACF-0A48-9611-99C3B11B40BE}" presName="topArc2" presStyleLbl="parChTrans1D1" presStyleIdx="58" presStyleCnt="76"/>
      <dgm:spPr/>
    </dgm:pt>
    <dgm:pt modelId="{4C30B598-AB6E-E64B-A059-3261BF6FAC02}" type="pres">
      <dgm:prSet presAssocID="{6A3EB527-6ACF-0A48-9611-99C3B11B40BE}" presName="bottomArc2" presStyleLbl="parChTrans1D1" presStyleIdx="59" presStyleCnt="76"/>
      <dgm:spPr/>
    </dgm:pt>
    <dgm:pt modelId="{15389932-CCD0-7348-9164-B8B3FEE79A61}" type="pres">
      <dgm:prSet presAssocID="{6A3EB527-6ACF-0A48-9611-99C3B11B40B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908CB88B-A15E-B644-A89F-07EFCBC13731}" type="pres">
      <dgm:prSet presAssocID="{6A3EB527-6ACF-0A48-9611-99C3B11B40BE}" presName="hierChild4" presStyleCnt="0"/>
      <dgm:spPr/>
    </dgm:pt>
    <dgm:pt modelId="{5B05F418-9B9A-5D48-8CE1-A5B2BD5DD126}" type="pres">
      <dgm:prSet presAssocID="{20BF316E-829D-F04B-9F95-5F9D817D79AF}" presName="Name28" presStyleLbl="parChTrans1D4" presStyleIdx="12" presStyleCnt="18"/>
      <dgm:spPr/>
      <dgm:t>
        <a:bodyPr/>
        <a:lstStyle/>
        <a:p>
          <a:endParaRPr lang="zh-CN" altLang="en-US"/>
        </a:p>
      </dgm:t>
    </dgm:pt>
    <dgm:pt modelId="{CC07AD2A-DF49-2F40-9A52-0142A646F425}" type="pres">
      <dgm:prSet presAssocID="{F2F8DA69-C542-FC41-B64B-D453DE68B5EA}" presName="hierRoot2" presStyleCnt="0">
        <dgm:presLayoutVars>
          <dgm:hierBranch val="init"/>
        </dgm:presLayoutVars>
      </dgm:prSet>
      <dgm:spPr/>
    </dgm:pt>
    <dgm:pt modelId="{FC4A2B23-7DE4-6642-8237-E5E03C97FA9B}" type="pres">
      <dgm:prSet presAssocID="{F2F8DA69-C542-FC41-B64B-D453DE68B5EA}" presName="rootComposite2" presStyleCnt="0"/>
      <dgm:spPr/>
    </dgm:pt>
    <dgm:pt modelId="{5CFC7636-A925-5F41-BDBB-1E8F94DB780B}" type="pres">
      <dgm:prSet presAssocID="{F2F8DA69-C542-FC41-B64B-D453DE68B5E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B7231A-FE7D-284E-86BB-A514877A66B9}" type="pres">
      <dgm:prSet presAssocID="{F2F8DA69-C542-FC41-B64B-D453DE68B5EA}" presName="topArc2" presStyleLbl="parChTrans1D1" presStyleIdx="60" presStyleCnt="76"/>
      <dgm:spPr/>
    </dgm:pt>
    <dgm:pt modelId="{BC217814-11F5-6543-A84F-66B557FEC956}" type="pres">
      <dgm:prSet presAssocID="{F2F8DA69-C542-FC41-B64B-D453DE68B5EA}" presName="bottomArc2" presStyleLbl="parChTrans1D1" presStyleIdx="61" presStyleCnt="76"/>
      <dgm:spPr/>
    </dgm:pt>
    <dgm:pt modelId="{BFBA327F-EF51-E145-9DA5-EE4438F91A44}" type="pres">
      <dgm:prSet presAssocID="{F2F8DA69-C542-FC41-B64B-D453DE68B5E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92240FCF-67E7-CB4A-A116-2CE77972F020}" type="pres">
      <dgm:prSet presAssocID="{F2F8DA69-C542-FC41-B64B-D453DE68B5EA}" presName="hierChild4" presStyleCnt="0"/>
      <dgm:spPr/>
    </dgm:pt>
    <dgm:pt modelId="{88201BD2-901F-0D45-B503-80617A777352}" type="pres">
      <dgm:prSet presAssocID="{F2F8DA69-C542-FC41-B64B-D453DE68B5EA}" presName="hierChild5" presStyleCnt="0"/>
      <dgm:spPr/>
    </dgm:pt>
    <dgm:pt modelId="{7AC205E6-5027-664D-AA36-AFE4A7613A60}" type="pres">
      <dgm:prSet presAssocID="{5F40FC3C-3E18-AD4E-9A1E-2AB5007B1E6F}" presName="Name28" presStyleLbl="parChTrans1D4" presStyleIdx="13" presStyleCnt="18"/>
      <dgm:spPr/>
      <dgm:t>
        <a:bodyPr/>
        <a:lstStyle/>
        <a:p>
          <a:endParaRPr lang="zh-CN" altLang="en-US"/>
        </a:p>
      </dgm:t>
    </dgm:pt>
    <dgm:pt modelId="{73FA3165-7D1F-1247-AFDF-50EF5B07D104}" type="pres">
      <dgm:prSet presAssocID="{848EA96A-858B-3448-8A86-180A7581B467}" presName="hierRoot2" presStyleCnt="0">
        <dgm:presLayoutVars>
          <dgm:hierBranch val="init"/>
        </dgm:presLayoutVars>
      </dgm:prSet>
      <dgm:spPr/>
    </dgm:pt>
    <dgm:pt modelId="{36799912-CB1F-E948-B87F-845987024E6A}" type="pres">
      <dgm:prSet presAssocID="{848EA96A-858B-3448-8A86-180A7581B467}" presName="rootComposite2" presStyleCnt="0"/>
      <dgm:spPr/>
    </dgm:pt>
    <dgm:pt modelId="{625A5F76-FCC6-DF42-AF64-DF7B11997207}" type="pres">
      <dgm:prSet presAssocID="{848EA96A-858B-3448-8A86-180A7581B4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672F63-48F8-EE46-8F44-11E18E5218E4}" type="pres">
      <dgm:prSet presAssocID="{848EA96A-858B-3448-8A86-180A7581B467}" presName="topArc2" presStyleLbl="parChTrans1D1" presStyleIdx="62" presStyleCnt="76"/>
      <dgm:spPr/>
    </dgm:pt>
    <dgm:pt modelId="{8645C583-4F4A-CB40-8CB4-CC287909930E}" type="pres">
      <dgm:prSet presAssocID="{848EA96A-858B-3448-8A86-180A7581B467}" presName="bottomArc2" presStyleLbl="parChTrans1D1" presStyleIdx="63" presStyleCnt="76"/>
      <dgm:spPr/>
    </dgm:pt>
    <dgm:pt modelId="{1516F0CC-42D8-8F43-BCFC-9F5E5529C9BB}" type="pres">
      <dgm:prSet presAssocID="{848EA96A-858B-3448-8A86-180A7581B467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4629CD8A-E23F-5943-9D7F-5F3C087FF48F}" type="pres">
      <dgm:prSet presAssocID="{848EA96A-858B-3448-8A86-180A7581B467}" presName="hierChild4" presStyleCnt="0"/>
      <dgm:spPr/>
    </dgm:pt>
    <dgm:pt modelId="{25BFEE60-85D9-154D-A5E5-261A3593EFD0}" type="pres">
      <dgm:prSet presAssocID="{848EA96A-858B-3448-8A86-180A7581B467}" presName="hierChild5" presStyleCnt="0"/>
      <dgm:spPr/>
    </dgm:pt>
    <dgm:pt modelId="{7C6A4378-412C-CC47-9C98-75C4087B584A}" type="pres">
      <dgm:prSet presAssocID="{6A3EB527-6ACF-0A48-9611-99C3B11B40BE}" presName="hierChild5" presStyleCnt="0"/>
      <dgm:spPr/>
    </dgm:pt>
    <dgm:pt modelId="{31C5AEE3-BD8A-5640-81BF-465C27ADD967}" type="pres">
      <dgm:prSet presAssocID="{96D59D7F-7B6B-F441-8DF1-533D4CB80923}" presName="Name28" presStyleLbl="parChTrans1D3" presStyleIdx="15" presStyleCnt="16"/>
      <dgm:spPr/>
      <dgm:t>
        <a:bodyPr/>
        <a:lstStyle/>
        <a:p>
          <a:endParaRPr lang="zh-CN" altLang="en-US"/>
        </a:p>
      </dgm:t>
    </dgm:pt>
    <dgm:pt modelId="{AF3ABA1E-73E0-784C-A2A8-C209C7FE2D5A}" type="pres">
      <dgm:prSet presAssocID="{49C1984E-2807-BD42-B666-9C3B0DE2CA25}" presName="hierRoot2" presStyleCnt="0">
        <dgm:presLayoutVars>
          <dgm:hierBranch val="init"/>
        </dgm:presLayoutVars>
      </dgm:prSet>
      <dgm:spPr/>
    </dgm:pt>
    <dgm:pt modelId="{381B0FFD-34D3-374B-980A-71A038547A33}" type="pres">
      <dgm:prSet presAssocID="{49C1984E-2807-BD42-B666-9C3B0DE2CA25}" presName="rootComposite2" presStyleCnt="0"/>
      <dgm:spPr/>
    </dgm:pt>
    <dgm:pt modelId="{B7817AA0-4DD5-0044-B9AE-F006B0E364FD}" type="pres">
      <dgm:prSet presAssocID="{49C1984E-2807-BD42-B666-9C3B0DE2CA2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23F3A-3649-C84D-9525-E4E77FFEA7C6}" type="pres">
      <dgm:prSet presAssocID="{49C1984E-2807-BD42-B666-9C3B0DE2CA25}" presName="topArc2" presStyleLbl="parChTrans1D1" presStyleIdx="64" presStyleCnt="76"/>
      <dgm:spPr/>
    </dgm:pt>
    <dgm:pt modelId="{FECF835F-CBA3-914F-A0E4-16301C5651E6}" type="pres">
      <dgm:prSet presAssocID="{49C1984E-2807-BD42-B666-9C3B0DE2CA25}" presName="bottomArc2" presStyleLbl="parChTrans1D1" presStyleIdx="65" presStyleCnt="76"/>
      <dgm:spPr/>
    </dgm:pt>
    <dgm:pt modelId="{6CD53A48-80C8-3F44-A2C4-D30417126C0F}" type="pres">
      <dgm:prSet presAssocID="{49C1984E-2807-BD42-B666-9C3B0DE2CA25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BDD28C6-D9AA-FB42-A434-53A99E3E1A1E}" type="pres">
      <dgm:prSet presAssocID="{49C1984E-2807-BD42-B666-9C3B0DE2CA25}" presName="hierChild4" presStyleCnt="0"/>
      <dgm:spPr/>
    </dgm:pt>
    <dgm:pt modelId="{3CBDE81A-73AB-7E42-9E3A-3FE89BD62579}" type="pres">
      <dgm:prSet presAssocID="{4572D817-EECC-4443-82F9-C8E21062B97E}" presName="Name28" presStyleLbl="parChTrans1D4" presStyleIdx="14" presStyleCnt="18"/>
      <dgm:spPr/>
      <dgm:t>
        <a:bodyPr/>
        <a:lstStyle/>
        <a:p>
          <a:endParaRPr lang="zh-CN" altLang="en-US"/>
        </a:p>
      </dgm:t>
    </dgm:pt>
    <dgm:pt modelId="{6B11B87E-A6A5-194C-AE9D-BA978D00C026}" type="pres">
      <dgm:prSet presAssocID="{2905C6A0-A790-2646-B636-BE6865D454AA}" presName="hierRoot2" presStyleCnt="0">
        <dgm:presLayoutVars>
          <dgm:hierBranch val="init"/>
        </dgm:presLayoutVars>
      </dgm:prSet>
      <dgm:spPr/>
    </dgm:pt>
    <dgm:pt modelId="{04AA4E25-9315-A142-84BC-4866B4696D56}" type="pres">
      <dgm:prSet presAssocID="{2905C6A0-A790-2646-B636-BE6865D454AA}" presName="rootComposite2" presStyleCnt="0"/>
      <dgm:spPr/>
    </dgm:pt>
    <dgm:pt modelId="{F5746F55-7751-6D43-BD0C-BF0908A0A1D8}" type="pres">
      <dgm:prSet presAssocID="{2905C6A0-A790-2646-B636-BE6865D454A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C192C-3FD8-004A-AF3D-5F36AA5688EF}" type="pres">
      <dgm:prSet presAssocID="{2905C6A0-A790-2646-B636-BE6865D454AA}" presName="topArc2" presStyleLbl="parChTrans1D1" presStyleIdx="66" presStyleCnt="76"/>
      <dgm:spPr/>
    </dgm:pt>
    <dgm:pt modelId="{22CD511E-028C-FC43-A194-89F837A4C5BC}" type="pres">
      <dgm:prSet presAssocID="{2905C6A0-A790-2646-B636-BE6865D454AA}" presName="bottomArc2" presStyleLbl="parChTrans1D1" presStyleIdx="67" presStyleCnt="76"/>
      <dgm:spPr/>
    </dgm:pt>
    <dgm:pt modelId="{AD05A238-1272-D144-B154-C9E15ACCD581}" type="pres">
      <dgm:prSet presAssocID="{2905C6A0-A790-2646-B636-BE6865D454AA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7307D7C3-672C-2B4D-965B-3A891CBA178D}" type="pres">
      <dgm:prSet presAssocID="{2905C6A0-A790-2646-B636-BE6865D454AA}" presName="hierChild4" presStyleCnt="0"/>
      <dgm:spPr/>
    </dgm:pt>
    <dgm:pt modelId="{A8EDD02B-654B-9B4B-B994-FECDCC9434D9}" type="pres">
      <dgm:prSet presAssocID="{2905C6A0-A790-2646-B636-BE6865D454AA}" presName="hierChild5" presStyleCnt="0"/>
      <dgm:spPr/>
    </dgm:pt>
    <dgm:pt modelId="{E6DC9DB3-7376-A745-840E-581CC21A8636}" type="pres">
      <dgm:prSet presAssocID="{A4475CDE-3709-C84B-8FB9-C7174AB219CC}" presName="Name28" presStyleLbl="parChTrans1D4" presStyleIdx="15" presStyleCnt="18"/>
      <dgm:spPr/>
      <dgm:t>
        <a:bodyPr/>
        <a:lstStyle/>
        <a:p>
          <a:endParaRPr lang="zh-CN" altLang="en-US"/>
        </a:p>
      </dgm:t>
    </dgm:pt>
    <dgm:pt modelId="{496FA684-1929-0949-9335-ADE495FC7DDA}" type="pres">
      <dgm:prSet presAssocID="{F24584BC-89BA-624B-9EB3-36A2A29AAF11}" presName="hierRoot2" presStyleCnt="0">
        <dgm:presLayoutVars>
          <dgm:hierBranch val="init"/>
        </dgm:presLayoutVars>
      </dgm:prSet>
      <dgm:spPr/>
    </dgm:pt>
    <dgm:pt modelId="{55801E83-6912-2345-8E97-6924EB288979}" type="pres">
      <dgm:prSet presAssocID="{F24584BC-89BA-624B-9EB3-36A2A29AAF11}" presName="rootComposite2" presStyleCnt="0"/>
      <dgm:spPr/>
    </dgm:pt>
    <dgm:pt modelId="{13E28739-DD79-BD47-92CC-83C374FC8F03}" type="pres">
      <dgm:prSet presAssocID="{F24584BC-89BA-624B-9EB3-36A2A29AAF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FAEBE-5BD2-F54C-A96F-B7FE51F560FE}" type="pres">
      <dgm:prSet presAssocID="{F24584BC-89BA-624B-9EB3-36A2A29AAF11}" presName="topArc2" presStyleLbl="parChTrans1D1" presStyleIdx="68" presStyleCnt="76"/>
      <dgm:spPr/>
    </dgm:pt>
    <dgm:pt modelId="{93557A5F-FE14-EF49-B5D1-08CE4D4F3F18}" type="pres">
      <dgm:prSet presAssocID="{F24584BC-89BA-624B-9EB3-36A2A29AAF11}" presName="bottomArc2" presStyleLbl="parChTrans1D1" presStyleIdx="69" presStyleCnt="76"/>
      <dgm:spPr/>
    </dgm:pt>
    <dgm:pt modelId="{5CCD33DD-926F-B940-A0C2-21DCCCBCF0CB}" type="pres">
      <dgm:prSet presAssocID="{F24584BC-89BA-624B-9EB3-36A2A29AAF11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DF836FF9-5FCD-B34C-A736-86EFBAF2DDA5}" type="pres">
      <dgm:prSet presAssocID="{F24584BC-89BA-624B-9EB3-36A2A29AAF11}" presName="hierChild4" presStyleCnt="0"/>
      <dgm:spPr/>
    </dgm:pt>
    <dgm:pt modelId="{602D4488-D663-8444-A9CA-6BB0D1CE776A}" type="pres">
      <dgm:prSet presAssocID="{F24584BC-89BA-624B-9EB3-36A2A29AAF11}" presName="hierChild5" presStyleCnt="0"/>
      <dgm:spPr/>
    </dgm:pt>
    <dgm:pt modelId="{C93D3F07-E6E4-A548-BAF1-D81C4E21BAF9}" type="pres">
      <dgm:prSet presAssocID="{7B4CB9A1-A89B-5840-8274-74CED91ABC4E}" presName="Name28" presStyleLbl="parChTrans1D4" presStyleIdx="16" presStyleCnt="18"/>
      <dgm:spPr/>
      <dgm:t>
        <a:bodyPr/>
        <a:lstStyle/>
        <a:p>
          <a:endParaRPr lang="zh-CN" altLang="en-US"/>
        </a:p>
      </dgm:t>
    </dgm:pt>
    <dgm:pt modelId="{1D9AB4C0-1F93-2A4F-B7A6-49C07C2443A1}" type="pres">
      <dgm:prSet presAssocID="{912DE6F0-AF2F-974D-B26E-A6F93C45F169}" presName="hierRoot2" presStyleCnt="0">
        <dgm:presLayoutVars>
          <dgm:hierBranch val="init"/>
        </dgm:presLayoutVars>
      </dgm:prSet>
      <dgm:spPr/>
    </dgm:pt>
    <dgm:pt modelId="{FED60DC8-0F50-3E4B-9C98-774031D5CDAE}" type="pres">
      <dgm:prSet presAssocID="{912DE6F0-AF2F-974D-B26E-A6F93C45F169}" presName="rootComposite2" presStyleCnt="0"/>
      <dgm:spPr/>
    </dgm:pt>
    <dgm:pt modelId="{7A97299D-20AF-D04D-91A1-86BA1F43B91B}" type="pres">
      <dgm:prSet presAssocID="{912DE6F0-AF2F-974D-B26E-A6F93C45F1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7171B-D682-4644-956E-95B5ECBCE01E}" type="pres">
      <dgm:prSet presAssocID="{912DE6F0-AF2F-974D-B26E-A6F93C45F169}" presName="topArc2" presStyleLbl="parChTrans1D1" presStyleIdx="70" presStyleCnt="76"/>
      <dgm:spPr/>
    </dgm:pt>
    <dgm:pt modelId="{1BF5B1B3-8E49-D345-AB7A-E13FE3B177A0}" type="pres">
      <dgm:prSet presAssocID="{912DE6F0-AF2F-974D-B26E-A6F93C45F169}" presName="bottomArc2" presStyleLbl="parChTrans1D1" presStyleIdx="71" presStyleCnt="76"/>
      <dgm:spPr/>
    </dgm:pt>
    <dgm:pt modelId="{ACDA57DB-8A83-A643-A98E-69D71CEEF369}" type="pres">
      <dgm:prSet presAssocID="{912DE6F0-AF2F-974D-B26E-A6F93C45F169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677F8649-FE6B-474C-8CFC-660BB5F88674}" type="pres">
      <dgm:prSet presAssocID="{912DE6F0-AF2F-974D-B26E-A6F93C45F169}" presName="hierChild4" presStyleCnt="0"/>
      <dgm:spPr/>
    </dgm:pt>
    <dgm:pt modelId="{78BE5C86-0EB3-8847-B8C9-865EC402FDD2}" type="pres">
      <dgm:prSet presAssocID="{912DE6F0-AF2F-974D-B26E-A6F93C45F169}" presName="hierChild5" presStyleCnt="0"/>
      <dgm:spPr/>
    </dgm:pt>
    <dgm:pt modelId="{94E6F24D-CCA0-9D46-B191-531BFDFC67B9}" type="pres">
      <dgm:prSet presAssocID="{85ED9134-DA53-9B4C-BA84-52BBAED467BB}" presName="Name28" presStyleLbl="parChTrans1D4" presStyleIdx="17" presStyleCnt="18"/>
      <dgm:spPr/>
      <dgm:t>
        <a:bodyPr/>
        <a:lstStyle/>
        <a:p>
          <a:endParaRPr lang="zh-CN" altLang="en-US"/>
        </a:p>
      </dgm:t>
    </dgm:pt>
    <dgm:pt modelId="{E4D66B5B-5255-CE46-98A2-A6A0F1C35158}" type="pres">
      <dgm:prSet presAssocID="{FD53E813-7B11-EB4F-B076-ADEC87DC85A6}" presName="hierRoot2" presStyleCnt="0">
        <dgm:presLayoutVars>
          <dgm:hierBranch val="init"/>
        </dgm:presLayoutVars>
      </dgm:prSet>
      <dgm:spPr/>
    </dgm:pt>
    <dgm:pt modelId="{60D88976-540F-6B49-8BFB-2CADAD88964E}" type="pres">
      <dgm:prSet presAssocID="{FD53E813-7B11-EB4F-B076-ADEC87DC85A6}" presName="rootComposite2" presStyleCnt="0"/>
      <dgm:spPr/>
    </dgm:pt>
    <dgm:pt modelId="{3B2EA53B-BB64-164E-A358-A81CE014626B}" type="pres">
      <dgm:prSet presAssocID="{FD53E813-7B11-EB4F-B076-ADEC87DC8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F2240-2B8F-AA49-B966-F6729AE63050}" type="pres">
      <dgm:prSet presAssocID="{FD53E813-7B11-EB4F-B076-ADEC87DC85A6}" presName="topArc2" presStyleLbl="parChTrans1D1" presStyleIdx="72" presStyleCnt="76"/>
      <dgm:spPr/>
    </dgm:pt>
    <dgm:pt modelId="{C6C666AE-7D0E-BF4E-9861-220AE7CFC30F}" type="pres">
      <dgm:prSet presAssocID="{FD53E813-7B11-EB4F-B076-ADEC87DC85A6}" presName="bottomArc2" presStyleLbl="parChTrans1D1" presStyleIdx="73" presStyleCnt="76"/>
      <dgm:spPr/>
    </dgm:pt>
    <dgm:pt modelId="{609B7472-90E1-1941-BBA6-FFCACE29B388}" type="pres">
      <dgm:prSet presAssocID="{FD53E813-7B11-EB4F-B076-ADEC87DC85A6}" presName="topConnNode2" presStyleLbl="node4" presStyleIdx="0" presStyleCnt="0"/>
      <dgm:spPr/>
      <dgm:t>
        <a:bodyPr/>
        <a:lstStyle/>
        <a:p>
          <a:endParaRPr lang="zh-CN" altLang="en-US"/>
        </a:p>
      </dgm:t>
    </dgm:pt>
    <dgm:pt modelId="{263B2876-6387-AD46-A0B0-2A3E865503AF}" type="pres">
      <dgm:prSet presAssocID="{FD53E813-7B11-EB4F-B076-ADEC87DC85A6}" presName="hierChild4" presStyleCnt="0"/>
      <dgm:spPr/>
    </dgm:pt>
    <dgm:pt modelId="{985644F7-CA89-8A46-A7E7-88ED7E190EB6}" type="pres">
      <dgm:prSet presAssocID="{FD53E813-7B11-EB4F-B076-ADEC87DC85A6}" presName="hierChild5" presStyleCnt="0"/>
      <dgm:spPr/>
    </dgm:pt>
    <dgm:pt modelId="{BF71567C-1FA2-A14F-8686-E1728E2368AB}" type="pres">
      <dgm:prSet presAssocID="{49C1984E-2807-BD42-B666-9C3B0DE2CA25}" presName="hierChild5" presStyleCnt="0"/>
      <dgm:spPr/>
    </dgm:pt>
    <dgm:pt modelId="{71E9ED9B-FD1F-D44C-A5CC-BA582805CAE9}" type="pres">
      <dgm:prSet presAssocID="{1C1A68AE-B38A-B643-A11A-4FD059A12E09}" presName="hierChild5" presStyleCnt="0"/>
      <dgm:spPr/>
    </dgm:pt>
    <dgm:pt modelId="{93BDD461-4BFE-E041-91AC-AEB8F1D513B5}" type="pres">
      <dgm:prSet presAssocID="{D660F8BE-F731-E64E-BAB8-045085FA311F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7FE6C010-6C68-9A49-8321-82C78B02D9CE}" type="pres">
      <dgm:prSet presAssocID="{CCC4DC26-7C3D-EB42-A28A-8B512F1C0B38}" presName="hierRoot2" presStyleCnt="0">
        <dgm:presLayoutVars>
          <dgm:hierBranch val="init"/>
        </dgm:presLayoutVars>
      </dgm:prSet>
      <dgm:spPr/>
    </dgm:pt>
    <dgm:pt modelId="{B1175142-5C9F-6542-9057-6C09563E876C}" type="pres">
      <dgm:prSet presAssocID="{CCC4DC26-7C3D-EB42-A28A-8B512F1C0B38}" presName="rootComposite2" presStyleCnt="0"/>
      <dgm:spPr/>
    </dgm:pt>
    <dgm:pt modelId="{D279E227-A4AC-2040-8E00-881E7248AE3A}" type="pres">
      <dgm:prSet presAssocID="{CCC4DC26-7C3D-EB42-A28A-8B512F1C0B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D7F695-FF3B-D440-9CC9-64018DFC2AD7}" type="pres">
      <dgm:prSet presAssocID="{CCC4DC26-7C3D-EB42-A28A-8B512F1C0B38}" presName="topArc2" presStyleLbl="parChTrans1D1" presStyleIdx="74" presStyleCnt="76"/>
      <dgm:spPr/>
    </dgm:pt>
    <dgm:pt modelId="{F79DACE5-36DC-4347-BFA8-F88D96B98747}" type="pres">
      <dgm:prSet presAssocID="{CCC4DC26-7C3D-EB42-A28A-8B512F1C0B38}" presName="bottomArc2" presStyleLbl="parChTrans1D1" presStyleIdx="75" presStyleCnt="76"/>
      <dgm:spPr/>
    </dgm:pt>
    <dgm:pt modelId="{9DB328BB-7467-8846-9926-AF157930DD1F}" type="pres">
      <dgm:prSet presAssocID="{CCC4DC26-7C3D-EB42-A28A-8B512F1C0B38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92F7D23-2E01-8148-AE6C-30E9D139E367}" type="pres">
      <dgm:prSet presAssocID="{CCC4DC26-7C3D-EB42-A28A-8B512F1C0B38}" presName="hierChild4" presStyleCnt="0"/>
      <dgm:spPr/>
    </dgm:pt>
    <dgm:pt modelId="{0C43F019-86F2-0A49-BB2D-4B8A05AC04E8}" type="pres">
      <dgm:prSet presAssocID="{CCC4DC26-7C3D-EB42-A28A-8B512F1C0B38}" presName="hierChild5" presStyleCnt="0"/>
      <dgm:spPr/>
    </dgm:pt>
    <dgm:pt modelId="{B9AA5B01-F982-B34B-8FA0-ACF5E494D0E5}" type="pres">
      <dgm:prSet presAssocID="{0A291C93-053E-5648-ACCF-ED0615A71E91}" presName="hierChild3" presStyleCnt="0"/>
      <dgm:spPr/>
    </dgm:pt>
  </dgm:ptLst>
  <dgm:cxnLst>
    <dgm:cxn modelId="{983DA3A0-A0EC-CC48-88C0-1CDB98E06DAC}" type="presOf" srcId="{D0EB16FA-674E-EE4E-B873-516D7EB5F375}" destId="{D55AE1AA-18B4-6A4A-838F-04C61141B579}" srcOrd="1" destOrd="0" presId="urn:microsoft.com/office/officeart/2008/layout/HalfCircleOrganizationChart"/>
    <dgm:cxn modelId="{7C1958D5-DBB1-F84F-B540-C96ACCD48096}" type="presOf" srcId="{298AD2CA-E6EA-6D41-9F77-2FD5A74FAA87}" destId="{06E1BB5A-0A6F-7D46-B4AC-AA3A71E85665}" srcOrd="1" destOrd="0" presId="urn:microsoft.com/office/officeart/2008/layout/HalfCircleOrganizationChart"/>
    <dgm:cxn modelId="{CAC421C2-543F-4C4F-ABA0-7FD31327D4A5}" type="presOf" srcId="{ED5668F9-3497-2C4D-AC71-0BE437A896F7}" destId="{B35364EF-F4D3-BE4F-B1A4-EA091CE00CB2}" srcOrd="1" destOrd="0" presId="urn:microsoft.com/office/officeart/2008/layout/HalfCircleOrganizationChart"/>
    <dgm:cxn modelId="{A896CE3A-146F-FB42-8AF7-33CEF283DA30}" type="presOf" srcId="{26F42B62-1F19-5545-BB29-4F8421C795FD}" destId="{89AEF218-E9C0-A04F-9CC8-6A1184B10479}" srcOrd="0" destOrd="0" presId="urn:microsoft.com/office/officeart/2008/layout/HalfCircleOrganizationChart"/>
    <dgm:cxn modelId="{BE2F475D-EE34-E24D-9466-38A574E0CD47}" type="presOf" srcId="{A51A1599-5BFF-5044-AFEF-66D1590AF125}" destId="{2E5C290D-444E-6D4C-977C-FEC91B08DC59}" srcOrd="1" destOrd="0" presId="urn:microsoft.com/office/officeart/2008/layout/HalfCircleOrganizationChart"/>
    <dgm:cxn modelId="{C33B92E7-A119-CC4B-BF97-06C2442FD0F8}" type="presOf" srcId="{EFF471C4-EAA8-6C4B-8DDA-9AD737E6514A}" destId="{68167851-92B2-4940-8A39-CBDA506A4F9A}" srcOrd="0" destOrd="0" presId="urn:microsoft.com/office/officeart/2008/layout/HalfCircleOrganizationChart"/>
    <dgm:cxn modelId="{CAF9B5E9-60CB-014B-81E5-080B0ACDF7F0}" type="presOf" srcId="{153AA711-D824-1545-A7CD-A9C977B05523}" destId="{695A7A5D-8D91-E84D-94ED-FC9FBBE3E435}" srcOrd="1" destOrd="0" presId="urn:microsoft.com/office/officeart/2008/layout/HalfCircleOrganizationChart"/>
    <dgm:cxn modelId="{103EB570-01EF-894D-954D-D804CAAEF791}" srcId="{1C1A68AE-B38A-B643-A11A-4FD059A12E09}" destId="{D21CB905-6FCB-C749-B8D8-F7E3E8890832}" srcOrd="1" destOrd="0" parTransId="{97C77DD9-8856-0F49-A10A-9917B2B3623A}" sibTransId="{A8CDE278-D335-3D4D-A468-615C16CE7024}"/>
    <dgm:cxn modelId="{3B690011-F033-A947-9C72-7AE3D2DE24A0}" type="presOf" srcId="{298AD2CA-E6EA-6D41-9F77-2FD5A74FAA87}" destId="{F0DB32E5-9E27-D34C-94A2-D7B77C089343}" srcOrd="0" destOrd="0" presId="urn:microsoft.com/office/officeart/2008/layout/HalfCircleOrganizationChart"/>
    <dgm:cxn modelId="{10112B9B-BADB-FF48-8286-8CBD618B1926}" type="presOf" srcId="{20BF316E-829D-F04B-9F95-5F9D817D79AF}" destId="{5B05F418-9B9A-5D48-8CE1-A5B2BD5DD126}" srcOrd="0" destOrd="0" presId="urn:microsoft.com/office/officeart/2008/layout/HalfCircleOrganizationChart"/>
    <dgm:cxn modelId="{B0AA328F-1EFE-BB49-9D4E-CC39B5EAE665}" srcId="{1C1A68AE-B38A-B643-A11A-4FD059A12E09}" destId="{6A3EB527-6ACF-0A48-9611-99C3B11B40BE}" srcOrd="7" destOrd="0" parTransId="{E5EFB7A1-6CE6-014D-BDAC-D70421B7572F}" sibTransId="{C59EFA03-308B-724F-9C81-49EB71E03745}"/>
    <dgm:cxn modelId="{D2DDD6B7-F9D5-974B-8BE0-3887B6873A88}" type="presOf" srcId="{34592096-3CA5-D14A-B6AD-FB261485AAE3}" destId="{586F0D8D-E5D8-1241-80A7-5E923A449BA0}" srcOrd="0" destOrd="0" presId="urn:microsoft.com/office/officeart/2008/layout/HalfCircleOrganizationChart"/>
    <dgm:cxn modelId="{3D2D8543-3A2F-164F-89D4-2366ACDB04A9}" type="presOf" srcId="{6A3EB527-6ACF-0A48-9611-99C3B11B40BE}" destId="{686CC5BF-4374-E047-8130-EF90337A60BC}" srcOrd="0" destOrd="0" presId="urn:microsoft.com/office/officeart/2008/layout/HalfCircleOrganizationChart"/>
    <dgm:cxn modelId="{7FF26A64-9E50-B549-B036-F5974BD7C7CF}" type="presOf" srcId="{FCC02AC3-7D32-5047-AFF3-65150F2A6239}" destId="{63E85C3A-1C68-5F4F-94FD-EC7948627104}" srcOrd="0" destOrd="0" presId="urn:microsoft.com/office/officeart/2008/layout/HalfCircleOrganizationChart"/>
    <dgm:cxn modelId="{64D09519-9388-6D4D-89E1-043A98CB1358}" srcId="{1C1A68AE-B38A-B643-A11A-4FD059A12E09}" destId="{9F397A5C-65F6-9149-BA47-74C0BE6E8451}" srcOrd="6" destOrd="0" parTransId="{409CE1E0-6632-B940-A4DE-C15F15E8EA99}" sibTransId="{2A1F6D91-209C-8F4C-9B6A-C28A26B7F2BA}"/>
    <dgm:cxn modelId="{9D412597-E294-7F4D-84ED-995FD95F94BB}" type="presOf" srcId="{4572D817-EECC-4443-82F9-C8E21062B97E}" destId="{3CBDE81A-73AB-7E42-9E3A-3FE89BD62579}" srcOrd="0" destOrd="0" presId="urn:microsoft.com/office/officeart/2008/layout/HalfCircleOrganizationChart"/>
    <dgm:cxn modelId="{FED78054-823F-4A45-88BF-C12010DB01D1}" srcId="{6A3EB527-6ACF-0A48-9611-99C3B11B40BE}" destId="{848EA96A-858B-3448-8A86-180A7581B467}" srcOrd="1" destOrd="0" parTransId="{5F40FC3C-3E18-AD4E-9A1E-2AB5007B1E6F}" sibTransId="{12AC23CB-AA85-B944-B44F-2CF0808193F8}"/>
    <dgm:cxn modelId="{AD868073-DA1A-6442-A346-E2D88BBC87B1}" type="presOf" srcId="{2905C6A0-A790-2646-B636-BE6865D454AA}" destId="{AD05A238-1272-D144-B154-C9E15ACCD581}" srcOrd="1" destOrd="0" presId="urn:microsoft.com/office/officeart/2008/layout/HalfCircleOrganizationChart"/>
    <dgm:cxn modelId="{C70278AD-582E-F746-97FE-BAAE6551BCE3}" type="presOf" srcId="{63BF4F76-80D4-7B45-9733-C5E1F1F582EE}" destId="{91D2D362-CA92-D84A-A67C-58DA2A030236}" srcOrd="0" destOrd="0" presId="urn:microsoft.com/office/officeart/2008/layout/HalfCircleOrganizationChart"/>
    <dgm:cxn modelId="{3D522B54-18E6-7145-8CBD-5263F5545F5B}" type="presOf" srcId="{7D5A29AB-228E-BC47-A616-A402BCBF934D}" destId="{1615638D-4F27-2048-A995-936A4A10F88E}" srcOrd="0" destOrd="0" presId="urn:microsoft.com/office/officeart/2008/layout/HalfCircleOrganizationChart"/>
    <dgm:cxn modelId="{7FB3C930-CCEA-284A-827D-DF73D069E3A9}" type="presOf" srcId="{EFF471C4-EAA8-6C4B-8DDA-9AD737E6514A}" destId="{B83247B6-3138-CE4C-9C77-BDF1BCFAC69F}" srcOrd="1" destOrd="0" presId="urn:microsoft.com/office/officeart/2008/layout/HalfCircleOrganizationChart"/>
    <dgm:cxn modelId="{7590F44D-63C0-7945-B9BB-0A72A74B58A0}" type="presOf" srcId="{2905C6A0-A790-2646-B636-BE6865D454AA}" destId="{F5746F55-7751-6D43-BD0C-BF0908A0A1D8}" srcOrd="0" destOrd="0" presId="urn:microsoft.com/office/officeart/2008/layout/HalfCircleOrganizationChart"/>
    <dgm:cxn modelId="{B4987004-83CD-2249-AB9E-EAD2AD4C5A16}" srcId="{1C1A68AE-B38A-B643-A11A-4FD059A12E09}" destId="{49C1984E-2807-BD42-B666-9C3B0DE2CA25}" srcOrd="8" destOrd="0" parTransId="{96D59D7F-7B6B-F441-8DF1-533D4CB80923}" sibTransId="{15631183-4C8E-DF42-9787-73AC15806CD5}"/>
    <dgm:cxn modelId="{89001736-4376-A64F-AE2A-FB35EA26B23B}" type="presOf" srcId="{BF8DBE56-FB1B-FF4F-83D7-382D149B9B42}" destId="{EEDACD02-A878-6F4B-B8C6-64B2897D492A}" srcOrd="0" destOrd="0" presId="urn:microsoft.com/office/officeart/2008/layout/HalfCircleOrganizationChart"/>
    <dgm:cxn modelId="{78A5CD77-DBFB-564B-B624-0F2DF5388CAB}" srcId="{49C1984E-2807-BD42-B666-9C3B0DE2CA25}" destId="{2905C6A0-A790-2646-B636-BE6865D454AA}" srcOrd="0" destOrd="0" parTransId="{4572D817-EECC-4443-82F9-C8E21062B97E}" sibTransId="{631B6F5C-40A5-B047-88FF-3CC1556D60F7}"/>
    <dgm:cxn modelId="{65D41AC3-5154-B94D-8836-8143B65D365E}" srcId="{D21CB905-6FCB-C749-B8D8-F7E3E8890832}" destId="{A51A1599-5BFF-5044-AFEF-66D1590AF125}" srcOrd="0" destOrd="0" parTransId="{AD091C28-9511-284D-B4BF-B2F1EB1DC710}" sibTransId="{19221E10-95FC-094B-A093-C22AEDDA23F5}"/>
    <dgm:cxn modelId="{684C1C08-141D-EF4B-9124-9844BBDC7152}" type="presOf" srcId="{F04910EE-7E6C-E044-854A-BC554C03E904}" destId="{E25FC613-E380-A74D-8DA0-7AA0F90E1163}" srcOrd="0" destOrd="0" presId="urn:microsoft.com/office/officeart/2008/layout/HalfCircleOrganizationChart"/>
    <dgm:cxn modelId="{C85018E8-6366-3E41-AB64-A449B62006E4}" type="presOf" srcId="{AD091C28-9511-284D-B4BF-B2F1EB1DC710}" destId="{FD326A6D-67C1-1043-8FB1-4A4AD3754D27}" srcOrd="0" destOrd="0" presId="urn:microsoft.com/office/officeart/2008/layout/HalfCircleOrganizationChart"/>
    <dgm:cxn modelId="{D1CA663E-27FA-4841-9689-B68C78FA3DFC}" srcId="{0A291C93-053E-5648-ACCF-ED0615A71E91}" destId="{1C1A68AE-B38A-B643-A11A-4FD059A12E09}" srcOrd="1" destOrd="0" parTransId="{5121D18F-8ABE-9C40-9362-CF6DD75E0E83}" sibTransId="{F59CE19D-C01C-C543-9452-C9200DE97615}"/>
    <dgm:cxn modelId="{E1841679-1D1A-A941-B74E-380F19DBA21E}" type="presOf" srcId="{E5EFB7A1-6CE6-014D-BDAC-D70421B7572F}" destId="{88FDA1D4-1E42-764B-A276-65849299257F}" srcOrd="0" destOrd="0" presId="urn:microsoft.com/office/officeart/2008/layout/HalfCircleOrganizationChart"/>
    <dgm:cxn modelId="{016C87AC-E32A-8548-B9D4-8B32B078744F}" type="presOf" srcId="{1C1A68AE-B38A-B643-A11A-4FD059A12E09}" destId="{6FACD9D3-9807-E04E-BAEC-A1BED2E4673F}" srcOrd="0" destOrd="0" presId="urn:microsoft.com/office/officeart/2008/layout/HalfCircleOrganizationChart"/>
    <dgm:cxn modelId="{D8647F55-32A1-3C40-BC7D-536011DD319C}" type="presOf" srcId="{F04910EE-7E6C-E044-854A-BC554C03E904}" destId="{93B0F6A2-E32C-7C42-9D36-571779487A47}" srcOrd="1" destOrd="0" presId="urn:microsoft.com/office/officeart/2008/layout/HalfCircleOrganizationChart"/>
    <dgm:cxn modelId="{E4B09D6A-6B0C-9F4D-ACCB-C93B634F2F0A}" type="presOf" srcId="{0C2F6B5A-5D28-8345-BEDF-7AB668200AB9}" destId="{B7687A1C-6A8C-1C48-AD57-2DDAC3F10F93}" srcOrd="1" destOrd="0" presId="urn:microsoft.com/office/officeart/2008/layout/HalfCircleOrganizationChart"/>
    <dgm:cxn modelId="{47EDBB71-D417-A445-B5DC-58D21B8F2F1E}" type="presOf" srcId="{F24584BC-89BA-624B-9EB3-36A2A29AAF11}" destId="{5CCD33DD-926F-B940-A0C2-21DCCCBCF0CB}" srcOrd="1" destOrd="0" presId="urn:microsoft.com/office/officeart/2008/layout/HalfCircleOrganizationChart"/>
    <dgm:cxn modelId="{58190983-7942-7D47-8723-57A40ECF0034}" type="presOf" srcId="{FDD1CE99-9381-304D-BABA-FB38061967FB}" destId="{4AC24800-562A-FA4B-BB36-C0A8D40FDF11}" srcOrd="1" destOrd="0" presId="urn:microsoft.com/office/officeart/2008/layout/HalfCircleOrganizationChart"/>
    <dgm:cxn modelId="{6D6D0409-CDD9-5C4E-ADFC-A73794DE9CDF}" type="presOf" srcId="{CD53BE94-63D7-5D42-881B-BD9F6CC2A995}" destId="{E683D532-CD03-824E-B1E9-C686A034EA22}" srcOrd="1" destOrd="0" presId="urn:microsoft.com/office/officeart/2008/layout/HalfCircleOrganizationChart"/>
    <dgm:cxn modelId="{526037CE-4A73-AA43-8547-E14222E49439}" type="presOf" srcId="{D0EB16FA-674E-EE4E-B873-516D7EB5F375}" destId="{8E0DDF9A-0D9E-A449-88AA-2B7A978D6AC2}" srcOrd="0" destOrd="0" presId="urn:microsoft.com/office/officeart/2008/layout/HalfCircleOrganizationChart"/>
    <dgm:cxn modelId="{81D8C5B4-77DB-164D-8AB6-DA59127C9F90}" srcId="{098F6FF2-7057-2347-AC9A-272F744A2124}" destId="{153AA711-D824-1545-A7CD-A9C977B05523}" srcOrd="3" destOrd="0" parTransId="{34592096-3CA5-D14A-B6AD-FB261485AAE3}" sibTransId="{6D11D1A1-75BB-4347-B2F6-E466386E5C35}"/>
    <dgm:cxn modelId="{94AD3DBC-541C-B149-80EC-5AD02408C042}" type="presOf" srcId="{7B4CB9A1-A89B-5840-8274-74CED91ABC4E}" destId="{C93D3F07-E6E4-A548-BAF1-D81C4E21BAF9}" srcOrd="0" destOrd="0" presId="urn:microsoft.com/office/officeart/2008/layout/HalfCircleOrganizationChart"/>
    <dgm:cxn modelId="{7C8FE99A-3210-724B-9F94-16D27F7BD92C}" srcId="{774BF599-32C1-784D-AF2F-FEDBF8611EBE}" destId="{0A291C93-053E-5648-ACCF-ED0615A71E91}" srcOrd="0" destOrd="0" parTransId="{0B65DE41-5BBF-3A41-B561-1B3E9652F3CB}" sibTransId="{29E8D002-7F9E-3549-B3D9-910FFECBADA1}"/>
    <dgm:cxn modelId="{A6E56707-F179-1542-A105-6A0A50C5CAD2}" type="presOf" srcId="{F2F8DA69-C542-FC41-B64B-D453DE68B5EA}" destId="{BFBA327F-EF51-E145-9DA5-EE4438F91A44}" srcOrd="1" destOrd="0" presId="urn:microsoft.com/office/officeart/2008/layout/HalfCircleOrganizationChart"/>
    <dgm:cxn modelId="{295C9CA8-C09E-4F41-8C57-200EB2E363E4}" type="presOf" srcId="{97C77DD9-8856-0F49-A10A-9917B2B3623A}" destId="{45563FE1-EC3D-DB41-8A4B-BB3C82A7F64E}" srcOrd="0" destOrd="0" presId="urn:microsoft.com/office/officeart/2008/layout/HalfCircleOrganizationChart"/>
    <dgm:cxn modelId="{45101856-BF0B-0C45-A578-F646858CDF81}" type="presOf" srcId="{CD53BE94-63D7-5D42-881B-BD9F6CC2A995}" destId="{1E1F058E-031F-2E41-B9CF-CD60DF4FCB3E}" srcOrd="0" destOrd="0" presId="urn:microsoft.com/office/officeart/2008/layout/HalfCircleOrganizationChart"/>
    <dgm:cxn modelId="{13C97143-C105-954D-90ED-EC3C2ADDB1F1}" type="presOf" srcId="{80E24F08-DF62-5E49-9B79-93496DA5E335}" destId="{CC4AB2F0-FCB3-7C4B-9EA6-03845F2DB6F6}" srcOrd="0" destOrd="0" presId="urn:microsoft.com/office/officeart/2008/layout/HalfCircleOrganizationChart"/>
    <dgm:cxn modelId="{D7B334BF-7F2F-B341-91BF-0020E8DE4ECE}" type="presOf" srcId="{E739B3CF-4013-6E44-86F7-5417523B4CA6}" destId="{25A26622-CE9B-D248-8607-2B4523B5EBD1}" srcOrd="0" destOrd="0" presId="urn:microsoft.com/office/officeart/2008/layout/HalfCircleOrganizationChart"/>
    <dgm:cxn modelId="{7DA7E442-F76D-3A49-9EFB-DDF3D811787B}" type="presOf" srcId="{0F046F76-FF61-704B-B0A2-2970985F061B}" destId="{93372B78-F224-EF46-8C32-FDE413F1E4EE}" srcOrd="0" destOrd="0" presId="urn:microsoft.com/office/officeart/2008/layout/HalfCircleOrganizationChart"/>
    <dgm:cxn modelId="{4E7A0FDB-0E07-5240-8100-09926FCBF734}" type="presOf" srcId="{313B640C-B415-2744-82E6-5C60973ECAEB}" destId="{DE2B5197-2317-B943-8473-A9BAE75E557D}" srcOrd="0" destOrd="0" presId="urn:microsoft.com/office/officeart/2008/layout/HalfCircleOrganizationChart"/>
    <dgm:cxn modelId="{2CEC6F3F-13BC-2B49-8C03-3D2D2C7E459D}" srcId="{098F6FF2-7057-2347-AC9A-272F744A2124}" destId="{F5B29805-B80F-B84E-80D5-249DA2BB0DF1}" srcOrd="6" destOrd="0" parTransId="{8761ADCA-31A0-9746-A62D-2657C1F8C0DA}" sibTransId="{47F3C32F-E097-4E43-B844-E1F050480612}"/>
    <dgm:cxn modelId="{275CB119-F980-7B48-9BB3-5D4D4DE94791}" type="presOf" srcId="{912DE6F0-AF2F-974D-B26E-A6F93C45F169}" destId="{7A97299D-20AF-D04D-91A1-86BA1F43B91B}" srcOrd="0" destOrd="0" presId="urn:microsoft.com/office/officeart/2008/layout/HalfCircleOrganizationChart"/>
    <dgm:cxn modelId="{45DB2EB4-D3F1-2A45-9ED8-4F0ABD243745}" srcId="{098F6FF2-7057-2347-AC9A-272F744A2124}" destId="{15AC7CC8-6125-C848-B7F7-89263BBFBA75}" srcOrd="1" destOrd="0" parTransId="{EB125087-CC94-2B46-84C9-42E4854219AB}" sibTransId="{6DE46665-BB9D-DB4E-988A-8B094D62966A}"/>
    <dgm:cxn modelId="{947AC1C2-B5B0-DE43-8EC7-77F0B9C6A3A4}" type="presOf" srcId="{8761ADCA-31A0-9746-A62D-2657C1F8C0DA}" destId="{339B4D52-3E2B-7F4E-BBC4-CCBB2CAE208D}" srcOrd="0" destOrd="0" presId="urn:microsoft.com/office/officeart/2008/layout/HalfCircleOrganizationChart"/>
    <dgm:cxn modelId="{63F38143-1EA1-9A4F-AE48-C22F7CAA6501}" type="presOf" srcId="{E0E214F2-BD36-6F42-8B6F-D77A94B4BA33}" destId="{872233C5-00FB-EE4E-A3D9-71C09D6D706E}" srcOrd="1" destOrd="0" presId="urn:microsoft.com/office/officeart/2008/layout/HalfCircleOrganizationChart"/>
    <dgm:cxn modelId="{B3719647-CA50-D94F-8594-C4C26B3F3B4B}" srcId="{F5B29805-B80F-B84E-80D5-249DA2BB0DF1}" destId="{7D5A29AB-228E-BC47-A616-A402BCBF934D}" srcOrd="2" destOrd="0" parTransId="{E739B3CF-4013-6E44-86F7-5417523B4CA6}" sibTransId="{1DC7B782-F8CA-E641-91BD-80F51603175F}"/>
    <dgm:cxn modelId="{E1725376-0828-4F48-8027-9317DCE92C20}" type="presOf" srcId="{CCC4DC26-7C3D-EB42-A28A-8B512F1C0B38}" destId="{9DB328BB-7467-8846-9926-AF157930DD1F}" srcOrd="1" destOrd="0" presId="urn:microsoft.com/office/officeart/2008/layout/HalfCircleOrganizationChart"/>
    <dgm:cxn modelId="{039EC227-7D52-AB4A-A2CE-526E575A25FD}" type="presOf" srcId="{EB125087-CC94-2B46-84C9-42E4854219AB}" destId="{85CDAD6A-E18B-0A41-8032-0B0CC1CDB1B2}" srcOrd="0" destOrd="0" presId="urn:microsoft.com/office/officeart/2008/layout/HalfCircleOrganizationChart"/>
    <dgm:cxn modelId="{35B5E758-5886-9347-8D19-E2D682C5D0E5}" type="presOf" srcId="{FFF27AB2-1AA1-A649-B1CA-5EC4983E1A9F}" destId="{5DBD3A10-5E97-1947-81ED-25EF241CE2DE}" srcOrd="0" destOrd="0" presId="urn:microsoft.com/office/officeart/2008/layout/HalfCircleOrganizationChart"/>
    <dgm:cxn modelId="{C5E7091C-DA5A-634A-ABEA-390855B0F29B}" type="presOf" srcId="{7D5A29AB-228E-BC47-A616-A402BCBF934D}" destId="{10D910F5-4F9D-0A44-9491-C914386D8BFB}" srcOrd="1" destOrd="0" presId="urn:microsoft.com/office/officeart/2008/layout/HalfCircleOrganizationChart"/>
    <dgm:cxn modelId="{C2592D35-E697-BC40-A63D-B76223879D1C}" type="presOf" srcId="{9723EC5E-5B40-B148-B7F4-0E5AF3970E0C}" destId="{ABFA01CC-66CB-B446-8C14-C4A9DEF7BF6E}" srcOrd="0" destOrd="0" presId="urn:microsoft.com/office/officeart/2008/layout/HalfCircleOrganizationChart"/>
    <dgm:cxn modelId="{AB286335-C97C-B74C-BAFF-AB9A8CBB02E7}" srcId="{F5B29805-B80F-B84E-80D5-249DA2BB0DF1}" destId="{0C2F6B5A-5D28-8345-BEDF-7AB668200AB9}" srcOrd="0" destOrd="0" parTransId="{A519D8E5-D840-A84E-9084-29D6F02C0169}" sibTransId="{F083CA8E-B4DB-C343-9D17-7D33BD3321E5}"/>
    <dgm:cxn modelId="{0B1EDC30-2749-914D-AB9C-1E6A93BD0305}" srcId="{1C1A68AE-B38A-B643-A11A-4FD059A12E09}" destId="{FDD1CE99-9381-304D-BABA-FB38061967FB}" srcOrd="4" destOrd="0" parTransId="{8A2FF53A-DC09-7644-B15C-DE815DED88AB}" sibTransId="{71032FF7-4F5B-3541-82B5-41C23DAB12CE}"/>
    <dgm:cxn modelId="{8341D9E1-35F8-3A4F-9D86-3019235C0F1A}" srcId="{098F6FF2-7057-2347-AC9A-272F744A2124}" destId="{EFF471C4-EAA8-6C4B-8DDA-9AD737E6514A}" srcOrd="5" destOrd="0" parTransId="{A3B1407F-DE7E-1F4C-83F2-6E4513E2F4F0}" sibTransId="{E69CE0CD-451D-2042-9169-17F54FEDC19C}"/>
    <dgm:cxn modelId="{E440F8BC-144A-2547-9589-AE15F9738C67}" type="presOf" srcId="{848EA96A-858B-3448-8A86-180A7581B467}" destId="{625A5F76-FCC6-DF42-AF64-DF7B11997207}" srcOrd="0" destOrd="0" presId="urn:microsoft.com/office/officeart/2008/layout/HalfCircleOrganizationChart"/>
    <dgm:cxn modelId="{90D95780-8E41-F44E-A0B0-9D8EC8528F71}" type="presOf" srcId="{9723EC5E-5B40-B148-B7F4-0E5AF3970E0C}" destId="{D72C10F2-B83B-EA40-A8C4-266F5CDD1E89}" srcOrd="1" destOrd="0" presId="urn:microsoft.com/office/officeart/2008/layout/HalfCircleOrganizationChart"/>
    <dgm:cxn modelId="{1D49BEE5-AA27-EA46-806B-8AC290CB188F}" type="presOf" srcId="{80E24F08-DF62-5E49-9B79-93496DA5E335}" destId="{C62681DF-40E2-A848-B759-C9BA66994052}" srcOrd="1" destOrd="0" presId="urn:microsoft.com/office/officeart/2008/layout/HalfCircleOrganizationChart"/>
    <dgm:cxn modelId="{FF4673A9-5C46-AE45-89E8-5FB7227A8B5E}" type="presOf" srcId="{8A2FF53A-DC09-7644-B15C-DE815DED88AB}" destId="{E1A19351-B2AB-A041-98BE-DFB63A76093C}" srcOrd="0" destOrd="0" presId="urn:microsoft.com/office/officeart/2008/layout/HalfCircleOrganizationChart"/>
    <dgm:cxn modelId="{4DFCA40D-D188-B24A-9616-66AAD430A27A}" srcId="{CD53BE94-63D7-5D42-881B-BD9F6CC2A995}" destId="{7141269C-31FE-7D4F-8143-774B7236DB10}" srcOrd="0" destOrd="0" parTransId="{605C7AC8-CF78-1A4A-8A66-05B8F2A7B4FD}" sibTransId="{74E52390-BC7B-F74D-A9D8-47C2EBE04CF5}"/>
    <dgm:cxn modelId="{F998A5CD-A463-D045-AFDA-0910B4B0502F}" type="presOf" srcId="{26CAC06E-BA2F-B348-B3A6-FA91F6DB2DB6}" destId="{A2895AEF-9277-F448-81BC-383AA9988F95}" srcOrd="0" destOrd="0" presId="urn:microsoft.com/office/officeart/2008/layout/HalfCircleOrganizationChart"/>
    <dgm:cxn modelId="{91179FB7-8E3A-C445-8C7F-E180124107E2}" type="presOf" srcId="{774BF599-32C1-784D-AF2F-FEDBF8611EBE}" destId="{397D7F41-72A8-FA46-98DE-D7052A8298A2}" srcOrd="0" destOrd="0" presId="urn:microsoft.com/office/officeart/2008/layout/HalfCircleOrganizationChart"/>
    <dgm:cxn modelId="{ACE4CEF1-E59B-7D4E-B492-FF32134E58ED}" type="presOf" srcId="{912DE6F0-AF2F-974D-B26E-A6F93C45F169}" destId="{ACDA57DB-8A83-A643-A98E-69D71CEEF369}" srcOrd="1" destOrd="0" presId="urn:microsoft.com/office/officeart/2008/layout/HalfCircleOrganizationChart"/>
    <dgm:cxn modelId="{CA9A1099-3068-7343-9664-AB057A401364}" type="presOf" srcId="{FB35C321-564E-244E-9B01-6B694417C567}" destId="{3728571E-BDB7-B24E-AF1A-074E20B827AE}" srcOrd="0" destOrd="0" presId="urn:microsoft.com/office/officeart/2008/layout/HalfCircleOrganizationChart"/>
    <dgm:cxn modelId="{A9F6BBCF-0458-4C49-82B6-864C44D595A8}" srcId="{6A3EB527-6ACF-0A48-9611-99C3B11B40BE}" destId="{F2F8DA69-C542-FC41-B64B-D453DE68B5EA}" srcOrd="0" destOrd="0" parTransId="{20BF316E-829D-F04B-9F95-5F9D817D79AF}" sibTransId="{B882227D-D999-9D4E-9711-18FAE0FB8EF8}"/>
    <dgm:cxn modelId="{0915BC63-3F20-DC4D-B8AB-2BEEF6D91D85}" type="presOf" srcId="{1D0EF6AD-AF2A-4C40-A71D-5062C62AAE51}" destId="{9A832F90-716F-0440-8213-879FF025AED4}" srcOrd="0" destOrd="0" presId="urn:microsoft.com/office/officeart/2008/layout/HalfCircleOrganizationChart"/>
    <dgm:cxn modelId="{01E2EF25-492F-A743-86D0-EAFA8339169C}" type="presOf" srcId="{6A3EB527-6ACF-0A48-9611-99C3B11B40BE}" destId="{15389932-CCD0-7348-9164-B8B3FEE79A61}" srcOrd="1" destOrd="0" presId="urn:microsoft.com/office/officeart/2008/layout/HalfCircleOrganizationChart"/>
    <dgm:cxn modelId="{7D75985D-0674-C44E-A90B-B92689E6868A}" srcId="{FB35C321-564E-244E-9B01-6B694417C567}" destId="{D0EB16FA-674E-EE4E-B873-516D7EB5F375}" srcOrd="2" destOrd="0" parTransId="{26F42B62-1F19-5545-BB29-4F8421C795FD}" sibTransId="{3B964046-3ADE-BA4E-9206-F2AF89BC7C3C}"/>
    <dgm:cxn modelId="{81570B17-A14B-464F-BB36-22272E615A22}" srcId="{ED5668F9-3497-2C4D-AC71-0BE437A896F7}" destId="{CE3EFE18-8D61-BE49-9583-A7540637F005}" srcOrd="1" destOrd="0" parTransId="{6C860BCC-D3A7-A84B-A2DE-71648A0F79C1}" sibTransId="{4D778D83-2356-4745-93F4-7CB0B1B89C3A}"/>
    <dgm:cxn modelId="{16026077-26D1-C54D-AD91-E6E198F4422C}" type="presOf" srcId="{C06C8D00-9AB1-9842-9494-5E08969B74BD}" destId="{DEC4A8FD-5276-5F4A-BF43-1E104C1A6612}" srcOrd="0" destOrd="0" presId="urn:microsoft.com/office/officeart/2008/layout/HalfCircleOrganizationChart"/>
    <dgm:cxn modelId="{C28D2AC1-A678-D44E-BC19-2BE3A7BE6FAB}" srcId="{FB35C321-564E-244E-9B01-6B694417C567}" destId="{80E24F08-DF62-5E49-9B79-93496DA5E335}" srcOrd="1" destOrd="0" parTransId="{D14BF015-4C58-F143-AB32-365DD5933D25}" sibTransId="{8C6C66A7-FBAF-3446-A66E-A2D0ED583FCD}"/>
    <dgm:cxn modelId="{58F28EDB-2C8D-994C-866F-1B38BEDACDE5}" srcId="{098F6FF2-7057-2347-AC9A-272F744A2124}" destId="{FB35C321-564E-244E-9B01-6B694417C567}" srcOrd="4" destOrd="0" parTransId="{C9B8554E-A355-AB49-84A2-600F57761067}" sibTransId="{A267C7EB-0BF4-614E-AA37-B558B953BD8E}"/>
    <dgm:cxn modelId="{7B70494E-877E-4F46-8D54-8CAED516965D}" type="presOf" srcId="{409CE1E0-6632-B940-A4DE-C15F15E8EA99}" destId="{97404AE6-3B86-064E-BE4C-2391539C3C73}" srcOrd="0" destOrd="0" presId="urn:microsoft.com/office/officeart/2008/layout/HalfCircleOrganizationChart"/>
    <dgm:cxn modelId="{244B7B9B-24A8-D54A-872F-B5A95BDCFBB0}" srcId="{F5B29805-B80F-B84E-80D5-249DA2BB0DF1}" destId="{8B76C3B0-3984-4E41-8191-C72BEB0D8B38}" srcOrd="1" destOrd="0" parTransId="{BF8DBE56-FB1B-FF4F-83D7-382D149B9B42}" sibTransId="{82A3B6C5-8626-2443-9DE1-091BDE662C56}"/>
    <dgm:cxn modelId="{BCF092DA-46E0-0B42-8F27-2DEDF74B66A0}" type="presOf" srcId="{605C7AC8-CF78-1A4A-8A66-05B8F2A7B4FD}" destId="{120E0C55-FD40-BA47-A3AB-EE7B69E01439}" srcOrd="0" destOrd="0" presId="urn:microsoft.com/office/officeart/2008/layout/HalfCircleOrganizationChart"/>
    <dgm:cxn modelId="{9CD256BC-5BBD-9649-A933-27A9F90CBD60}" type="presOf" srcId="{0C2F6B5A-5D28-8345-BEDF-7AB668200AB9}" destId="{062AE6D6-E957-F44F-97FC-5DEF3E19E871}" srcOrd="0" destOrd="0" presId="urn:microsoft.com/office/officeart/2008/layout/HalfCircleOrganizationChart"/>
    <dgm:cxn modelId="{F254F7AE-40CA-AB49-A3CA-F72372FFB772}" srcId="{0A291C93-053E-5648-ACCF-ED0615A71E91}" destId="{CCC4DC26-7C3D-EB42-A28A-8B512F1C0B38}" srcOrd="2" destOrd="0" parTransId="{D660F8BE-F731-E64E-BAB8-045085FA311F}" sibTransId="{2DA83DE2-49FB-1F44-87A1-23AC5ED52B9F}"/>
    <dgm:cxn modelId="{0573671F-B6A1-7F44-A5E2-18274039FCB0}" type="presOf" srcId="{E0E214F2-BD36-6F42-8B6F-D77A94B4BA33}" destId="{7992E425-0EBE-DA4B-B6CC-F0D32A320A9F}" srcOrd="0" destOrd="0" presId="urn:microsoft.com/office/officeart/2008/layout/HalfCircleOrganizationChart"/>
    <dgm:cxn modelId="{FE9F25AE-7858-044B-A50C-C70AF99BEA3C}" type="presOf" srcId="{0A291C93-053E-5648-ACCF-ED0615A71E91}" destId="{655C4266-0161-B747-B412-509287925401}" srcOrd="0" destOrd="0" presId="urn:microsoft.com/office/officeart/2008/layout/HalfCircleOrganizationChart"/>
    <dgm:cxn modelId="{45FC591C-E1AC-BD4D-8C70-C8EAEC7724DE}" type="presOf" srcId="{CE3EFE18-8D61-BE49-9583-A7540637F005}" destId="{0AF0AC11-D25A-4F41-B195-988E90C52973}" srcOrd="1" destOrd="0" presId="urn:microsoft.com/office/officeart/2008/layout/HalfCircleOrganizationChart"/>
    <dgm:cxn modelId="{11061EC9-CC02-C34E-82AE-D51282DC7B7B}" type="presOf" srcId="{ED5668F9-3497-2C4D-AC71-0BE437A896F7}" destId="{6CB4C0AA-8E5D-AD4F-B2E9-223E26A7C867}" srcOrd="0" destOrd="0" presId="urn:microsoft.com/office/officeart/2008/layout/HalfCircleOrganizationChart"/>
    <dgm:cxn modelId="{8D53AB48-4883-124E-AAFA-A84A66066E27}" type="presOf" srcId="{A6A51215-925D-ED41-BAB9-345259960EAF}" destId="{661BEA2E-1427-A240-A83E-9BDE4DC0AF38}" srcOrd="0" destOrd="0" presId="urn:microsoft.com/office/officeart/2008/layout/HalfCircleOrganizationChart"/>
    <dgm:cxn modelId="{06A6CAB9-B769-4D4D-A090-143D4ADD6E74}" type="presOf" srcId="{F5B29805-B80F-B84E-80D5-249DA2BB0DF1}" destId="{0FBB2E86-D616-A449-B86F-0B2A9A77AC1F}" srcOrd="1" destOrd="0" presId="urn:microsoft.com/office/officeart/2008/layout/HalfCircleOrganizationChart"/>
    <dgm:cxn modelId="{70B7DED8-2BB7-BD4A-950F-7171B9D6A8AB}" type="presOf" srcId="{8B76C3B0-3984-4E41-8191-C72BEB0D8B38}" destId="{C2E5F5CD-F7D7-BA4D-B2A0-D7828DA3C159}" srcOrd="1" destOrd="0" presId="urn:microsoft.com/office/officeart/2008/layout/HalfCircleOrganizationChart"/>
    <dgm:cxn modelId="{4CD3236B-A252-BB44-98C7-FEF331C0F80E}" type="presOf" srcId="{49C1984E-2807-BD42-B666-9C3B0DE2CA25}" destId="{B7817AA0-4DD5-0044-B9AE-F006B0E364FD}" srcOrd="0" destOrd="0" presId="urn:microsoft.com/office/officeart/2008/layout/HalfCircleOrganizationChart"/>
    <dgm:cxn modelId="{C6105392-AE44-314F-A321-142EBDC49919}" srcId="{1C1A68AE-B38A-B643-A11A-4FD059A12E09}" destId="{AFD98C1D-258A-834E-9094-FB74843BAE85}" srcOrd="2" destOrd="0" parTransId="{1D0EF6AD-AF2A-4C40-A71D-5062C62AAE51}" sibTransId="{C585AB2C-E58A-EB4C-B742-3ABADFDE7242}"/>
    <dgm:cxn modelId="{B74CE477-C40D-2E44-85E5-12A85953886B}" type="presOf" srcId="{D21CB905-6FCB-C749-B8D8-F7E3E8890832}" destId="{EC16CE5F-81E2-C545-BB50-B91B46F3177E}" srcOrd="1" destOrd="0" presId="urn:microsoft.com/office/officeart/2008/layout/HalfCircleOrganizationChart"/>
    <dgm:cxn modelId="{01D3DB91-B35C-3345-8028-46963991CA78}" type="presOf" srcId="{153AA711-D824-1545-A7CD-A9C977B05523}" destId="{733C6884-6293-5F49-B903-15819E5560DE}" srcOrd="0" destOrd="0" presId="urn:microsoft.com/office/officeart/2008/layout/HalfCircleOrganizationChart"/>
    <dgm:cxn modelId="{49D6F8C9-0663-A544-9428-EB1640FE683F}" type="presOf" srcId="{13DAFA29-4CDF-1B42-AFA3-D63AE2575E30}" destId="{2A01172D-CF11-D641-9127-13BEA5460786}" srcOrd="0" destOrd="0" presId="urn:microsoft.com/office/officeart/2008/layout/HalfCircleOrganizationChart"/>
    <dgm:cxn modelId="{B9EBBAE9-84D6-6D4E-B38E-E00E6B4290BD}" type="presOf" srcId="{C9B8554E-A355-AB49-84A2-600F57761067}" destId="{18C54D4B-9B52-3A43-8D24-5CB7082E70F5}" srcOrd="0" destOrd="0" presId="urn:microsoft.com/office/officeart/2008/layout/HalfCircleOrganizationChart"/>
    <dgm:cxn modelId="{7F0DCF6D-2827-7140-B660-962125FF1C41}" type="presOf" srcId="{96D59D7F-7B6B-F441-8DF1-533D4CB80923}" destId="{31C5AEE3-BD8A-5640-81BF-465C27ADD967}" srcOrd="0" destOrd="0" presId="urn:microsoft.com/office/officeart/2008/layout/HalfCircleOrganizationChart"/>
    <dgm:cxn modelId="{21C3BD08-4961-0248-90E0-6FFDA777A2B3}" type="presOf" srcId="{F2F8DA69-C542-FC41-B64B-D453DE68B5EA}" destId="{5CFC7636-A925-5F41-BDBB-1E8F94DB780B}" srcOrd="0" destOrd="0" presId="urn:microsoft.com/office/officeart/2008/layout/HalfCircleOrganizationChart"/>
    <dgm:cxn modelId="{BF69E36E-4CD5-D242-89FB-110B9ED84CA3}" srcId="{1C1A68AE-B38A-B643-A11A-4FD059A12E09}" destId="{313B640C-B415-2744-82E6-5C60973ECAEB}" srcOrd="0" destOrd="0" parTransId="{A6A51215-925D-ED41-BAB9-345259960EAF}" sibTransId="{623AE0A6-7BB5-F84B-BD39-C624B098A590}"/>
    <dgm:cxn modelId="{C03FE9F8-7D16-7940-812A-8199885B77B4}" type="presOf" srcId="{CE3EFE18-8D61-BE49-9583-A7540637F005}" destId="{7B72488E-EDD6-9945-A696-9488D906A8F0}" srcOrd="0" destOrd="0" presId="urn:microsoft.com/office/officeart/2008/layout/HalfCircleOrganizationChart"/>
    <dgm:cxn modelId="{B11B421F-D054-DA49-8A88-798EA4F8CAA0}" srcId="{FB35C321-564E-244E-9B01-6B694417C567}" destId="{26CAC06E-BA2F-B348-B3A6-FA91F6DB2DB6}" srcOrd="0" destOrd="0" parTransId="{38249C5A-6E92-8A49-9FFD-3C9A20D06708}" sibTransId="{C0758611-CD6B-FF40-88EE-3DE08C08D051}"/>
    <dgm:cxn modelId="{9288E9E5-9901-6842-9E9C-79B643DCA0A7}" type="presOf" srcId="{49C1984E-2807-BD42-B666-9C3B0DE2CA25}" destId="{6CD53A48-80C8-3F44-A2C4-D30417126C0F}" srcOrd="1" destOrd="0" presId="urn:microsoft.com/office/officeart/2008/layout/HalfCircleOrganizationChart"/>
    <dgm:cxn modelId="{382CE889-A3D7-874D-A49B-6C87F9FC6406}" srcId="{D21CB905-6FCB-C749-B8D8-F7E3E8890832}" destId="{CD53BE94-63D7-5D42-881B-BD9F6CC2A995}" srcOrd="1" destOrd="0" parTransId="{C06C8D00-9AB1-9842-9494-5E08969B74BD}" sibTransId="{D09C8122-5574-B94F-B150-40179915CE14}"/>
    <dgm:cxn modelId="{EDE160B7-E440-9543-8C17-E5859EFA167F}" type="presOf" srcId="{D14BF015-4C58-F143-AB32-365DD5933D25}" destId="{59BD2A03-A741-E14F-82DA-BC06983456B3}" srcOrd="0" destOrd="0" presId="urn:microsoft.com/office/officeart/2008/layout/HalfCircleOrganizationChart"/>
    <dgm:cxn modelId="{779F1089-7067-4E48-B3A1-BC6C87C5DAAF}" srcId="{098F6FF2-7057-2347-AC9A-272F744A2124}" destId="{63BF4F76-80D4-7B45-9733-C5E1F1F582EE}" srcOrd="0" destOrd="0" parTransId="{58B3A81C-3EBB-1844-97C4-AAFEB85EE3F5}" sibTransId="{FD880F01-9BCF-7E47-9D7B-E709A530C860}"/>
    <dgm:cxn modelId="{57E84808-52FC-564E-971C-05C96FD48C26}" type="presOf" srcId="{FD53E813-7B11-EB4F-B076-ADEC87DC85A6}" destId="{3B2EA53B-BB64-164E-A358-A81CE014626B}" srcOrd="0" destOrd="0" presId="urn:microsoft.com/office/officeart/2008/layout/HalfCircleOrganizationChart"/>
    <dgm:cxn modelId="{8E58ADC5-DC1D-E14D-B916-E76C4431C9C6}" type="presOf" srcId="{6C860BCC-D3A7-A84B-A2DE-71648A0F79C1}" destId="{1B1CE2D4-0DC3-2B4F-83F4-7712E9E3179D}" srcOrd="0" destOrd="0" presId="urn:microsoft.com/office/officeart/2008/layout/HalfCircleOrganizationChart"/>
    <dgm:cxn modelId="{A3141B32-FD1D-A142-B6D1-D75EB2ADC779}" type="presOf" srcId="{15AC7CC8-6125-C848-B7F7-89263BBFBA75}" destId="{BF9BBBB8-CF5B-494A-8267-CF4B3E34034B}" srcOrd="1" destOrd="0" presId="urn:microsoft.com/office/officeart/2008/layout/HalfCircleOrganizationChart"/>
    <dgm:cxn modelId="{A8F0D147-478D-9544-AA2C-BAF2F25E88B5}" type="presOf" srcId="{26CAC06E-BA2F-B348-B3A6-FA91F6DB2DB6}" destId="{381A192C-46E2-EA42-AD6D-178F2D72A56A}" srcOrd="1" destOrd="0" presId="urn:microsoft.com/office/officeart/2008/layout/HalfCircleOrganizationChart"/>
    <dgm:cxn modelId="{FF7180B3-0D23-ED41-A7D4-2B40B9887D3D}" type="presOf" srcId="{F24584BC-89BA-624B-9EB3-36A2A29AAF11}" destId="{13E28739-DD79-BD47-92CC-83C374FC8F03}" srcOrd="0" destOrd="0" presId="urn:microsoft.com/office/officeart/2008/layout/HalfCircleOrganizationChart"/>
    <dgm:cxn modelId="{27BE0FBA-5EF1-2D48-967F-2BB8F0E2479F}" type="presOf" srcId="{AFD98C1D-258A-834E-9094-FB74843BAE85}" destId="{CEF60013-96E6-8A47-97A3-CB4558DD9FC2}" srcOrd="1" destOrd="0" presId="urn:microsoft.com/office/officeart/2008/layout/HalfCircleOrganizationChart"/>
    <dgm:cxn modelId="{0AB5AB52-28D4-7C4B-995A-F75F8D4C0842}" type="presOf" srcId="{85ED9134-DA53-9B4C-BA84-52BBAED467BB}" destId="{94E6F24D-CCA0-9D46-B191-531BFDFC67B9}" srcOrd="0" destOrd="0" presId="urn:microsoft.com/office/officeart/2008/layout/HalfCircleOrganizationChart"/>
    <dgm:cxn modelId="{8037E4B3-2BE7-EE48-AFBC-8F6D0A452309}" srcId="{CD53BE94-63D7-5D42-881B-BD9F6CC2A995}" destId="{9723EC5E-5B40-B148-B7F4-0E5AF3970E0C}" srcOrd="1" destOrd="0" parTransId="{F5073376-F670-7B49-9A33-C61942BC2F72}" sibTransId="{B82FFD9D-2863-294F-B95B-AF6A1F1BDB91}"/>
    <dgm:cxn modelId="{AD40E410-FC32-FC4F-AC93-7F17BF9833AB}" type="presOf" srcId="{58B3A81C-3EBB-1844-97C4-AAFEB85EE3F5}" destId="{F59E2C65-7AC5-F24D-B77F-2E7C6391D994}" srcOrd="0" destOrd="0" presId="urn:microsoft.com/office/officeart/2008/layout/HalfCircleOrganizationChart"/>
    <dgm:cxn modelId="{7F6436BA-1DC2-7649-A132-AA3D21FF8261}" type="presOf" srcId="{7141269C-31FE-7D4F-8143-774B7236DB10}" destId="{D9AFA551-E2D4-9B44-BB75-AFC4C6D4A494}" srcOrd="0" destOrd="0" presId="urn:microsoft.com/office/officeart/2008/layout/HalfCircleOrganizationChart"/>
    <dgm:cxn modelId="{0716975C-7120-C64E-AF53-2F1821124C23}" type="presOf" srcId="{FB35C321-564E-244E-9B01-6B694417C567}" destId="{528CA2C2-E744-8F46-B8C8-6C91541A1864}" srcOrd="1" destOrd="0" presId="urn:microsoft.com/office/officeart/2008/layout/HalfCircleOrganizationChart"/>
    <dgm:cxn modelId="{C7E60AB0-2188-BF47-9005-4C043F827BE7}" type="presOf" srcId="{63BF4F76-80D4-7B45-9733-C5E1F1F582EE}" destId="{3D842CB1-9335-A44E-B09A-39EE7080F171}" srcOrd="1" destOrd="0" presId="urn:microsoft.com/office/officeart/2008/layout/HalfCircleOrganizationChart"/>
    <dgm:cxn modelId="{3C6FDE4A-AAD9-1949-87FB-A8D57BCEE172}" type="presOf" srcId="{A4475CDE-3709-C84B-8FB9-C7174AB219CC}" destId="{E6DC9DB3-7376-A745-840E-581CC21A8636}" srcOrd="0" destOrd="0" presId="urn:microsoft.com/office/officeart/2008/layout/HalfCircleOrganizationChart"/>
    <dgm:cxn modelId="{F257C1E9-B79A-9944-8488-1BC03037BA6F}" type="presOf" srcId="{0A291C93-053E-5648-ACCF-ED0615A71E91}" destId="{C0C33D14-B545-E640-B43B-AD287F590995}" srcOrd="1" destOrd="0" presId="urn:microsoft.com/office/officeart/2008/layout/HalfCircleOrganizationChart"/>
    <dgm:cxn modelId="{C34AEBE4-82AC-364B-A432-92887C7ACBB7}" type="presOf" srcId="{848EA96A-858B-3448-8A86-180A7581B467}" destId="{1516F0CC-42D8-8F43-BCFC-9F5E5529C9BB}" srcOrd="1" destOrd="0" presId="urn:microsoft.com/office/officeart/2008/layout/HalfCircleOrganizationChart"/>
    <dgm:cxn modelId="{0A91AF35-C6E0-3142-96CE-A0F8CD806BA2}" type="presOf" srcId="{8B76C3B0-3984-4E41-8191-C72BEB0D8B38}" destId="{B64B7D45-E013-B043-B8F0-DE0867D7CBFD}" srcOrd="0" destOrd="0" presId="urn:microsoft.com/office/officeart/2008/layout/HalfCircleOrganizationChart"/>
    <dgm:cxn modelId="{5A62CD9A-8516-7646-9979-4706BA165BBF}" srcId="{ED5668F9-3497-2C4D-AC71-0BE437A896F7}" destId="{F04910EE-7E6C-E044-854A-BC554C03E904}" srcOrd="0" destOrd="0" parTransId="{0F046F76-FF61-704B-B0A2-2970985F061B}" sibTransId="{498DF999-A0CD-164C-A0DC-61FC9C9036AB}"/>
    <dgm:cxn modelId="{9BF409A2-10D0-8846-A338-BCBBC7FC8306}" srcId="{49C1984E-2807-BD42-B666-9C3B0DE2CA25}" destId="{FD53E813-7B11-EB4F-B076-ADEC87DC85A6}" srcOrd="3" destOrd="0" parTransId="{85ED9134-DA53-9B4C-BA84-52BBAED467BB}" sibTransId="{A89BACCD-7E3C-3B42-9B9C-8C3AB9682364}"/>
    <dgm:cxn modelId="{E21DE92D-9998-BD4D-A828-F0C92E1E2B10}" type="presOf" srcId="{15AC7CC8-6125-C848-B7F7-89263BBFBA75}" destId="{382F2D21-B080-E54D-860D-E93AE85E8E35}" srcOrd="0" destOrd="0" presId="urn:microsoft.com/office/officeart/2008/layout/HalfCircleOrganizationChart"/>
    <dgm:cxn modelId="{C272A083-CB95-FA46-8630-EBDC44618C84}" type="presOf" srcId="{A3B1407F-DE7E-1F4C-83F2-6E4513E2F4F0}" destId="{B4D7D9B6-C59D-D641-827E-883025175671}" srcOrd="0" destOrd="0" presId="urn:microsoft.com/office/officeart/2008/layout/HalfCircleOrganizationChart"/>
    <dgm:cxn modelId="{865D6D08-572E-004C-BDF8-3A6366BCC9F4}" type="presOf" srcId="{FD53E813-7B11-EB4F-B076-ADEC87DC85A6}" destId="{609B7472-90E1-1941-BBA6-FFCACE29B388}" srcOrd="1" destOrd="0" presId="urn:microsoft.com/office/officeart/2008/layout/HalfCircleOrganizationChart"/>
    <dgm:cxn modelId="{CEE60D95-ECAA-3C42-976C-C2B734793DBE}" srcId="{1C1A68AE-B38A-B643-A11A-4FD059A12E09}" destId="{298AD2CA-E6EA-6D41-9F77-2FD5A74FAA87}" srcOrd="5" destOrd="0" parTransId="{FCC02AC3-7D32-5047-AFF3-65150F2A6239}" sibTransId="{9D98752C-D47E-094D-8D44-EC402F45EAAA}"/>
    <dgm:cxn modelId="{F498AE08-8100-AD44-A673-F93FADFD9BA5}" type="presOf" srcId="{9F397A5C-65F6-9149-BA47-74C0BE6E8451}" destId="{0931B37C-8E8F-794E-A2EB-271F7A88660A}" srcOrd="1" destOrd="0" presId="urn:microsoft.com/office/officeart/2008/layout/HalfCircleOrganizationChart"/>
    <dgm:cxn modelId="{114B4589-EE47-C341-9C95-038209D251B5}" srcId="{1C1A68AE-B38A-B643-A11A-4FD059A12E09}" destId="{E0E214F2-BD36-6F42-8B6F-D77A94B4BA33}" srcOrd="3" destOrd="0" parTransId="{057B44FA-3E55-D34A-B306-CAEE00150AD4}" sibTransId="{A654240A-2FE6-0A42-8AB1-15985CCF9A19}"/>
    <dgm:cxn modelId="{DC3972E1-6F62-9640-AA41-205A501ABC41}" srcId="{0A291C93-053E-5648-ACCF-ED0615A71E91}" destId="{098F6FF2-7057-2347-AC9A-272F744A2124}" srcOrd="0" destOrd="0" parTransId="{13DAFA29-4CDF-1B42-AFA3-D63AE2575E30}" sibTransId="{7786D731-856F-934C-9E41-C36F3E691028}"/>
    <dgm:cxn modelId="{E4CA0EF2-FBA4-1E4E-B715-69D3251CB250}" type="presOf" srcId="{38249C5A-6E92-8A49-9FFD-3C9A20D06708}" destId="{F5AE1F46-42BB-C147-963D-FA16485FE14F}" srcOrd="0" destOrd="0" presId="urn:microsoft.com/office/officeart/2008/layout/HalfCircleOrganizationChart"/>
    <dgm:cxn modelId="{1F180B2C-D947-614E-A507-56EC829C7B5A}" type="presOf" srcId="{1C1A68AE-B38A-B643-A11A-4FD059A12E09}" destId="{B0761411-2563-5B45-972C-114F07518FE5}" srcOrd="1" destOrd="0" presId="urn:microsoft.com/office/officeart/2008/layout/HalfCircleOrganizationChart"/>
    <dgm:cxn modelId="{2160C03D-F7DB-A544-9A81-39BE8A6CE36F}" type="presOf" srcId="{313B640C-B415-2744-82E6-5C60973ECAEB}" destId="{BDB33263-85C3-114A-A112-058FA8128250}" srcOrd="1" destOrd="0" presId="urn:microsoft.com/office/officeart/2008/layout/HalfCircleOrganizationChart"/>
    <dgm:cxn modelId="{A88D90DA-B831-A24B-8DCA-01A5B056D15C}" type="presOf" srcId="{5121D18F-8ABE-9C40-9362-CF6DD75E0E83}" destId="{19A911C2-0EE3-284B-8E9E-CF22460B830B}" srcOrd="0" destOrd="0" presId="urn:microsoft.com/office/officeart/2008/layout/HalfCircleOrganizationChart"/>
    <dgm:cxn modelId="{BFF2519A-8BE0-7A42-8599-AC5136CC8C5C}" srcId="{49C1984E-2807-BD42-B666-9C3B0DE2CA25}" destId="{F24584BC-89BA-624B-9EB3-36A2A29AAF11}" srcOrd="1" destOrd="0" parTransId="{A4475CDE-3709-C84B-8FB9-C7174AB219CC}" sibTransId="{A8BBF8A2-629B-1040-8D55-32636C919CFF}"/>
    <dgm:cxn modelId="{B2C68551-ACE1-8349-B155-47D321DCE434}" type="presOf" srcId="{D660F8BE-F731-E64E-BAB8-045085FA311F}" destId="{93BDD461-4BFE-E041-91AC-AEB8F1D513B5}" srcOrd="0" destOrd="0" presId="urn:microsoft.com/office/officeart/2008/layout/HalfCircleOrganizationChart"/>
    <dgm:cxn modelId="{1F16B7CB-067F-9841-9506-4DA1A1BFA79A}" type="presOf" srcId="{F5073376-F670-7B49-9A33-C61942BC2F72}" destId="{B8F58BBB-E15A-D84A-BC79-F7F899320545}" srcOrd="0" destOrd="0" presId="urn:microsoft.com/office/officeart/2008/layout/HalfCircleOrganizationChart"/>
    <dgm:cxn modelId="{B5F08C83-F386-B343-8007-683F36D9A379}" type="presOf" srcId="{A51A1599-5BFF-5044-AFEF-66D1590AF125}" destId="{338B282D-FE67-4144-8FA3-8D62CD2F3E96}" srcOrd="0" destOrd="0" presId="urn:microsoft.com/office/officeart/2008/layout/HalfCircleOrganizationChart"/>
    <dgm:cxn modelId="{BCEB1A71-FAAB-924B-9698-9B08E1BD2EAA}" type="presOf" srcId="{D21CB905-6FCB-C749-B8D8-F7E3E8890832}" destId="{16FFD37C-C605-C64B-9FFD-843CBDAE8F4C}" srcOrd="0" destOrd="0" presId="urn:microsoft.com/office/officeart/2008/layout/HalfCircleOrganizationChart"/>
    <dgm:cxn modelId="{0DB6A3A7-C0EE-F143-AEF1-12A2BA68092F}" type="presOf" srcId="{A519D8E5-D840-A84E-9084-29D6F02C0169}" destId="{C67DC490-CC36-E848-BB49-CE019EE1CAED}" srcOrd="0" destOrd="0" presId="urn:microsoft.com/office/officeart/2008/layout/HalfCircleOrganizationChart"/>
    <dgm:cxn modelId="{50A70641-405F-4949-AA19-D88D4F8182F6}" type="presOf" srcId="{098F6FF2-7057-2347-AC9A-272F744A2124}" destId="{157E8241-FFB4-1145-88F8-A9D788E26735}" srcOrd="1" destOrd="0" presId="urn:microsoft.com/office/officeart/2008/layout/HalfCircleOrganizationChart"/>
    <dgm:cxn modelId="{071B4F37-94FF-ED42-8E81-634C33C6854A}" type="presOf" srcId="{098F6FF2-7057-2347-AC9A-272F744A2124}" destId="{6AE0CAA3-455B-0841-B93F-00738EB9AAB5}" srcOrd="0" destOrd="0" presId="urn:microsoft.com/office/officeart/2008/layout/HalfCircleOrganizationChart"/>
    <dgm:cxn modelId="{6F150F93-922A-B04C-B5C4-99D4AD7D1EB6}" type="presOf" srcId="{AFD98C1D-258A-834E-9094-FB74843BAE85}" destId="{37A32D9B-A98F-0640-B4A4-2464CCE811C1}" srcOrd="0" destOrd="0" presId="urn:microsoft.com/office/officeart/2008/layout/HalfCircleOrganizationChart"/>
    <dgm:cxn modelId="{8AD8DCC3-4127-7543-976E-E32501A9B937}" srcId="{49C1984E-2807-BD42-B666-9C3B0DE2CA25}" destId="{912DE6F0-AF2F-974D-B26E-A6F93C45F169}" srcOrd="2" destOrd="0" parTransId="{7B4CB9A1-A89B-5840-8274-74CED91ABC4E}" sibTransId="{F4CA0868-B382-BA4D-BC5A-9EA42E351AE6}"/>
    <dgm:cxn modelId="{B3F008A5-C37E-FA45-9318-01176657A9FA}" type="presOf" srcId="{057B44FA-3E55-D34A-B306-CAEE00150AD4}" destId="{4D91E484-25E5-6749-ADC1-D45512464A2D}" srcOrd="0" destOrd="0" presId="urn:microsoft.com/office/officeart/2008/layout/HalfCircleOrganizationChart"/>
    <dgm:cxn modelId="{0ADC43F9-73B3-5C4E-83D8-0242F86483B9}" type="presOf" srcId="{7141269C-31FE-7D4F-8143-774B7236DB10}" destId="{31CB7CB9-056B-884A-9241-DFCBBEE734BA}" srcOrd="1" destOrd="0" presId="urn:microsoft.com/office/officeart/2008/layout/HalfCircleOrganizationChart"/>
    <dgm:cxn modelId="{62F7F5F8-6822-FF47-98C2-3F28ACB47B7B}" type="presOf" srcId="{F5B29805-B80F-B84E-80D5-249DA2BB0DF1}" destId="{AAB8430A-240F-564B-A763-F877155C9BCF}" srcOrd="0" destOrd="0" presId="urn:microsoft.com/office/officeart/2008/layout/HalfCircleOrganizationChart"/>
    <dgm:cxn modelId="{1AF80D15-498E-0F4F-8927-EBB10120E4AE}" type="presOf" srcId="{FDD1CE99-9381-304D-BABA-FB38061967FB}" destId="{D7249765-5D87-2341-9630-7B6A325A2CB9}" srcOrd="0" destOrd="0" presId="urn:microsoft.com/office/officeart/2008/layout/HalfCircleOrganizationChart"/>
    <dgm:cxn modelId="{376A9ED6-D181-FF47-BCE7-37C07121783E}" type="presOf" srcId="{9F397A5C-65F6-9149-BA47-74C0BE6E8451}" destId="{47659635-F56A-284C-AFAD-7FE5BBABB291}" srcOrd="0" destOrd="0" presId="urn:microsoft.com/office/officeart/2008/layout/HalfCircleOrganizationChart"/>
    <dgm:cxn modelId="{46C94EF2-E880-8D4F-91B5-8769CF41BD06}" type="presOf" srcId="{CCC4DC26-7C3D-EB42-A28A-8B512F1C0B38}" destId="{D279E227-A4AC-2040-8E00-881E7248AE3A}" srcOrd="0" destOrd="0" presId="urn:microsoft.com/office/officeart/2008/layout/HalfCircleOrganizationChart"/>
    <dgm:cxn modelId="{F21D9514-C2E7-F245-8EC2-75D8B1D9C4D7}" type="presOf" srcId="{5F40FC3C-3E18-AD4E-9A1E-2AB5007B1E6F}" destId="{7AC205E6-5027-664D-AA36-AFE4A7613A60}" srcOrd="0" destOrd="0" presId="urn:microsoft.com/office/officeart/2008/layout/HalfCircleOrganizationChart"/>
    <dgm:cxn modelId="{04041FE4-81CD-B947-8DE1-9999583044E8}" srcId="{098F6FF2-7057-2347-AC9A-272F744A2124}" destId="{ED5668F9-3497-2C4D-AC71-0BE437A896F7}" srcOrd="2" destOrd="0" parTransId="{FFF27AB2-1AA1-A649-B1CA-5EC4983E1A9F}" sibTransId="{4BA579C3-6924-7143-AD4B-F4D8118447E7}"/>
    <dgm:cxn modelId="{AD877385-ECD6-C543-89E3-0D3CD025E63C}" type="presParOf" srcId="{397D7F41-72A8-FA46-98DE-D7052A8298A2}" destId="{DC5049B6-5049-6E41-9D3D-F256F5593CC6}" srcOrd="0" destOrd="0" presId="urn:microsoft.com/office/officeart/2008/layout/HalfCircleOrganizationChart"/>
    <dgm:cxn modelId="{6C341995-86AF-A141-BE3F-44749E8E2E40}" type="presParOf" srcId="{DC5049B6-5049-6E41-9D3D-F256F5593CC6}" destId="{37820E78-60B8-3244-A850-FB01963B444A}" srcOrd="0" destOrd="0" presId="urn:microsoft.com/office/officeart/2008/layout/HalfCircleOrganizationChart"/>
    <dgm:cxn modelId="{9AE73C30-7195-304E-AB50-404509148F25}" type="presParOf" srcId="{37820E78-60B8-3244-A850-FB01963B444A}" destId="{655C4266-0161-B747-B412-509287925401}" srcOrd="0" destOrd="0" presId="urn:microsoft.com/office/officeart/2008/layout/HalfCircleOrganizationChart"/>
    <dgm:cxn modelId="{40903DDA-37CB-1E49-BE24-77BD2F1C9EEC}" type="presParOf" srcId="{37820E78-60B8-3244-A850-FB01963B444A}" destId="{CC40B9D6-B86A-1248-94C0-CC89E905B510}" srcOrd="1" destOrd="0" presId="urn:microsoft.com/office/officeart/2008/layout/HalfCircleOrganizationChart"/>
    <dgm:cxn modelId="{95DF3766-CF2D-CC4C-B58A-F7B5CB431761}" type="presParOf" srcId="{37820E78-60B8-3244-A850-FB01963B444A}" destId="{1221D53B-C6D8-8D42-9B14-773224F166C1}" srcOrd="2" destOrd="0" presId="urn:microsoft.com/office/officeart/2008/layout/HalfCircleOrganizationChart"/>
    <dgm:cxn modelId="{126EBECC-C4F1-9B4B-9630-C39A42C3538A}" type="presParOf" srcId="{37820E78-60B8-3244-A850-FB01963B444A}" destId="{C0C33D14-B545-E640-B43B-AD287F590995}" srcOrd="3" destOrd="0" presId="urn:microsoft.com/office/officeart/2008/layout/HalfCircleOrganizationChart"/>
    <dgm:cxn modelId="{16A80587-C2FB-B14A-AE7F-D5ED3D7E377C}" type="presParOf" srcId="{DC5049B6-5049-6E41-9D3D-F256F5593CC6}" destId="{E37D5045-D9DB-1B41-BEA1-FBCD64BAB8B8}" srcOrd="1" destOrd="0" presId="urn:microsoft.com/office/officeart/2008/layout/HalfCircleOrganizationChart"/>
    <dgm:cxn modelId="{D8AAEA41-E349-4A4E-9E2D-652E59B916A0}" type="presParOf" srcId="{E37D5045-D9DB-1B41-BEA1-FBCD64BAB8B8}" destId="{2A01172D-CF11-D641-9127-13BEA5460786}" srcOrd="0" destOrd="0" presId="urn:microsoft.com/office/officeart/2008/layout/HalfCircleOrganizationChart"/>
    <dgm:cxn modelId="{7689AB71-6ADB-E64D-B37B-28C86F5C8942}" type="presParOf" srcId="{E37D5045-D9DB-1B41-BEA1-FBCD64BAB8B8}" destId="{FD5153BF-36C1-C64D-B0EE-984E590C5C70}" srcOrd="1" destOrd="0" presId="urn:microsoft.com/office/officeart/2008/layout/HalfCircleOrganizationChart"/>
    <dgm:cxn modelId="{649C9A6F-BF44-CF45-992B-C959D8214545}" type="presParOf" srcId="{FD5153BF-36C1-C64D-B0EE-984E590C5C70}" destId="{147C5645-1B71-A14C-9359-8609D5143624}" srcOrd="0" destOrd="0" presId="urn:microsoft.com/office/officeart/2008/layout/HalfCircleOrganizationChart"/>
    <dgm:cxn modelId="{3FFF937B-6A1B-A942-A20B-3FC021BB93EC}" type="presParOf" srcId="{147C5645-1B71-A14C-9359-8609D5143624}" destId="{6AE0CAA3-455B-0841-B93F-00738EB9AAB5}" srcOrd="0" destOrd="0" presId="urn:microsoft.com/office/officeart/2008/layout/HalfCircleOrganizationChart"/>
    <dgm:cxn modelId="{00432BC9-EB3C-FF4B-91E4-15B30843F25C}" type="presParOf" srcId="{147C5645-1B71-A14C-9359-8609D5143624}" destId="{2989DCEB-2DE7-8247-A6CD-EC4F81B9F15F}" srcOrd="1" destOrd="0" presId="urn:microsoft.com/office/officeart/2008/layout/HalfCircleOrganizationChart"/>
    <dgm:cxn modelId="{0D87D838-3DB8-7643-97F1-BBB6FDBC45C1}" type="presParOf" srcId="{147C5645-1B71-A14C-9359-8609D5143624}" destId="{F8E873D9-47ED-6D43-87E2-DEA465C0EEDF}" srcOrd="2" destOrd="0" presId="urn:microsoft.com/office/officeart/2008/layout/HalfCircleOrganizationChart"/>
    <dgm:cxn modelId="{2E2C5B64-1DFC-F948-98DC-0E47C59F7A46}" type="presParOf" srcId="{147C5645-1B71-A14C-9359-8609D5143624}" destId="{157E8241-FFB4-1145-88F8-A9D788E26735}" srcOrd="3" destOrd="0" presId="urn:microsoft.com/office/officeart/2008/layout/HalfCircleOrganizationChart"/>
    <dgm:cxn modelId="{ADF96D42-355A-914D-A697-311901935F03}" type="presParOf" srcId="{FD5153BF-36C1-C64D-B0EE-984E590C5C70}" destId="{D3A9E299-7199-A84E-8173-4D1CBEB8B6B9}" srcOrd="1" destOrd="0" presId="urn:microsoft.com/office/officeart/2008/layout/HalfCircleOrganizationChart"/>
    <dgm:cxn modelId="{E31E2F41-F6A8-2F4E-BBD1-BF22FCA6B9C9}" type="presParOf" srcId="{D3A9E299-7199-A84E-8173-4D1CBEB8B6B9}" destId="{F59E2C65-7AC5-F24D-B77F-2E7C6391D994}" srcOrd="0" destOrd="0" presId="urn:microsoft.com/office/officeart/2008/layout/HalfCircleOrganizationChart"/>
    <dgm:cxn modelId="{A1D13319-6E4D-A641-A3AE-9D4C0B4E857A}" type="presParOf" srcId="{D3A9E299-7199-A84E-8173-4D1CBEB8B6B9}" destId="{9F9FCC70-8148-414F-B86B-000E4CC3E919}" srcOrd="1" destOrd="0" presId="urn:microsoft.com/office/officeart/2008/layout/HalfCircleOrganizationChart"/>
    <dgm:cxn modelId="{636D002C-A99A-4644-8E53-857CB7C0BA63}" type="presParOf" srcId="{9F9FCC70-8148-414F-B86B-000E4CC3E919}" destId="{24DC9A2C-DB9A-DF49-837D-F3373C8706B2}" srcOrd="0" destOrd="0" presId="urn:microsoft.com/office/officeart/2008/layout/HalfCircleOrganizationChart"/>
    <dgm:cxn modelId="{5AE92BEC-7AE9-E14A-A16F-2634B3EE6A25}" type="presParOf" srcId="{24DC9A2C-DB9A-DF49-837D-F3373C8706B2}" destId="{91D2D362-CA92-D84A-A67C-58DA2A030236}" srcOrd="0" destOrd="0" presId="urn:microsoft.com/office/officeart/2008/layout/HalfCircleOrganizationChart"/>
    <dgm:cxn modelId="{5617D38A-FF1C-DD48-B8AC-E65FFC1E086A}" type="presParOf" srcId="{24DC9A2C-DB9A-DF49-837D-F3373C8706B2}" destId="{8738E62B-D08A-084B-A80C-8003CAAE0614}" srcOrd="1" destOrd="0" presId="urn:microsoft.com/office/officeart/2008/layout/HalfCircleOrganizationChart"/>
    <dgm:cxn modelId="{358DD4BA-26C0-ED41-887C-D1FD8A2B5F8B}" type="presParOf" srcId="{24DC9A2C-DB9A-DF49-837D-F3373C8706B2}" destId="{41E59F4C-A283-C941-9569-575AA857DDD4}" srcOrd="2" destOrd="0" presId="urn:microsoft.com/office/officeart/2008/layout/HalfCircleOrganizationChart"/>
    <dgm:cxn modelId="{FC9E61E5-6B29-7C4D-8266-43A52C51CAFB}" type="presParOf" srcId="{24DC9A2C-DB9A-DF49-837D-F3373C8706B2}" destId="{3D842CB1-9335-A44E-B09A-39EE7080F171}" srcOrd="3" destOrd="0" presId="urn:microsoft.com/office/officeart/2008/layout/HalfCircleOrganizationChart"/>
    <dgm:cxn modelId="{152B1FE1-754C-6D4A-8F7D-674206DD55C1}" type="presParOf" srcId="{9F9FCC70-8148-414F-B86B-000E4CC3E919}" destId="{C70B9DC0-8EE0-E644-BB9B-F414F528571F}" srcOrd="1" destOrd="0" presId="urn:microsoft.com/office/officeart/2008/layout/HalfCircleOrganizationChart"/>
    <dgm:cxn modelId="{6BF9BB6F-C347-1844-AF6E-A73C70A7F381}" type="presParOf" srcId="{9F9FCC70-8148-414F-B86B-000E4CC3E919}" destId="{B16A4B0D-774C-9C4B-941F-135CCF55BDF6}" srcOrd="2" destOrd="0" presId="urn:microsoft.com/office/officeart/2008/layout/HalfCircleOrganizationChart"/>
    <dgm:cxn modelId="{07DAA082-99AC-0544-B132-709EFC915137}" type="presParOf" srcId="{D3A9E299-7199-A84E-8173-4D1CBEB8B6B9}" destId="{85CDAD6A-E18B-0A41-8032-0B0CC1CDB1B2}" srcOrd="2" destOrd="0" presId="urn:microsoft.com/office/officeart/2008/layout/HalfCircleOrganizationChart"/>
    <dgm:cxn modelId="{E3D25CAB-EFB4-7D41-8985-5FB50281BB71}" type="presParOf" srcId="{D3A9E299-7199-A84E-8173-4D1CBEB8B6B9}" destId="{B9642071-79AC-9A4B-B18F-5E1532083845}" srcOrd="3" destOrd="0" presId="urn:microsoft.com/office/officeart/2008/layout/HalfCircleOrganizationChart"/>
    <dgm:cxn modelId="{A7F1F12D-B5B5-E543-BA68-065AD3732F4E}" type="presParOf" srcId="{B9642071-79AC-9A4B-B18F-5E1532083845}" destId="{AA7894D7-0ADC-4740-92D3-68E7D22A2409}" srcOrd="0" destOrd="0" presId="urn:microsoft.com/office/officeart/2008/layout/HalfCircleOrganizationChart"/>
    <dgm:cxn modelId="{F331A50C-E4F3-F341-8992-AF3F5CAA7750}" type="presParOf" srcId="{AA7894D7-0ADC-4740-92D3-68E7D22A2409}" destId="{382F2D21-B080-E54D-860D-E93AE85E8E35}" srcOrd="0" destOrd="0" presId="urn:microsoft.com/office/officeart/2008/layout/HalfCircleOrganizationChart"/>
    <dgm:cxn modelId="{A9EDC994-512A-0341-A704-9BDA141D398F}" type="presParOf" srcId="{AA7894D7-0ADC-4740-92D3-68E7D22A2409}" destId="{B14E5C14-6045-EA47-B38A-2FC927F32379}" srcOrd="1" destOrd="0" presId="urn:microsoft.com/office/officeart/2008/layout/HalfCircleOrganizationChart"/>
    <dgm:cxn modelId="{54E60A89-4B62-6E43-B1EC-C5A1B5CA7F58}" type="presParOf" srcId="{AA7894D7-0ADC-4740-92D3-68E7D22A2409}" destId="{A321957C-6891-7F49-9A2C-B51907E28277}" srcOrd="2" destOrd="0" presId="urn:microsoft.com/office/officeart/2008/layout/HalfCircleOrganizationChart"/>
    <dgm:cxn modelId="{C535C917-20D7-7D48-B97F-EEAB7D4DB8EE}" type="presParOf" srcId="{AA7894D7-0ADC-4740-92D3-68E7D22A2409}" destId="{BF9BBBB8-CF5B-494A-8267-CF4B3E34034B}" srcOrd="3" destOrd="0" presId="urn:microsoft.com/office/officeart/2008/layout/HalfCircleOrganizationChart"/>
    <dgm:cxn modelId="{939F2C4A-2145-B342-B058-B70B8FF4F6DE}" type="presParOf" srcId="{B9642071-79AC-9A4B-B18F-5E1532083845}" destId="{72FAE77C-43DC-ED49-8DF0-1185DBE650A6}" srcOrd="1" destOrd="0" presId="urn:microsoft.com/office/officeart/2008/layout/HalfCircleOrganizationChart"/>
    <dgm:cxn modelId="{14C675E9-46C3-0140-8581-8C5F5ECE2FF7}" type="presParOf" srcId="{B9642071-79AC-9A4B-B18F-5E1532083845}" destId="{675FFDE0-3D1B-DB42-B08A-D6B5962A945D}" srcOrd="2" destOrd="0" presId="urn:microsoft.com/office/officeart/2008/layout/HalfCircleOrganizationChart"/>
    <dgm:cxn modelId="{E3CABB23-B933-294E-912F-3E32FB98147D}" type="presParOf" srcId="{D3A9E299-7199-A84E-8173-4D1CBEB8B6B9}" destId="{5DBD3A10-5E97-1947-81ED-25EF241CE2DE}" srcOrd="4" destOrd="0" presId="urn:microsoft.com/office/officeart/2008/layout/HalfCircleOrganizationChart"/>
    <dgm:cxn modelId="{A38FC796-BBB1-9142-AF5E-0B1B9EC41A20}" type="presParOf" srcId="{D3A9E299-7199-A84E-8173-4D1CBEB8B6B9}" destId="{C495B776-FEF7-3A41-9D7F-2CB28FD3C7AA}" srcOrd="5" destOrd="0" presId="urn:microsoft.com/office/officeart/2008/layout/HalfCircleOrganizationChart"/>
    <dgm:cxn modelId="{B7EDDE84-A896-544C-9345-08C069ABA321}" type="presParOf" srcId="{C495B776-FEF7-3A41-9D7F-2CB28FD3C7AA}" destId="{E02CB186-88E6-D145-A4A8-B79A7EDE2066}" srcOrd="0" destOrd="0" presId="urn:microsoft.com/office/officeart/2008/layout/HalfCircleOrganizationChart"/>
    <dgm:cxn modelId="{0FB84FF8-5D49-CF4B-A873-E5BCCDFCC3C5}" type="presParOf" srcId="{E02CB186-88E6-D145-A4A8-B79A7EDE2066}" destId="{6CB4C0AA-8E5D-AD4F-B2E9-223E26A7C867}" srcOrd="0" destOrd="0" presId="urn:microsoft.com/office/officeart/2008/layout/HalfCircleOrganizationChart"/>
    <dgm:cxn modelId="{4C038EF3-4F60-E944-94B3-473AAE85D2F8}" type="presParOf" srcId="{E02CB186-88E6-D145-A4A8-B79A7EDE2066}" destId="{886A1C9C-6B55-4E4F-B667-A9376D1A056B}" srcOrd="1" destOrd="0" presId="urn:microsoft.com/office/officeart/2008/layout/HalfCircleOrganizationChart"/>
    <dgm:cxn modelId="{BC84C88E-CBD4-844F-80EB-6DC1E45E8B81}" type="presParOf" srcId="{E02CB186-88E6-D145-A4A8-B79A7EDE2066}" destId="{F21EDE39-D826-8D4A-BEF5-200545EC8F72}" srcOrd="2" destOrd="0" presId="urn:microsoft.com/office/officeart/2008/layout/HalfCircleOrganizationChart"/>
    <dgm:cxn modelId="{501C32C1-19AB-6342-97A5-0F00E0A39B1A}" type="presParOf" srcId="{E02CB186-88E6-D145-A4A8-B79A7EDE2066}" destId="{B35364EF-F4D3-BE4F-B1A4-EA091CE00CB2}" srcOrd="3" destOrd="0" presId="urn:microsoft.com/office/officeart/2008/layout/HalfCircleOrganizationChart"/>
    <dgm:cxn modelId="{6D2CF9E0-9A21-1446-AD5E-014026C9B739}" type="presParOf" srcId="{C495B776-FEF7-3A41-9D7F-2CB28FD3C7AA}" destId="{1B6A4134-93D1-C148-B643-F04F7726C47C}" srcOrd="1" destOrd="0" presId="urn:microsoft.com/office/officeart/2008/layout/HalfCircleOrganizationChart"/>
    <dgm:cxn modelId="{B117B2D6-B137-344A-9D12-F0D1D8377A70}" type="presParOf" srcId="{1B6A4134-93D1-C148-B643-F04F7726C47C}" destId="{93372B78-F224-EF46-8C32-FDE413F1E4EE}" srcOrd="0" destOrd="0" presId="urn:microsoft.com/office/officeart/2008/layout/HalfCircleOrganizationChart"/>
    <dgm:cxn modelId="{07DE2AD9-DCD1-FB46-8F02-FC620854B28A}" type="presParOf" srcId="{1B6A4134-93D1-C148-B643-F04F7726C47C}" destId="{6A130B6B-9967-7245-858F-72B5A8A9E826}" srcOrd="1" destOrd="0" presId="urn:microsoft.com/office/officeart/2008/layout/HalfCircleOrganizationChart"/>
    <dgm:cxn modelId="{8650075A-ABC2-9C4C-9D89-587B70D723CD}" type="presParOf" srcId="{6A130B6B-9967-7245-858F-72B5A8A9E826}" destId="{F73F4EC6-E7B5-1643-AB25-5D7ECBAEC089}" srcOrd="0" destOrd="0" presId="urn:microsoft.com/office/officeart/2008/layout/HalfCircleOrganizationChart"/>
    <dgm:cxn modelId="{B4442553-102C-9344-9CA8-9A2BD2B21E5D}" type="presParOf" srcId="{F73F4EC6-E7B5-1643-AB25-5D7ECBAEC089}" destId="{E25FC613-E380-A74D-8DA0-7AA0F90E1163}" srcOrd="0" destOrd="0" presId="urn:microsoft.com/office/officeart/2008/layout/HalfCircleOrganizationChart"/>
    <dgm:cxn modelId="{1E42B0E8-ED13-8B41-8759-2512A7FEDAA0}" type="presParOf" srcId="{F73F4EC6-E7B5-1643-AB25-5D7ECBAEC089}" destId="{143B67D0-E3CA-CE4B-9743-58CF3075A208}" srcOrd="1" destOrd="0" presId="urn:microsoft.com/office/officeart/2008/layout/HalfCircleOrganizationChart"/>
    <dgm:cxn modelId="{8A05C4D5-50B8-5A4D-8A51-0BFB4FAE4A88}" type="presParOf" srcId="{F73F4EC6-E7B5-1643-AB25-5D7ECBAEC089}" destId="{094F4B2F-78E1-8849-87DD-2B81CD91AA49}" srcOrd="2" destOrd="0" presId="urn:microsoft.com/office/officeart/2008/layout/HalfCircleOrganizationChart"/>
    <dgm:cxn modelId="{DB513616-6D72-6142-8BB5-2017604F998F}" type="presParOf" srcId="{F73F4EC6-E7B5-1643-AB25-5D7ECBAEC089}" destId="{93B0F6A2-E32C-7C42-9D36-571779487A47}" srcOrd="3" destOrd="0" presId="urn:microsoft.com/office/officeart/2008/layout/HalfCircleOrganizationChart"/>
    <dgm:cxn modelId="{C3030C12-D00D-804E-8002-E50616E0CEAE}" type="presParOf" srcId="{6A130B6B-9967-7245-858F-72B5A8A9E826}" destId="{92F678D4-45A0-BB4A-8F9B-9E2C50189F5B}" srcOrd="1" destOrd="0" presId="urn:microsoft.com/office/officeart/2008/layout/HalfCircleOrganizationChart"/>
    <dgm:cxn modelId="{C3EB30E4-89D1-434E-808B-910E53FFB51F}" type="presParOf" srcId="{6A130B6B-9967-7245-858F-72B5A8A9E826}" destId="{898832CA-57BD-9C44-A2E9-830148EE0A0A}" srcOrd="2" destOrd="0" presId="urn:microsoft.com/office/officeart/2008/layout/HalfCircleOrganizationChart"/>
    <dgm:cxn modelId="{6237A36F-756C-7541-B2C2-8BE56C0FFF26}" type="presParOf" srcId="{1B6A4134-93D1-C148-B643-F04F7726C47C}" destId="{1B1CE2D4-0DC3-2B4F-83F4-7712E9E3179D}" srcOrd="2" destOrd="0" presId="urn:microsoft.com/office/officeart/2008/layout/HalfCircleOrganizationChart"/>
    <dgm:cxn modelId="{81E1E953-0BAD-1547-A28A-B1CE5ACB0B16}" type="presParOf" srcId="{1B6A4134-93D1-C148-B643-F04F7726C47C}" destId="{C897D95B-761E-B848-8235-FA5BF02D1E8B}" srcOrd="3" destOrd="0" presId="urn:microsoft.com/office/officeart/2008/layout/HalfCircleOrganizationChart"/>
    <dgm:cxn modelId="{08DE6A36-4A3E-EA4C-8694-1A6286D1B24D}" type="presParOf" srcId="{C897D95B-761E-B848-8235-FA5BF02D1E8B}" destId="{388064FF-44B1-0B44-9421-18624FA1E033}" srcOrd="0" destOrd="0" presId="urn:microsoft.com/office/officeart/2008/layout/HalfCircleOrganizationChart"/>
    <dgm:cxn modelId="{5F531FA8-D72C-1642-B180-029E53E8882F}" type="presParOf" srcId="{388064FF-44B1-0B44-9421-18624FA1E033}" destId="{7B72488E-EDD6-9945-A696-9488D906A8F0}" srcOrd="0" destOrd="0" presId="urn:microsoft.com/office/officeart/2008/layout/HalfCircleOrganizationChart"/>
    <dgm:cxn modelId="{60C649A6-4D44-F849-AD4E-268DD547D493}" type="presParOf" srcId="{388064FF-44B1-0B44-9421-18624FA1E033}" destId="{A8F5FFEA-B27D-1249-AC9F-A1E9A7D6CAFA}" srcOrd="1" destOrd="0" presId="urn:microsoft.com/office/officeart/2008/layout/HalfCircleOrganizationChart"/>
    <dgm:cxn modelId="{9FC0420B-ADBE-594A-ABEB-E12729C65EE2}" type="presParOf" srcId="{388064FF-44B1-0B44-9421-18624FA1E033}" destId="{DDC32A0D-7ACC-024B-A21C-F2B42B1D975B}" srcOrd="2" destOrd="0" presId="urn:microsoft.com/office/officeart/2008/layout/HalfCircleOrganizationChart"/>
    <dgm:cxn modelId="{397EBD2E-245F-A14C-B57F-CE8FDBEA905D}" type="presParOf" srcId="{388064FF-44B1-0B44-9421-18624FA1E033}" destId="{0AF0AC11-D25A-4F41-B195-988E90C52973}" srcOrd="3" destOrd="0" presId="urn:microsoft.com/office/officeart/2008/layout/HalfCircleOrganizationChart"/>
    <dgm:cxn modelId="{0F6DD73F-2E9F-444B-9828-E59D5E81F377}" type="presParOf" srcId="{C897D95B-761E-B848-8235-FA5BF02D1E8B}" destId="{C0F3CA8B-70A6-D942-8B49-B80947A8A854}" srcOrd="1" destOrd="0" presId="urn:microsoft.com/office/officeart/2008/layout/HalfCircleOrganizationChart"/>
    <dgm:cxn modelId="{05B42CF3-549B-A741-981C-D56ED7F61B03}" type="presParOf" srcId="{C897D95B-761E-B848-8235-FA5BF02D1E8B}" destId="{D8F66295-A05A-394F-8B2F-E680B884932C}" srcOrd="2" destOrd="0" presId="urn:microsoft.com/office/officeart/2008/layout/HalfCircleOrganizationChart"/>
    <dgm:cxn modelId="{AEC2D32C-2AAA-D543-8287-A1D691CFB9DC}" type="presParOf" srcId="{C495B776-FEF7-3A41-9D7F-2CB28FD3C7AA}" destId="{93766E7A-25FD-3A46-9406-C81D5FEA5127}" srcOrd="2" destOrd="0" presId="urn:microsoft.com/office/officeart/2008/layout/HalfCircleOrganizationChart"/>
    <dgm:cxn modelId="{E526A8F7-9E9C-764A-A751-7595FBD1CF96}" type="presParOf" srcId="{D3A9E299-7199-A84E-8173-4D1CBEB8B6B9}" destId="{586F0D8D-E5D8-1241-80A7-5E923A449BA0}" srcOrd="6" destOrd="0" presId="urn:microsoft.com/office/officeart/2008/layout/HalfCircleOrganizationChart"/>
    <dgm:cxn modelId="{1493FBED-CFB0-134B-851C-7DCC50BB0F06}" type="presParOf" srcId="{D3A9E299-7199-A84E-8173-4D1CBEB8B6B9}" destId="{6D56D48F-452F-7F49-990E-08CDEF5A760D}" srcOrd="7" destOrd="0" presId="urn:microsoft.com/office/officeart/2008/layout/HalfCircleOrganizationChart"/>
    <dgm:cxn modelId="{DC621C06-20FB-724D-B384-C86FFD6CCCFF}" type="presParOf" srcId="{6D56D48F-452F-7F49-990E-08CDEF5A760D}" destId="{DF068C77-6646-C641-B2B8-2016DF1140B6}" srcOrd="0" destOrd="0" presId="urn:microsoft.com/office/officeart/2008/layout/HalfCircleOrganizationChart"/>
    <dgm:cxn modelId="{A3413290-820B-8C47-B2CB-3B32352D29D9}" type="presParOf" srcId="{DF068C77-6646-C641-B2B8-2016DF1140B6}" destId="{733C6884-6293-5F49-B903-15819E5560DE}" srcOrd="0" destOrd="0" presId="urn:microsoft.com/office/officeart/2008/layout/HalfCircleOrganizationChart"/>
    <dgm:cxn modelId="{C6F92783-8295-8A46-9BA8-81D9A1DE2695}" type="presParOf" srcId="{DF068C77-6646-C641-B2B8-2016DF1140B6}" destId="{1B33D46B-D686-A54E-B5F0-659E67C35499}" srcOrd="1" destOrd="0" presId="urn:microsoft.com/office/officeart/2008/layout/HalfCircleOrganizationChart"/>
    <dgm:cxn modelId="{F0789A86-A31F-D84E-BBB6-EC1360D66829}" type="presParOf" srcId="{DF068C77-6646-C641-B2B8-2016DF1140B6}" destId="{ED92D4E4-7506-324B-AD20-184132B649B2}" srcOrd="2" destOrd="0" presId="urn:microsoft.com/office/officeart/2008/layout/HalfCircleOrganizationChart"/>
    <dgm:cxn modelId="{75E60E5F-039B-934A-9911-984A4F7D3CA2}" type="presParOf" srcId="{DF068C77-6646-C641-B2B8-2016DF1140B6}" destId="{695A7A5D-8D91-E84D-94ED-FC9FBBE3E435}" srcOrd="3" destOrd="0" presId="urn:microsoft.com/office/officeart/2008/layout/HalfCircleOrganizationChart"/>
    <dgm:cxn modelId="{9BF5AD14-697C-2F4E-B827-ED721438AFEC}" type="presParOf" srcId="{6D56D48F-452F-7F49-990E-08CDEF5A760D}" destId="{55272CEB-62A4-4545-A725-D60E979E60ED}" srcOrd="1" destOrd="0" presId="urn:microsoft.com/office/officeart/2008/layout/HalfCircleOrganizationChart"/>
    <dgm:cxn modelId="{EBECF795-6FB5-BF4A-B317-7B4C8E04FD4A}" type="presParOf" srcId="{6D56D48F-452F-7F49-990E-08CDEF5A760D}" destId="{953298EC-94E5-B54B-9743-E11E79607C37}" srcOrd="2" destOrd="0" presId="urn:microsoft.com/office/officeart/2008/layout/HalfCircleOrganizationChart"/>
    <dgm:cxn modelId="{787A0859-1033-5640-86AE-DF5F1EB0F16C}" type="presParOf" srcId="{D3A9E299-7199-A84E-8173-4D1CBEB8B6B9}" destId="{18C54D4B-9B52-3A43-8D24-5CB7082E70F5}" srcOrd="8" destOrd="0" presId="urn:microsoft.com/office/officeart/2008/layout/HalfCircleOrganizationChart"/>
    <dgm:cxn modelId="{ADA70B97-5B22-434F-835A-58C96B3FF7CC}" type="presParOf" srcId="{D3A9E299-7199-A84E-8173-4D1CBEB8B6B9}" destId="{79644A41-EE85-6D40-8D90-F8E60BEF6FA0}" srcOrd="9" destOrd="0" presId="urn:microsoft.com/office/officeart/2008/layout/HalfCircleOrganizationChart"/>
    <dgm:cxn modelId="{5DE0131C-4491-5042-8F2A-89F2A5A1C247}" type="presParOf" srcId="{79644A41-EE85-6D40-8D90-F8E60BEF6FA0}" destId="{DF17CE8D-F615-5047-8737-83F9027894F4}" srcOrd="0" destOrd="0" presId="urn:microsoft.com/office/officeart/2008/layout/HalfCircleOrganizationChart"/>
    <dgm:cxn modelId="{75B05A55-B598-A14E-B289-AE729809AEE7}" type="presParOf" srcId="{DF17CE8D-F615-5047-8737-83F9027894F4}" destId="{3728571E-BDB7-B24E-AF1A-074E20B827AE}" srcOrd="0" destOrd="0" presId="urn:microsoft.com/office/officeart/2008/layout/HalfCircleOrganizationChart"/>
    <dgm:cxn modelId="{BD72E252-F5B1-724F-9752-F7045CA3C15E}" type="presParOf" srcId="{DF17CE8D-F615-5047-8737-83F9027894F4}" destId="{CBF86816-132C-F74A-B9F7-740FC5418119}" srcOrd="1" destOrd="0" presId="urn:microsoft.com/office/officeart/2008/layout/HalfCircleOrganizationChart"/>
    <dgm:cxn modelId="{81C3D994-3130-534A-BA8E-5BDC75DCA418}" type="presParOf" srcId="{DF17CE8D-F615-5047-8737-83F9027894F4}" destId="{04EA7D5C-2FA5-514B-AA77-209AD250FDB1}" srcOrd="2" destOrd="0" presId="urn:microsoft.com/office/officeart/2008/layout/HalfCircleOrganizationChart"/>
    <dgm:cxn modelId="{3F15A014-5C66-7949-8CD7-C2DFD6264FFB}" type="presParOf" srcId="{DF17CE8D-F615-5047-8737-83F9027894F4}" destId="{528CA2C2-E744-8F46-B8C8-6C91541A1864}" srcOrd="3" destOrd="0" presId="urn:microsoft.com/office/officeart/2008/layout/HalfCircleOrganizationChart"/>
    <dgm:cxn modelId="{30BC6719-61B9-174B-A26D-43B65C0CC364}" type="presParOf" srcId="{79644A41-EE85-6D40-8D90-F8E60BEF6FA0}" destId="{EF6A8232-4298-0542-A228-47584602F0EE}" srcOrd="1" destOrd="0" presId="urn:microsoft.com/office/officeart/2008/layout/HalfCircleOrganizationChart"/>
    <dgm:cxn modelId="{528F9A27-88F8-9E4D-A13C-B81F45CBD2EF}" type="presParOf" srcId="{EF6A8232-4298-0542-A228-47584602F0EE}" destId="{F5AE1F46-42BB-C147-963D-FA16485FE14F}" srcOrd="0" destOrd="0" presId="urn:microsoft.com/office/officeart/2008/layout/HalfCircleOrganizationChart"/>
    <dgm:cxn modelId="{367B1F34-33A0-6D44-8A34-2E51D8434718}" type="presParOf" srcId="{EF6A8232-4298-0542-A228-47584602F0EE}" destId="{1945674A-4800-A84C-A683-70CE45286668}" srcOrd="1" destOrd="0" presId="urn:microsoft.com/office/officeart/2008/layout/HalfCircleOrganizationChart"/>
    <dgm:cxn modelId="{8696ADA4-2B9F-9F49-AC3A-674DD3DD04CC}" type="presParOf" srcId="{1945674A-4800-A84C-A683-70CE45286668}" destId="{514C5E09-3413-2440-A765-FDF2EA184F24}" srcOrd="0" destOrd="0" presId="urn:microsoft.com/office/officeart/2008/layout/HalfCircleOrganizationChart"/>
    <dgm:cxn modelId="{1AF98E7C-E511-E846-86B4-B9FEC03DF794}" type="presParOf" srcId="{514C5E09-3413-2440-A765-FDF2EA184F24}" destId="{A2895AEF-9277-F448-81BC-383AA9988F95}" srcOrd="0" destOrd="0" presId="urn:microsoft.com/office/officeart/2008/layout/HalfCircleOrganizationChart"/>
    <dgm:cxn modelId="{547C7CFD-8FD0-EE44-9BD7-64EC775CCA80}" type="presParOf" srcId="{514C5E09-3413-2440-A765-FDF2EA184F24}" destId="{F834D0FA-DFDA-3E42-A384-CCB487CD81A8}" srcOrd="1" destOrd="0" presId="urn:microsoft.com/office/officeart/2008/layout/HalfCircleOrganizationChart"/>
    <dgm:cxn modelId="{570309F0-057D-694A-A855-14CBF41488C2}" type="presParOf" srcId="{514C5E09-3413-2440-A765-FDF2EA184F24}" destId="{AA6EFCE9-B7EC-5D4B-A9E7-0302A921E374}" srcOrd="2" destOrd="0" presId="urn:microsoft.com/office/officeart/2008/layout/HalfCircleOrganizationChart"/>
    <dgm:cxn modelId="{9C2BEC4E-0C89-1B47-92FC-4200F32A0FC7}" type="presParOf" srcId="{514C5E09-3413-2440-A765-FDF2EA184F24}" destId="{381A192C-46E2-EA42-AD6D-178F2D72A56A}" srcOrd="3" destOrd="0" presId="urn:microsoft.com/office/officeart/2008/layout/HalfCircleOrganizationChart"/>
    <dgm:cxn modelId="{1A1C11A3-8AA3-1048-BE0F-112FA772B01B}" type="presParOf" srcId="{1945674A-4800-A84C-A683-70CE45286668}" destId="{6CB0DFDA-6A27-BE42-A113-A1A8D22A2658}" srcOrd="1" destOrd="0" presId="urn:microsoft.com/office/officeart/2008/layout/HalfCircleOrganizationChart"/>
    <dgm:cxn modelId="{697B5C8F-731B-DB45-9E62-259D4F2FA5B1}" type="presParOf" srcId="{1945674A-4800-A84C-A683-70CE45286668}" destId="{416160FC-1938-6545-B52C-7E6AB27BBFB7}" srcOrd="2" destOrd="0" presId="urn:microsoft.com/office/officeart/2008/layout/HalfCircleOrganizationChart"/>
    <dgm:cxn modelId="{C4CF2CE3-DA64-2247-BEA7-581C604B900D}" type="presParOf" srcId="{EF6A8232-4298-0542-A228-47584602F0EE}" destId="{59BD2A03-A741-E14F-82DA-BC06983456B3}" srcOrd="2" destOrd="0" presId="urn:microsoft.com/office/officeart/2008/layout/HalfCircleOrganizationChart"/>
    <dgm:cxn modelId="{52CE64D1-DD36-6D42-83DB-69E8298D4650}" type="presParOf" srcId="{EF6A8232-4298-0542-A228-47584602F0EE}" destId="{4648EB82-581A-5247-8962-B23E77A65774}" srcOrd="3" destOrd="0" presId="urn:microsoft.com/office/officeart/2008/layout/HalfCircleOrganizationChart"/>
    <dgm:cxn modelId="{920ACD32-E045-9C49-B74D-568970796136}" type="presParOf" srcId="{4648EB82-581A-5247-8962-B23E77A65774}" destId="{4F7374B4-0663-274F-8109-2F2225739B46}" srcOrd="0" destOrd="0" presId="urn:microsoft.com/office/officeart/2008/layout/HalfCircleOrganizationChart"/>
    <dgm:cxn modelId="{46AAA641-234B-6F44-B413-3ECF0AE5CE81}" type="presParOf" srcId="{4F7374B4-0663-274F-8109-2F2225739B46}" destId="{CC4AB2F0-FCB3-7C4B-9EA6-03845F2DB6F6}" srcOrd="0" destOrd="0" presId="urn:microsoft.com/office/officeart/2008/layout/HalfCircleOrganizationChart"/>
    <dgm:cxn modelId="{E3D098E8-0541-1440-9E6D-0821EF245B88}" type="presParOf" srcId="{4F7374B4-0663-274F-8109-2F2225739B46}" destId="{E26C7D6C-4997-4043-B17B-15C17B197B4B}" srcOrd="1" destOrd="0" presId="urn:microsoft.com/office/officeart/2008/layout/HalfCircleOrganizationChart"/>
    <dgm:cxn modelId="{B5051AAB-2B4B-0F4A-A0EB-CE82AB3ECC1A}" type="presParOf" srcId="{4F7374B4-0663-274F-8109-2F2225739B46}" destId="{243E9541-E76E-3C4A-ABBE-64A466CA1D40}" srcOrd="2" destOrd="0" presId="urn:microsoft.com/office/officeart/2008/layout/HalfCircleOrganizationChart"/>
    <dgm:cxn modelId="{3B855BE5-1B12-C447-886E-E363DC8F15AD}" type="presParOf" srcId="{4F7374B4-0663-274F-8109-2F2225739B46}" destId="{C62681DF-40E2-A848-B759-C9BA66994052}" srcOrd="3" destOrd="0" presId="urn:microsoft.com/office/officeart/2008/layout/HalfCircleOrganizationChart"/>
    <dgm:cxn modelId="{3402CCC1-6641-AB4C-9855-BDEE9B3FB4F9}" type="presParOf" srcId="{4648EB82-581A-5247-8962-B23E77A65774}" destId="{8B66CF7D-81BE-014B-997E-E1610963A357}" srcOrd="1" destOrd="0" presId="urn:microsoft.com/office/officeart/2008/layout/HalfCircleOrganizationChart"/>
    <dgm:cxn modelId="{984E3391-A26E-AB42-AC0A-435E3E50DB0D}" type="presParOf" srcId="{4648EB82-581A-5247-8962-B23E77A65774}" destId="{2FF1F4FD-5564-EC4A-A8BF-710D37629356}" srcOrd="2" destOrd="0" presId="urn:microsoft.com/office/officeart/2008/layout/HalfCircleOrganizationChart"/>
    <dgm:cxn modelId="{5AE5F2E0-56E8-0949-8F1C-BCDA71570511}" type="presParOf" srcId="{EF6A8232-4298-0542-A228-47584602F0EE}" destId="{89AEF218-E9C0-A04F-9CC8-6A1184B10479}" srcOrd="4" destOrd="0" presId="urn:microsoft.com/office/officeart/2008/layout/HalfCircleOrganizationChart"/>
    <dgm:cxn modelId="{7AA2F156-3F1B-A043-BACA-727CEAAA8E46}" type="presParOf" srcId="{EF6A8232-4298-0542-A228-47584602F0EE}" destId="{64AC3CBA-2ECB-B04C-9ED4-E003142C82FE}" srcOrd="5" destOrd="0" presId="urn:microsoft.com/office/officeart/2008/layout/HalfCircleOrganizationChart"/>
    <dgm:cxn modelId="{1093D00A-8253-E849-87A5-148D3F09D55C}" type="presParOf" srcId="{64AC3CBA-2ECB-B04C-9ED4-E003142C82FE}" destId="{2A0EA271-631B-0F47-A3E3-44E59D540DE9}" srcOrd="0" destOrd="0" presId="urn:microsoft.com/office/officeart/2008/layout/HalfCircleOrganizationChart"/>
    <dgm:cxn modelId="{39614BB5-CA28-664E-B8A6-E5C81AF86AE2}" type="presParOf" srcId="{2A0EA271-631B-0F47-A3E3-44E59D540DE9}" destId="{8E0DDF9A-0D9E-A449-88AA-2B7A978D6AC2}" srcOrd="0" destOrd="0" presId="urn:microsoft.com/office/officeart/2008/layout/HalfCircleOrganizationChart"/>
    <dgm:cxn modelId="{96879F92-1A1E-3D45-899A-9F4481B83B6E}" type="presParOf" srcId="{2A0EA271-631B-0F47-A3E3-44E59D540DE9}" destId="{3FBA586B-71EF-4E42-B2AD-F3FC8E5378D1}" srcOrd="1" destOrd="0" presId="urn:microsoft.com/office/officeart/2008/layout/HalfCircleOrganizationChart"/>
    <dgm:cxn modelId="{731110E3-222C-D947-9A71-94ACACF5AC43}" type="presParOf" srcId="{2A0EA271-631B-0F47-A3E3-44E59D540DE9}" destId="{5746AFB6-9BE7-D14B-B35F-3FB7C84B9886}" srcOrd="2" destOrd="0" presId="urn:microsoft.com/office/officeart/2008/layout/HalfCircleOrganizationChart"/>
    <dgm:cxn modelId="{B744A875-B679-0F46-95DF-E74412C9953A}" type="presParOf" srcId="{2A0EA271-631B-0F47-A3E3-44E59D540DE9}" destId="{D55AE1AA-18B4-6A4A-838F-04C61141B579}" srcOrd="3" destOrd="0" presId="urn:microsoft.com/office/officeart/2008/layout/HalfCircleOrganizationChart"/>
    <dgm:cxn modelId="{58874E60-91A4-9444-AF48-686A6F7E8E51}" type="presParOf" srcId="{64AC3CBA-2ECB-B04C-9ED4-E003142C82FE}" destId="{FF9FC6E2-B488-4C47-9C68-A26EAFAB17C1}" srcOrd="1" destOrd="0" presId="urn:microsoft.com/office/officeart/2008/layout/HalfCircleOrganizationChart"/>
    <dgm:cxn modelId="{DF386C3B-04B7-DD48-9D4F-64F44A2B7A66}" type="presParOf" srcId="{64AC3CBA-2ECB-B04C-9ED4-E003142C82FE}" destId="{DBC12097-63C9-1549-A7C0-286099EAAF58}" srcOrd="2" destOrd="0" presId="urn:microsoft.com/office/officeart/2008/layout/HalfCircleOrganizationChart"/>
    <dgm:cxn modelId="{8D30E0FD-C53C-C84B-9843-B56B8780714A}" type="presParOf" srcId="{79644A41-EE85-6D40-8D90-F8E60BEF6FA0}" destId="{7823B8E7-3F4D-104B-97F9-34A76134A28A}" srcOrd="2" destOrd="0" presId="urn:microsoft.com/office/officeart/2008/layout/HalfCircleOrganizationChart"/>
    <dgm:cxn modelId="{0D819625-A187-424D-9E22-554751F6400C}" type="presParOf" srcId="{D3A9E299-7199-A84E-8173-4D1CBEB8B6B9}" destId="{B4D7D9B6-C59D-D641-827E-883025175671}" srcOrd="10" destOrd="0" presId="urn:microsoft.com/office/officeart/2008/layout/HalfCircleOrganizationChart"/>
    <dgm:cxn modelId="{FDC516C2-B265-054D-A02D-70D70C28BDAE}" type="presParOf" srcId="{D3A9E299-7199-A84E-8173-4D1CBEB8B6B9}" destId="{1F11489B-9AA1-C846-87D3-B40DB780441C}" srcOrd="11" destOrd="0" presId="urn:microsoft.com/office/officeart/2008/layout/HalfCircleOrganizationChart"/>
    <dgm:cxn modelId="{55A0B30F-FAE4-884C-8EF1-348DBB47132D}" type="presParOf" srcId="{1F11489B-9AA1-C846-87D3-B40DB780441C}" destId="{9635AA83-8506-494D-A0EC-6ADFF1F6FAD0}" srcOrd="0" destOrd="0" presId="urn:microsoft.com/office/officeart/2008/layout/HalfCircleOrganizationChart"/>
    <dgm:cxn modelId="{72783C9B-08A0-3B47-9A22-41162CC8A6B3}" type="presParOf" srcId="{9635AA83-8506-494D-A0EC-6ADFF1F6FAD0}" destId="{68167851-92B2-4940-8A39-CBDA506A4F9A}" srcOrd="0" destOrd="0" presId="urn:microsoft.com/office/officeart/2008/layout/HalfCircleOrganizationChart"/>
    <dgm:cxn modelId="{7A23E49C-09F5-F246-BE8E-20CF5F772EA1}" type="presParOf" srcId="{9635AA83-8506-494D-A0EC-6ADFF1F6FAD0}" destId="{F3176C02-C405-B545-8B6C-38E2F8604B42}" srcOrd="1" destOrd="0" presId="urn:microsoft.com/office/officeart/2008/layout/HalfCircleOrganizationChart"/>
    <dgm:cxn modelId="{4B1BF9F6-020A-684B-B4C5-99093DAE0BB9}" type="presParOf" srcId="{9635AA83-8506-494D-A0EC-6ADFF1F6FAD0}" destId="{EC32C6F7-7B6C-E244-B209-BCF0DD1AE37D}" srcOrd="2" destOrd="0" presId="urn:microsoft.com/office/officeart/2008/layout/HalfCircleOrganizationChart"/>
    <dgm:cxn modelId="{0C11EF05-1304-CD44-BF98-09B14BA5F98A}" type="presParOf" srcId="{9635AA83-8506-494D-A0EC-6ADFF1F6FAD0}" destId="{B83247B6-3138-CE4C-9C77-BDF1BCFAC69F}" srcOrd="3" destOrd="0" presId="urn:microsoft.com/office/officeart/2008/layout/HalfCircleOrganizationChart"/>
    <dgm:cxn modelId="{59404A44-CDCE-8545-BB16-0758CDB86B3B}" type="presParOf" srcId="{1F11489B-9AA1-C846-87D3-B40DB780441C}" destId="{0E3DED76-1264-8A46-81CA-E05A0C789EF8}" srcOrd="1" destOrd="0" presId="urn:microsoft.com/office/officeart/2008/layout/HalfCircleOrganizationChart"/>
    <dgm:cxn modelId="{5E774BDB-AFB9-F44D-8CDF-1D1D382C9B46}" type="presParOf" srcId="{1F11489B-9AA1-C846-87D3-B40DB780441C}" destId="{2E45EE7A-5712-8749-96EB-30197E37D9D5}" srcOrd="2" destOrd="0" presId="urn:microsoft.com/office/officeart/2008/layout/HalfCircleOrganizationChart"/>
    <dgm:cxn modelId="{BA9DE7FF-4EAC-5541-92BE-6E5762CBFD31}" type="presParOf" srcId="{D3A9E299-7199-A84E-8173-4D1CBEB8B6B9}" destId="{339B4D52-3E2B-7F4E-BBC4-CCBB2CAE208D}" srcOrd="12" destOrd="0" presId="urn:microsoft.com/office/officeart/2008/layout/HalfCircleOrganizationChart"/>
    <dgm:cxn modelId="{646358E3-3647-6C48-B0B0-DD0B36103296}" type="presParOf" srcId="{D3A9E299-7199-A84E-8173-4D1CBEB8B6B9}" destId="{7B74209C-D05F-4541-9E72-989E67A8E178}" srcOrd="13" destOrd="0" presId="urn:microsoft.com/office/officeart/2008/layout/HalfCircleOrganizationChart"/>
    <dgm:cxn modelId="{95AC959C-D00D-9748-BD6E-4BFCD37D03E8}" type="presParOf" srcId="{7B74209C-D05F-4541-9E72-989E67A8E178}" destId="{1F3C9919-11E7-BE4A-AF48-79F91E8ECF42}" srcOrd="0" destOrd="0" presId="urn:microsoft.com/office/officeart/2008/layout/HalfCircleOrganizationChart"/>
    <dgm:cxn modelId="{225A92FC-BA2E-204E-8F94-55A4A2F8F1D8}" type="presParOf" srcId="{1F3C9919-11E7-BE4A-AF48-79F91E8ECF42}" destId="{AAB8430A-240F-564B-A763-F877155C9BCF}" srcOrd="0" destOrd="0" presId="urn:microsoft.com/office/officeart/2008/layout/HalfCircleOrganizationChart"/>
    <dgm:cxn modelId="{8FFD806D-3D00-8440-8CCB-681B437BA47B}" type="presParOf" srcId="{1F3C9919-11E7-BE4A-AF48-79F91E8ECF42}" destId="{9AB1F751-8962-0C40-B802-75C90A359CA1}" srcOrd="1" destOrd="0" presId="urn:microsoft.com/office/officeart/2008/layout/HalfCircleOrganizationChart"/>
    <dgm:cxn modelId="{C79EC7D1-1E7D-C846-AB74-9C7A52FBD6F0}" type="presParOf" srcId="{1F3C9919-11E7-BE4A-AF48-79F91E8ECF42}" destId="{B47C0D09-5EE9-6C48-981B-5C523AEE428E}" srcOrd="2" destOrd="0" presId="urn:microsoft.com/office/officeart/2008/layout/HalfCircleOrganizationChart"/>
    <dgm:cxn modelId="{31F96F30-C4E5-5B43-9C38-45D582A08042}" type="presParOf" srcId="{1F3C9919-11E7-BE4A-AF48-79F91E8ECF42}" destId="{0FBB2E86-D616-A449-B86F-0B2A9A77AC1F}" srcOrd="3" destOrd="0" presId="urn:microsoft.com/office/officeart/2008/layout/HalfCircleOrganizationChart"/>
    <dgm:cxn modelId="{5A2CFA53-BB7A-B043-9C06-24C3E20537DA}" type="presParOf" srcId="{7B74209C-D05F-4541-9E72-989E67A8E178}" destId="{55030BF3-8E82-AB4E-8670-F489D7323259}" srcOrd="1" destOrd="0" presId="urn:microsoft.com/office/officeart/2008/layout/HalfCircleOrganizationChart"/>
    <dgm:cxn modelId="{6E4ECFEA-AAC6-9349-8EF8-276B72C3E263}" type="presParOf" srcId="{55030BF3-8E82-AB4E-8670-F489D7323259}" destId="{C67DC490-CC36-E848-BB49-CE019EE1CAED}" srcOrd="0" destOrd="0" presId="urn:microsoft.com/office/officeart/2008/layout/HalfCircleOrganizationChart"/>
    <dgm:cxn modelId="{F6E37BD1-A72C-9344-AC63-A71622EF3C29}" type="presParOf" srcId="{55030BF3-8E82-AB4E-8670-F489D7323259}" destId="{B5A31C84-4A54-9F44-A421-1408B4B5927A}" srcOrd="1" destOrd="0" presId="urn:microsoft.com/office/officeart/2008/layout/HalfCircleOrganizationChart"/>
    <dgm:cxn modelId="{D95A91FA-640E-A046-A013-7AC91C68C46F}" type="presParOf" srcId="{B5A31C84-4A54-9F44-A421-1408B4B5927A}" destId="{B8628E85-70AF-AC4E-B567-27F684DFBD6C}" srcOrd="0" destOrd="0" presId="urn:microsoft.com/office/officeart/2008/layout/HalfCircleOrganizationChart"/>
    <dgm:cxn modelId="{8AF9FD55-E46A-3846-9E52-1D8E8A1BF32B}" type="presParOf" srcId="{B8628E85-70AF-AC4E-B567-27F684DFBD6C}" destId="{062AE6D6-E957-F44F-97FC-5DEF3E19E871}" srcOrd="0" destOrd="0" presId="urn:microsoft.com/office/officeart/2008/layout/HalfCircleOrganizationChart"/>
    <dgm:cxn modelId="{B65178C5-BC24-FC41-ADE2-F92DE8DBD911}" type="presParOf" srcId="{B8628E85-70AF-AC4E-B567-27F684DFBD6C}" destId="{5136F273-436C-5E43-835E-AA171770073B}" srcOrd="1" destOrd="0" presId="urn:microsoft.com/office/officeart/2008/layout/HalfCircleOrganizationChart"/>
    <dgm:cxn modelId="{3D38CB45-F86A-CF48-BFE3-3D4ADF2CFDCB}" type="presParOf" srcId="{B8628E85-70AF-AC4E-B567-27F684DFBD6C}" destId="{EAC72270-0B29-2B48-8C47-C1C474E25941}" srcOrd="2" destOrd="0" presId="urn:microsoft.com/office/officeart/2008/layout/HalfCircleOrganizationChart"/>
    <dgm:cxn modelId="{723092EB-CF76-D348-BF1E-E7E74B5493F6}" type="presParOf" srcId="{B8628E85-70AF-AC4E-B567-27F684DFBD6C}" destId="{B7687A1C-6A8C-1C48-AD57-2DDAC3F10F93}" srcOrd="3" destOrd="0" presId="urn:microsoft.com/office/officeart/2008/layout/HalfCircleOrganizationChart"/>
    <dgm:cxn modelId="{0A1692DC-0E67-5347-87C6-BD82CA07BE6A}" type="presParOf" srcId="{B5A31C84-4A54-9F44-A421-1408B4B5927A}" destId="{83406E92-F9AA-C148-86CB-098E28E2CB01}" srcOrd="1" destOrd="0" presId="urn:microsoft.com/office/officeart/2008/layout/HalfCircleOrganizationChart"/>
    <dgm:cxn modelId="{C5583807-2FF8-CB4B-BC63-7208389D852A}" type="presParOf" srcId="{B5A31C84-4A54-9F44-A421-1408B4B5927A}" destId="{64A33538-FA8B-EB47-82A4-9D6AE006CF56}" srcOrd="2" destOrd="0" presId="urn:microsoft.com/office/officeart/2008/layout/HalfCircleOrganizationChart"/>
    <dgm:cxn modelId="{64772F76-0296-984C-A571-6999B9A7FE87}" type="presParOf" srcId="{55030BF3-8E82-AB4E-8670-F489D7323259}" destId="{EEDACD02-A878-6F4B-B8C6-64B2897D492A}" srcOrd="2" destOrd="0" presId="urn:microsoft.com/office/officeart/2008/layout/HalfCircleOrganizationChart"/>
    <dgm:cxn modelId="{06AE0F68-6496-4E48-A1F9-433038B406DA}" type="presParOf" srcId="{55030BF3-8E82-AB4E-8670-F489D7323259}" destId="{29EDC89B-52E9-2646-8EF3-6CB43B446796}" srcOrd="3" destOrd="0" presId="urn:microsoft.com/office/officeart/2008/layout/HalfCircleOrganizationChart"/>
    <dgm:cxn modelId="{8FBE6F5D-A957-2A4D-BA68-4DA4244B4B41}" type="presParOf" srcId="{29EDC89B-52E9-2646-8EF3-6CB43B446796}" destId="{FCB77BDD-B7DF-2A44-A542-B4678D280B36}" srcOrd="0" destOrd="0" presId="urn:microsoft.com/office/officeart/2008/layout/HalfCircleOrganizationChart"/>
    <dgm:cxn modelId="{4C01C6EA-0101-3C47-B3E9-3AE89879A853}" type="presParOf" srcId="{FCB77BDD-B7DF-2A44-A542-B4678D280B36}" destId="{B64B7D45-E013-B043-B8F0-DE0867D7CBFD}" srcOrd="0" destOrd="0" presId="urn:microsoft.com/office/officeart/2008/layout/HalfCircleOrganizationChart"/>
    <dgm:cxn modelId="{12A038A4-6943-2C4F-A6D3-83AAFE1472AE}" type="presParOf" srcId="{FCB77BDD-B7DF-2A44-A542-B4678D280B36}" destId="{432AD107-E8B1-1A49-8D03-8FE21EC739A1}" srcOrd="1" destOrd="0" presId="urn:microsoft.com/office/officeart/2008/layout/HalfCircleOrganizationChart"/>
    <dgm:cxn modelId="{BB4FC4DC-0713-B245-94B9-5E4DA15E57A4}" type="presParOf" srcId="{FCB77BDD-B7DF-2A44-A542-B4678D280B36}" destId="{A18BC750-ADBC-1A4C-BAAE-A79AF8ED8020}" srcOrd="2" destOrd="0" presId="urn:microsoft.com/office/officeart/2008/layout/HalfCircleOrganizationChart"/>
    <dgm:cxn modelId="{2D0D0167-5817-704F-ABF0-C0FAA52A941E}" type="presParOf" srcId="{FCB77BDD-B7DF-2A44-A542-B4678D280B36}" destId="{C2E5F5CD-F7D7-BA4D-B2A0-D7828DA3C159}" srcOrd="3" destOrd="0" presId="urn:microsoft.com/office/officeart/2008/layout/HalfCircleOrganizationChart"/>
    <dgm:cxn modelId="{A682FBD7-DA8B-9148-B109-B9C8E7D210FF}" type="presParOf" srcId="{29EDC89B-52E9-2646-8EF3-6CB43B446796}" destId="{DFFD3772-8EAE-6041-B24C-B099D973770F}" srcOrd="1" destOrd="0" presId="urn:microsoft.com/office/officeart/2008/layout/HalfCircleOrganizationChart"/>
    <dgm:cxn modelId="{92AC5C2C-486E-FB42-920A-BF9FB5F2FAE1}" type="presParOf" srcId="{29EDC89B-52E9-2646-8EF3-6CB43B446796}" destId="{BF9F9529-F414-EF45-A741-3A415F821A78}" srcOrd="2" destOrd="0" presId="urn:microsoft.com/office/officeart/2008/layout/HalfCircleOrganizationChart"/>
    <dgm:cxn modelId="{75BC4F16-B276-2B4F-832F-B45D025B6549}" type="presParOf" srcId="{55030BF3-8E82-AB4E-8670-F489D7323259}" destId="{25A26622-CE9B-D248-8607-2B4523B5EBD1}" srcOrd="4" destOrd="0" presId="urn:microsoft.com/office/officeart/2008/layout/HalfCircleOrganizationChart"/>
    <dgm:cxn modelId="{57322128-6D8C-E445-8E16-26CC967ABFFC}" type="presParOf" srcId="{55030BF3-8E82-AB4E-8670-F489D7323259}" destId="{C57226FF-AE66-524D-9B29-17F495F07F40}" srcOrd="5" destOrd="0" presId="urn:microsoft.com/office/officeart/2008/layout/HalfCircleOrganizationChart"/>
    <dgm:cxn modelId="{79187852-A3DB-FD40-BA40-07FFAC4C69D5}" type="presParOf" srcId="{C57226FF-AE66-524D-9B29-17F495F07F40}" destId="{7A8A7070-A7A6-F045-9FA3-04D843F227D8}" srcOrd="0" destOrd="0" presId="urn:microsoft.com/office/officeart/2008/layout/HalfCircleOrganizationChart"/>
    <dgm:cxn modelId="{52E7B287-4FA3-8E41-8146-DE042E3FC60A}" type="presParOf" srcId="{7A8A7070-A7A6-F045-9FA3-04D843F227D8}" destId="{1615638D-4F27-2048-A995-936A4A10F88E}" srcOrd="0" destOrd="0" presId="urn:microsoft.com/office/officeart/2008/layout/HalfCircleOrganizationChart"/>
    <dgm:cxn modelId="{E2E898DF-738B-534C-BFAF-427C94B7125F}" type="presParOf" srcId="{7A8A7070-A7A6-F045-9FA3-04D843F227D8}" destId="{A752AB8A-49BB-8147-8C50-22C0AA308254}" srcOrd="1" destOrd="0" presId="urn:microsoft.com/office/officeart/2008/layout/HalfCircleOrganizationChart"/>
    <dgm:cxn modelId="{021AF624-DDAA-D24C-85CF-6A5B6A10CA01}" type="presParOf" srcId="{7A8A7070-A7A6-F045-9FA3-04D843F227D8}" destId="{6C40477E-9C81-CE46-BD77-2BD9C3695F75}" srcOrd="2" destOrd="0" presId="urn:microsoft.com/office/officeart/2008/layout/HalfCircleOrganizationChart"/>
    <dgm:cxn modelId="{34D21838-4CE7-D94B-B2EC-2DD48441ED91}" type="presParOf" srcId="{7A8A7070-A7A6-F045-9FA3-04D843F227D8}" destId="{10D910F5-4F9D-0A44-9491-C914386D8BFB}" srcOrd="3" destOrd="0" presId="urn:microsoft.com/office/officeart/2008/layout/HalfCircleOrganizationChart"/>
    <dgm:cxn modelId="{83E3C14E-2006-5C45-B9AF-D9FA4FA6623C}" type="presParOf" srcId="{C57226FF-AE66-524D-9B29-17F495F07F40}" destId="{517AA9E6-0CF3-434D-8CB8-430FB8E95F3A}" srcOrd="1" destOrd="0" presId="urn:microsoft.com/office/officeart/2008/layout/HalfCircleOrganizationChart"/>
    <dgm:cxn modelId="{0B8E5810-F987-BA42-98B0-B01BE1419842}" type="presParOf" srcId="{C57226FF-AE66-524D-9B29-17F495F07F40}" destId="{F956BE61-4EA2-6E41-BA1B-57FEC283C956}" srcOrd="2" destOrd="0" presId="urn:microsoft.com/office/officeart/2008/layout/HalfCircleOrganizationChart"/>
    <dgm:cxn modelId="{80A0EB0B-1595-864D-AA7D-24D386A75889}" type="presParOf" srcId="{7B74209C-D05F-4541-9E72-989E67A8E178}" destId="{EE294695-307F-D14A-A05E-FDE9FFF70AA6}" srcOrd="2" destOrd="0" presId="urn:microsoft.com/office/officeart/2008/layout/HalfCircleOrganizationChart"/>
    <dgm:cxn modelId="{DBA591C1-8C73-C94E-91CE-D1B95DFAAF6C}" type="presParOf" srcId="{FD5153BF-36C1-C64D-B0EE-984E590C5C70}" destId="{71043B0A-4315-A146-A5D2-F723F0F46EA3}" srcOrd="2" destOrd="0" presId="urn:microsoft.com/office/officeart/2008/layout/HalfCircleOrganizationChart"/>
    <dgm:cxn modelId="{1C28CC11-877A-2A46-9681-49D8E9089B3F}" type="presParOf" srcId="{E37D5045-D9DB-1B41-BEA1-FBCD64BAB8B8}" destId="{19A911C2-0EE3-284B-8E9E-CF22460B830B}" srcOrd="2" destOrd="0" presId="urn:microsoft.com/office/officeart/2008/layout/HalfCircleOrganizationChart"/>
    <dgm:cxn modelId="{4223F8F3-4C2C-594F-A5D6-794B2CB295ED}" type="presParOf" srcId="{E37D5045-D9DB-1B41-BEA1-FBCD64BAB8B8}" destId="{D53AD4B7-4979-CE41-A8BF-25AFC75B34C0}" srcOrd="3" destOrd="0" presId="urn:microsoft.com/office/officeart/2008/layout/HalfCircleOrganizationChart"/>
    <dgm:cxn modelId="{646B1FD4-D9D2-2A4B-944F-7417519EDF9E}" type="presParOf" srcId="{D53AD4B7-4979-CE41-A8BF-25AFC75B34C0}" destId="{777BA384-BBAA-214F-9A8E-45D58B6A4459}" srcOrd="0" destOrd="0" presId="urn:microsoft.com/office/officeart/2008/layout/HalfCircleOrganizationChart"/>
    <dgm:cxn modelId="{4B2C6A8B-950F-6746-A709-8D90A3BDC76D}" type="presParOf" srcId="{777BA384-BBAA-214F-9A8E-45D58B6A4459}" destId="{6FACD9D3-9807-E04E-BAEC-A1BED2E4673F}" srcOrd="0" destOrd="0" presId="urn:microsoft.com/office/officeart/2008/layout/HalfCircleOrganizationChart"/>
    <dgm:cxn modelId="{4B00E57D-168F-7149-B480-4D9DD178655B}" type="presParOf" srcId="{777BA384-BBAA-214F-9A8E-45D58B6A4459}" destId="{D78C6553-D336-7148-B60A-D4C358E601DE}" srcOrd="1" destOrd="0" presId="urn:microsoft.com/office/officeart/2008/layout/HalfCircleOrganizationChart"/>
    <dgm:cxn modelId="{1F7E17C7-E7F8-7D4D-B842-F7A2A46A2F25}" type="presParOf" srcId="{777BA384-BBAA-214F-9A8E-45D58B6A4459}" destId="{15DBF071-FCAD-7042-8A1F-F69BF74146E0}" srcOrd="2" destOrd="0" presId="urn:microsoft.com/office/officeart/2008/layout/HalfCircleOrganizationChart"/>
    <dgm:cxn modelId="{BA1C72CF-B28E-9A4F-957A-7DAAA0C14D06}" type="presParOf" srcId="{777BA384-BBAA-214F-9A8E-45D58B6A4459}" destId="{B0761411-2563-5B45-972C-114F07518FE5}" srcOrd="3" destOrd="0" presId="urn:microsoft.com/office/officeart/2008/layout/HalfCircleOrganizationChart"/>
    <dgm:cxn modelId="{754A5B30-CF97-3E4D-98CA-5B6C49620855}" type="presParOf" srcId="{D53AD4B7-4979-CE41-A8BF-25AFC75B34C0}" destId="{DF1A7A1B-D305-3D44-8D45-432F47C54AF8}" srcOrd="1" destOrd="0" presId="urn:microsoft.com/office/officeart/2008/layout/HalfCircleOrganizationChart"/>
    <dgm:cxn modelId="{F359E903-07BC-4042-B9AC-51E54DEA708C}" type="presParOf" srcId="{DF1A7A1B-D305-3D44-8D45-432F47C54AF8}" destId="{661BEA2E-1427-A240-A83E-9BDE4DC0AF38}" srcOrd="0" destOrd="0" presId="urn:microsoft.com/office/officeart/2008/layout/HalfCircleOrganizationChart"/>
    <dgm:cxn modelId="{24F22BE8-16ED-C74A-8E17-F98C8A97E29E}" type="presParOf" srcId="{DF1A7A1B-D305-3D44-8D45-432F47C54AF8}" destId="{C1D6E614-B39C-E04D-AD3E-7842A7B05FBC}" srcOrd="1" destOrd="0" presId="urn:microsoft.com/office/officeart/2008/layout/HalfCircleOrganizationChart"/>
    <dgm:cxn modelId="{A399D43B-0607-6748-9D52-E0DB449D61B2}" type="presParOf" srcId="{C1D6E614-B39C-E04D-AD3E-7842A7B05FBC}" destId="{7BDCEF9D-67EE-C744-8BAB-662F5887D38C}" srcOrd="0" destOrd="0" presId="urn:microsoft.com/office/officeart/2008/layout/HalfCircleOrganizationChart"/>
    <dgm:cxn modelId="{8ACCDD31-9E7B-D249-B1CA-260CE971AA76}" type="presParOf" srcId="{7BDCEF9D-67EE-C744-8BAB-662F5887D38C}" destId="{DE2B5197-2317-B943-8473-A9BAE75E557D}" srcOrd="0" destOrd="0" presId="urn:microsoft.com/office/officeart/2008/layout/HalfCircleOrganizationChart"/>
    <dgm:cxn modelId="{E5CB7B1B-C177-B646-9022-5937CC2C74F0}" type="presParOf" srcId="{7BDCEF9D-67EE-C744-8BAB-662F5887D38C}" destId="{571D8F88-FF9A-D449-B9F7-E0CD4A84497C}" srcOrd="1" destOrd="0" presId="urn:microsoft.com/office/officeart/2008/layout/HalfCircleOrganizationChart"/>
    <dgm:cxn modelId="{CE9190CF-DC19-1A4F-92D5-DC17ABAC12C3}" type="presParOf" srcId="{7BDCEF9D-67EE-C744-8BAB-662F5887D38C}" destId="{B3225B5B-5C9F-9C44-AD07-08EB174E73E7}" srcOrd="2" destOrd="0" presId="urn:microsoft.com/office/officeart/2008/layout/HalfCircleOrganizationChart"/>
    <dgm:cxn modelId="{088DCF19-B08A-9044-B773-E7BA49A33B85}" type="presParOf" srcId="{7BDCEF9D-67EE-C744-8BAB-662F5887D38C}" destId="{BDB33263-85C3-114A-A112-058FA8128250}" srcOrd="3" destOrd="0" presId="urn:microsoft.com/office/officeart/2008/layout/HalfCircleOrganizationChart"/>
    <dgm:cxn modelId="{7AD061E4-CEB1-2E41-A8B6-605AB2F0A9A7}" type="presParOf" srcId="{C1D6E614-B39C-E04D-AD3E-7842A7B05FBC}" destId="{1CBD0672-4F5A-8148-A4F5-AA1ADE66F550}" srcOrd="1" destOrd="0" presId="urn:microsoft.com/office/officeart/2008/layout/HalfCircleOrganizationChart"/>
    <dgm:cxn modelId="{C32CC707-11B8-BD46-90BF-0CEAF832343D}" type="presParOf" srcId="{C1D6E614-B39C-E04D-AD3E-7842A7B05FBC}" destId="{61E38381-332D-354B-89A8-2E380916A287}" srcOrd="2" destOrd="0" presId="urn:microsoft.com/office/officeart/2008/layout/HalfCircleOrganizationChart"/>
    <dgm:cxn modelId="{9D738977-AFEA-3F48-99CA-59E2C5189A72}" type="presParOf" srcId="{DF1A7A1B-D305-3D44-8D45-432F47C54AF8}" destId="{45563FE1-EC3D-DB41-8A4B-BB3C82A7F64E}" srcOrd="2" destOrd="0" presId="urn:microsoft.com/office/officeart/2008/layout/HalfCircleOrganizationChart"/>
    <dgm:cxn modelId="{53E3B25B-CB08-6441-B338-EC77A52E40AD}" type="presParOf" srcId="{DF1A7A1B-D305-3D44-8D45-432F47C54AF8}" destId="{E36FC40D-C1B2-A648-B138-7FCC0E00F9CE}" srcOrd="3" destOrd="0" presId="urn:microsoft.com/office/officeart/2008/layout/HalfCircleOrganizationChart"/>
    <dgm:cxn modelId="{F7E2BFFB-979C-E645-872E-376B2F7A8005}" type="presParOf" srcId="{E36FC40D-C1B2-A648-B138-7FCC0E00F9CE}" destId="{BB1B6CF0-3585-9547-9F37-D727ED3A6BFF}" srcOrd="0" destOrd="0" presId="urn:microsoft.com/office/officeart/2008/layout/HalfCircleOrganizationChart"/>
    <dgm:cxn modelId="{572EE53D-4651-7D45-9842-7D531F6B9909}" type="presParOf" srcId="{BB1B6CF0-3585-9547-9F37-D727ED3A6BFF}" destId="{16FFD37C-C605-C64B-9FFD-843CBDAE8F4C}" srcOrd="0" destOrd="0" presId="urn:microsoft.com/office/officeart/2008/layout/HalfCircleOrganizationChart"/>
    <dgm:cxn modelId="{8F6E1185-6606-D746-A1BC-8BC71E7DFAEC}" type="presParOf" srcId="{BB1B6CF0-3585-9547-9F37-D727ED3A6BFF}" destId="{CFD719B6-0F1B-6C48-8B0F-AB1C29EB1BC4}" srcOrd="1" destOrd="0" presId="urn:microsoft.com/office/officeart/2008/layout/HalfCircleOrganizationChart"/>
    <dgm:cxn modelId="{4BA0780E-1D36-FE4C-9F45-A75827BC0DDC}" type="presParOf" srcId="{BB1B6CF0-3585-9547-9F37-D727ED3A6BFF}" destId="{655D67C2-A569-4B4E-9AFE-21B87ECC28CA}" srcOrd="2" destOrd="0" presId="urn:microsoft.com/office/officeart/2008/layout/HalfCircleOrganizationChart"/>
    <dgm:cxn modelId="{40B809CE-1958-1C49-9781-E7FC8EF40303}" type="presParOf" srcId="{BB1B6CF0-3585-9547-9F37-D727ED3A6BFF}" destId="{EC16CE5F-81E2-C545-BB50-B91B46F3177E}" srcOrd="3" destOrd="0" presId="urn:microsoft.com/office/officeart/2008/layout/HalfCircleOrganizationChart"/>
    <dgm:cxn modelId="{2CC1074C-779A-5E46-B92A-041FDE266E84}" type="presParOf" srcId="{E36FC40D-C1B2-A648-B138-7FCC0E00F9CE}" destId="{06F09CFD-629D-CB4A-945A-9C9607AB58AA}" srcOrd="1" destOrd="0" presId="urn:microsoft.com/office/officeart/2008/layout/HalfCircleOrganizationChart"/>
    <dgm:cxn modelId="{2CF8136E-46A6-B44A-96BB-A945426CE139}" type="presParOf" srcId="{06F09CFD-629D-CB4A-945A-9C9607AB58AA}" destId="{FD326A6D-67C1-1043-8FB1-4A4AD3754D27}" srcOrd="0" destOrd="0" presId="urn:microsoft.com/office/officeart/2008/layout/HalfCircleOrganizationChart"/>
    <dgm:cxn modelId="{85A5171D-B592-DB49-967C-385E8CE2AC1E}" type="presParOf" srcId="{06F09CFD-629D-CB4A-945A-9C9607AB58AA}" destId="{116C3BE5-BD94-3649-B91D-1A346C6B4094}" srcOrd="1" destOrd="0" presId="urn:microsoft.com/office/officeart/2008/layout/HalfCircleOrganizationChart"/>
    <dgm:cxn modelId="{C7553E0E-F9C1-A441-A897-AF2917CE7D27}" type="presParOf" srcId="{116C3BE5-BD94-3649-B91D-1A346C6B4094}" destId="{A3075EFD-FB16-694D-86BC-21F54B2B5F34}" srcOrd="0" destOrd="0" presId="urn:microsoft.com/office/officeart/2008/layout/HalfCircleOrganizationChart"/>
    <dgm:cxn modelId="{E18DD333-A63C-E04A-88B5-398D67E18E14}" type="presParOf" srcId="{A3075EFD-FB16-694D-86BC-21F54B2B5F34}" destId="{338B282D-FE67-4144-8FA3-8D62CD2F3E96}" srcOrd="0" destOrd="0" presId="urn:microsoft.com/office/officeart/2008/layout/HalfCircleOrganizationChart"/>
    <dgm:cxn modelId="{3ECA9D74-4D89-B842-BB2D-C19E5CF3FA1B}" type="presParOf" srcId="{A3075EFD-FB16-694D-86BC-21F54B2B5F34}" destId="{720D1D32-83B2-C64B-8E30-17E7397D3B15}" srcOrd="1" destOrd="0" presId="urn:microsoft.com/office/officeart/2008/layout/HalfCircleOrganizationChart"/>
    <dgm:cxn modelId="{B36C0C17-C25F-D344-BEFF-32C361A350E1}" type="presParOf" srcId="{A3075EFD-FB16-694D-86BC-21F54B2B5F34}" destId="{2292A6DB-5773-D24D-BC23-58BB679AF27F}" srcOrd="2" destOrd="0" presId="urn:microsoft.com/office/officeart/2008/layout/HalfCircleOrganizationChart"/>
    <dgm:cxn modelId="{C6F73889-B425-E346-95ED-99061615A21E}" type="presParOf" srcId="{A3075EFD-FB16-694D-86BC-21F54B2B5F34}" destId="{2E5C290D-444E-6D4C-977C-FEC91B08DC59}" srcOrd="3" destOrd="0" presId="urn:microsoft.com/office/officeart/2008/layout/HalfCircleOrganizationChart"/>
    <dgm:cxn modelId="{261EFC9F-4F29-564B-B1CC-B98AAA48CB7D}" type="presParOf" srcId="{116C3BE5-BD94-3649-B91D-1A346C6B4094}" destId="{BA3C1780-63AB-9047-8E30-7AA8CAB8EA2E}" srcOrd="1" destOrd="0" presId="urn:microsoft.com/office/officeart/2008/layout/HalfCircleOrganizationChart"/>
    <dgm:cxn modelId="{6D213CEB-FD05-1F41-858D-DA7C121FDDF3}" type="presParOf" srcId="{116C3BE5-BD94-3649-B91D-1A346C6B4094}" destId="{EBF2D923-3597-9440-B0E1-9F27E50C82D8}" srcOrd="2" destOrd="0" presId="urn:microsoft.com/office/officeart/2008/layout/HalfCircleOrganizationChart"/>
    <dgm:cxn modelId="{24562F24-45C6-4042-97B6-85190AD3F481}" type="presParOf" srcId="{06F09CFD-629D-CB4A-945A-9C9607AB58AA}" destId="{DEC4A8FD-5276-5F4A-BF43-1E104C1A6612}" srcOrd="2" destOrd="0" presId="urn:microsoft.com/office/officeart/2008/layout/HalfCircleOrganizationChart"/>
    <dgm:cxn modelId="{315DBC80-15DB-F14C-8009-E8251654CE75}" type="presParOf" srcId="{06F09CFD-629D-CB4A-945A-9C9607AB58AA}" destId="{92B6FEB0-4B5F-A446-AC3C-E73A7D747F15}" srcOrd="3" destOrd="0" presId="urn:microsoft.com/office/officeart/2008/layout/HalfCircleOrganizationChart"/>
    <dgm:cxn modelId="{78C9007E-B320-DC44-97DD-D6B131EC53D7}" type="presParOf" srcId="{92B6FEB0-4B5F-A446-AC3C-E73A7D747F15}" destId="{4A5AE98F-8661-3442-9161-D09E6C40EB50}" srcOrd="0" destOrd="0" presId="urn:microsoft.com/office/officeart/2008/layout/HalfCircleOrganizationChart"/>
    <dgm:cxn modelId="{B06443EC-FC56-8046-87AE-953BC54F2977}" type="presParOf" srcId="{4A5AE98F-8661-3442-9161-D09E6C40EB50}" destId="{1E1F058E-031F-2E41-B9CF-CD60DF4FCB3E}" srcOrd="0" destOrd="0" presId="urn:microsoft.com/office/officeart/2008/layout/HalfCircleOrganizationChart"/>
    <dgm:cxn modelId="{40F2847F-299D-3A4A-A9D2-04AED71DC78A}" type="presParOf" srcId="{4A5AE98F-8661-3442-9161-D09E6C40EB50}" destId="{ED4151B3-DFEB-2843-8D64-0B6F75A04F0E}" srcOrd="1" destOrd="0" presId="urn:microsoft.com/office/officeart/2008/layout/HalfCircleOrganizationChart"/>
    <dgm:cxn modelId="{7AB22F79-5283-9545-87E4-051C257C9674}" type="presParOf" srcId="{4A5AE98F-8661-3442-9161-D09E6C40EB50}" destId="{9C095583-13FD-A84B-B1C0-7FFE252E17AD}" srcOrd="2" destOrd="0" presId="urn:microsoft.com/office/officeart/2008/layout/HalfCircleOrganizationChart"/>
    <dgm:cxn modelId="{D9AF49B5-C0C4-5145-965A-C112ACF6CB0A}" type="presParOf" srcId="{4A5AE98F-8661-3442-9161-D09E6C40EB50}" destId="{E683D532-CD03-824E-B1E9-C686A034EA22}" srcOrd="3" destOrd="0" presId="urn:microsoft.com/office/officeart/2008/layout/HalfCircleOrganizationChart"/>
    <dgm:cxn modelId="{FFF07AFB-4EFC-B44E-A8B2-DE721DE4075C}" type="presParOf" srcId="{92B6FEB0-4B5F-A446-AC3C-E73A7D747F15}" destId="{8876107A-30CD-DA47-AC2E-26333AFF86AD}" srcOrd="1" destOrd="0" presId="urn:microsoft.com/office/officeart/2008/layout/HalfCircleOrganizationChart"/>
    <dgm:cxn modelId="{88599B4C-38A8-F04B-9244-68487279F13F}" type="presParOf" srcId="{8876107A-30CD-DA47-AC2E-26333AFF86AD}" destId="{120E0C55-FD40-BA47-A3AB-EE7B69E01439}" srcOrd="0" destOrd="0" presId="urn:microsoft.com/office/officeart/2008/layout/HalfCircleOrganizationChart"/>
    <dgm:cxn modelId="{5A040BA3-222C-5348-8649-0B048F90DB99}" type="presParOf" srcId="{8876107A-30CD-DA47-AC2E-26333AFF86AD}" destId="{9989A4B8-C62B-FA46-B04D-1839692917D5}" srcOrd="1" destOrd="0" presId="urn:microsoft.com/office/officeart/2008/layout/HalfCircleOrganizationChart"/>
    <dgm:cxn modelId="{16FE2CEC-2DDB-4341-B09A-3BFF2A21F434}" type="presParOf" srcId="{9989A4B8-C62B-FA46-B04D-1839692917D5}" destId="{7B2222D3-BD20-014D-B086-C684E879A5D8}" srcOrd="0" destOrd="0" presId="urn:microsoft.com/office/officeart/2008/layout/HalfCircleOrganizationChart"/>
    <dgm:cxn modelId="{C29F2F1A-CFC0-7C4B-894D-0158BCECE731}" type="presParOf" srcId="{7B2222D3-BD20-014D-B086-C684E879A5D8}" destId="{D9AFA551-E2D4-9B44-BB75-AFC4C6D4A494}" srcOrd="0" destOrd="0" presId="urn:microsoft.com/office/officeart/2008/layout/HalfCircleOrganizationChart"/>
    <dgm:cxn modelId="{F29E049D-87A2-B540-8797-CC1516A255E5}" type="presParOf" srcId="{7B2222D3-BD20-014D-B086-C684E879A5D8}" destId="{19C4C69F-AD4C-5C4B-81E4-B701AEC69E97}" srcOrd="1" destOrd="0" presId="urn:microsoft.com/office/officeart/2008/layout/HalfCircleOrganizationChart"/>
    <dgm:cxn modelId="{2ED83156-1F04-EF48-9D5A-C7B9D388148C}" type="presParOf" srcId="{7B2222D3-BD20-014D-B086-C684E879A5D8}" destId="{37F76207-4DA2-9645-A005-45AEF25EE231}" srcOrd="2" destOrd="0" presId="urn:microsoft.com/office/officeart/2008/layout/HalfCircleOrganizationChart"/>
    <dgm:cxn modelId="{120219BB-6F53-9B4D-850E-366DDA74B482}" type="presParOf" srcId="{7B2222D3-BD20-014D-B086-C684E879A5D8}" destId="{31CB7CB9-056B-884A-9241-DFCBBEE734BA}" srcOrd="3" destOrd="0" presId="urn:microsoft.com/office/officeart/2008/layout/HalfCircleOrganizationChart"/>
    <dgm:cxn modelId="{4F02C76F-A4D4-2A47-9892-82B4B3BF41CB}" type="presParOf" srcId="{9989A4B8-C62B-FA46-B04D-1839692917D5}" destId="{45AA5C81-86E0-4B49-9808-2194B4AC5CE5}" srcOrd="1" destOrd="0" presId="urn:microsoft.com/office/officeart/2008/layout/HalfCircleOrganizationChart"/>
    <dgm:cxn modelId="{EEEA2FE4-B33F-864D-B60C-37981179A040}" type="presParOf" srcId="{9989A4B8-C62B-FA46-B04D-1839692917D5}" destId="{DADCE9B1-AFA4-4B41-8602-4DE97983994E}" srcOrd="2" destOrd="0" presId="urn:microsoft.com/office/officeart/2008/layout/HalfCircleOrganizationChart"/>
    <dgm:cxn modelId="{2F20B7FD-3389-A945-98D7-AFA0B95A0EC6}" type="presParOf" srcId="{8876107A-30CD-DA47-AC2E-26333AFF86AD}" destId="{B8F58BBB-E15A-D84A-BC79-F7F899320545}" srcOrd="2" destOrd="0" presId="urn:microsoft.com/office/officeart/2008/layout/HalfCircleOrganizationChart"/>
    <dgm:cxn modelId="{4271D247-51E0-1C43-8032-DC78F4FB3787}" type="presParOf" srcId="{8876107A-30CD-DA47-AC2E-26333AFF86AD}" destId="{AB2A5CE8-4665-D046-8B86-64FC2626CF3A}" srcOrd="3" destOrd="0" presId="urn:microsoft.com/office/officeart/2008/layout/HalfCircleOrganizationChart"/>
    <dgm:cxn modelId="{6DE753DF-B647-7846-91C3-77FC0B5C306C}" type="presParOf" srcId="{AB2A5CE8-4665-D046-8B86-64FC2626CF3A}" destId="{20CDE4BC-80AD-3E43-9EC2-ADA5E01A01C5}" srcOrd="0" destOrd="0" presId="urn:microsoft.com/office/officeart/2008/layout/HalfCircleOrganizationChart"/>
    <dgm:cxn modelId="{8FFFB0F8-E39F-C146-830A-757B4034CE27}" type="presParOf" srcId="{20CDE4BC-80AD-3E43-9EC2-ADA5E01A01C5}" destId="{ABFA01CC-66CB-B446-8C14-C4A9DEF7BF6E}" srcOrd="0" destOrd="0" presId="urn:microsoft.com/office/officeart/2008/layout/HalfCircleOrganizationChart"/>
    <dgm:cxn modelId="{E6DBF41B-AB9A-8047-B4D7-03F637827250}" type="presParOf" srcId="{20CDE4BC-80AD-3E43-9EC2-ADA5E01A01C5}" destId="{CB2E9359-943C-A241-AD2E-A9A505296DF1}" srcOrd="1" destOrd="0" presId="urn:microsoft.com/office/officeart/2008/layout/HalfCircleOrganizationChart"/>
    <dgm:cxn modelId="{8262CA6F-1699-E440-B307-0B9E940AD118}" type="presParOf" srcId="{20CDE4BC-80AD-3E43-9EC2-ADA5E01A01C5}" destId="{46A627B8-22BF-434B-A6DC-2DD5B1230850}" srcOrd="2" destOrd="0" presId="urn:microsoft.com/office/officeart/2008/layout/HalfCircleOrganizationChart"/>
    <dgm:cxn modelId="{F162DBAD-D88D-F64A-BDC8-39F579FA4A69}" type="presParOf" srcId="{20CDE4BC-80AD-3E43-9EC2-ADA5E01A01C5}" destId="{D72C10F2-B83B-EA40-A8C4-266F5CDD1E89}" srcOrd="3" destOrd="0" presId="urn:microsoft.com/office/officeart/2008/layout/HalfCircleOrganizationChart"/>
    <dgm:cxn modelId="{8924ACB6-CBBE-0F49-8CDA-D004B41A75B2}" type="presParOf" srcId="{AB2A5CE8-4665-D046-8B86-64FC2626CF3A}" destId="{7C65EE43-1593-514F-9253-BE2304CDD9F2}" srcOrd="1" destOrd="0" presId="urn:microsoft.com/office/officeart/2008/layout/HalfCircleOrganizationChart"/>
    <dgm:cxn modelId="{C2AA61C5-341C-DE47-8DC1-1C1E28478DFA}" type="presParOf" srcId="{AB2A5CE8-4665-D046-8B86-64FC2626CF3A}" destId="{FA248DA0-39FB-9844-A755-15D5D3DA514F}" srcOrd="2" destOrd="0" presId="urn:microsoft.com/office/officeart/2008/layout/HalfCircleOrganizationChart"/>
    <dgm:cxn modelId="{E5D786DA-927F-F642-8DBD-4CC22A574C4F}" type="presParOf" srcId="{92B6FEB0-4B5F-A446-AC3C-E73A7D747F15}" destId="{ED267E3B-C815-C345-958F-9E43B7FBFFF8}" srcOrd="2" destOrd="0" presId="urn:microsoft.com/office/officeart/2008/layout/HalfCircleOrganizationChart"/>
    <dgm:cxn modelId="{28341BC5-2E6E-F345-9CF7-333898143893}" type="presParOf" srcId="{E36FC40D-C1B2-A648-B138-7FCC0E00F9CE}" destId="{1E64DEFC-0E5D-3742-AE35-76BD5340857D}" srcOrd="2" destOrd="0" presId="urn:microsoft.com/office/officeart/2008/layout/HalfCircleOrganizationChart"/>
    <dgm:cxn modelId="{CC79ADAB-00E5-CF4A-BD50-E27380D2D91B}" type="presParOf" srcId="{DF1A7A1B-D305-3D44-8D45-432F47C54AF8}" destId="{9A832F90-716F-0440-8213-879FF025AED4}" srcOrd="4" destOrd="0" presId="urn:microsoft.com/office/officeart/2008/layout/HalfCircleOrganizationChart"/>
    <dgm:cxn modelId="{2EF1C5BA-F1D7-AE41-8876-185FB636AFD6}" type="presParOf" srcId="{DF1A7A1B-D305-3D44-8D45-432F47C54AF8}" destId="{681AAA64-2324-5C46-8308-1A32CD69D0D2}" srcOrd="5" destOrd="0" presId="urn:microsoft.com/office/officeart/2008/layout/HalfCircleOrganizationChart"/>
    <dgm:cxn modelId="{0E45325D-61E3-D041-96DD-D43688A3AD49}" type="presParOf" srcId="{681AAA64-2324-5C46-8308-1A32CD69D0D2}" destId="{98E8B52D-5AA1-274E-AB38-76DF55CD043B}" srcOrd="0" destOrd="0" presId="urn:microsoft.com/office/officeart/2008/layout/HalfCircleOrganizationChart"/>
    <dgm:cxn modelId="{026BADC7-6E7D-7B49-BC35-126F6ACEC01B}" type="presParOf" srcId="{98E8B52D-5AA1-274E-AB38-76DF55CD043B}" destId="{37A32D9B-A98F-0640-B4A4-2464CCE811C1}" srcOrd="0" destOrd="0" presId="urn:microsoft.com/office/officeart/2008/layout/HalfCircleOrganizationChart"/>
    <dgm:cxn modelId="{42565316-461B-564D-9BE5-2AE7A66A03AD}" type="presParOf" srcId="{98E8B52D-5AA1-274E-AB38-76DF55CD043B}" destId="{ED9F5971-F139-8C44-AC6F-FE0F61DB985F}" srcOrd="1" destOrd="0" presId="urn:microsoft.com/office/officeart/2008/layout/HalfCircleOrganizationChart"/>
    <dgm:cxn modelId="{A7088D2B-5B93-F44E-929A-A0B2E5F5826F}" type="presParOf" srcId="{98E8B52D-5AA1-274E-AB38-76DF55CD043B}" destId="{FB5A9D33-33C7-874A-8B93-16AD211F168A}" srcOrd="2" destOrd="0" presId="urn:microsoft.com/office/officeart/2008/layout/HalfCircleOrganizationChart"/>
    <dgm:cxn modelId="{716DA5EC-6AAE-4E4F-8FEB-EEBAFFE1AB2E}" type="presParOf" srcId="{98E8B52D-5AA1-274E-AB38-76DF55CD043B}" destId="{CEF60013-96E6-8A47-97A3-CB4558DD9FC2}" srcOrd="3" destOrd="0" presId="urn:microsoft.com/office/officeart/2008/layout/HalfCircleOrganizationChart"/>
    <dgm:cxn modelId="{17213F5A-1D6F-374E-9725-27747FCFEAFA}" type="presParOf" srcId="{681AAA64-2324-5C46-8308-1A32CD69D0D2}" destId="{1CA59EF1-9B6F-E740-8EBC-FDC177A22E5A}" srcOrd="1" destOrd="0" presId="urn:microsoft.com/office/officeart/2008/layout/HalfCircleOrganizationChart"/>
    <dgm:cxn modelId="{5406A4A3-7A05-3747-92F7-59F7C5A1838F}" type="presParOf" srcId="{681AAA64-2324-5C46-8308-1A32CD69D0D2}" destId="{99CC5204-341A-FE4F-B768-B37103DF8826}" srcOrd="2" destOrd="0" presId="urn:microsoft.com/office/officeart/2008/layout/HalfCircleOrganizationChart"/>
    <dgm:cxn modelId="{ECD7D942-A4DB-6F40-8D6C-1D74527CF08E}" type="presParOf" srcId="{DF1A7A1B-D305-3D44-8D45-432F47C54AF8}" destId="{4D91E484-25E5-6749-ADC1-D45512464A2D}" srcOrd="6" destOrd="0" presId="urn:microsoft.com/office/officeart/2008/layout/HalfCircleOrganizationChart"/>
    <dgm:cxn modelId="{2C8D79C0-B8E3-AB44-8CF9-A5C57E694E69}" type="presParOf" srcId="{DF1A7A1B-D305-3D44-8D45-432F47C54AF8}" destId="{C0527A07-878F-DE40-A0F0-08E2D59D11E8}" srcOrd="7" destOrd="0" presId="urn:microsoft.com/office/officeart/2008/layout/HalfCircleOrganizationChart"/>
    <dgm:cxn modelId="{FDB60D0C-F111-5F4B-B821-0484E1B02D29}" type="presParOf" srcId="{C0527A07-878F-DE40-A0F0-08E2D59D11E8}" destId="{CB073D83-5CF9-1D4D-8D05-16BC35281299}" srcOrd="0" destOrd="0" presId="urn:microsoft.com/office/officeart/2008/layout/HalfCircleOrganizationChart"/>
    <dgm:cxn modelId="{726C4691-048F-8D45-A0F1-BFD838A49674}" type="presParOf" srcId="{CB073D83-5CF9-1D4D-8D05-16BC35281299}" destId="{7992E425-0EBE-DA4B-B6CC-F0D32A320A9F}" srcOrd="0" destOrd="0" presId="urn:microsoft.com/office/officeart/2008/layout/HalfCircleOrganizationChart"/>
    <dgm:cxn modelId="{CCBDF55C-B33A-4A4F-B0D3-F2D9A8AA38A1}" type="presParOf" srcId="{CB073D83-5CF9-1D4D-8D05-16BC35281299}" destId="{CC5F8E54-D25D-BE46-A667-FCE7CBF8575D}" srcOrd="1" destOrd="0" presId="urn:microsoft.com/office/officeart/2008/layout/HalfCircleOrganizationChart"/>
    <dgm:cxn modelId="{764AF35A-1E0B-EA49-9E0C-B77AEB413215}" type="presParOf" srcId="{CB073D83-5CF9-1D4D-8D05-16BC35281299}" destId="{64CC4053-8DD0-E740-BE34-32893DF8CDFF}" srcOrd="2" destOrd="0" presId="urn:microsoft.com/office/officeart/2008/layout/HalfCircleOrganizationChart"/>
    <dgm:cxn modelId="{1A96E5C4-3A7E-674C-B9D8-1855B48CF893}" type="presParOf" srcId="{CB073D83-5CF9-1D4D-8D05-16BC35281299}" destId="{872233C5-00FB-EE4E-A3D9-71C09D6D706E}" srcOrd="3" destOrd="0" presId="urn:microsoft.com/office/officeart/2008/layout/HalfCircleOrganizationChart"/>
    <dgm:cxn modelId="{877AC94B-F80E-C246-9E81-E7D423842F81}" type="presParOf" srcId="{C0527A07-878F-DE40-A0F0-08E2D59D11E8}" destId="{441E1DC3-2F1C-5C4D-8ED1-93A83AAD4B34}" srcOrd="1" destOrd="0" presId="urn:microsoft.com/office/officeart/2008/layout/HalfCircleOrganizationChart"/>
    <dgm:cxn modelId="{E4D26C65-0B30-3B43-80A3-8B25743593AC}" type="presParOf" srcId="{C0527A07-878F-DE40-A0F0-08E2D59D11E8}" destId="{B23F1D01-5DB3-2943-A723-7738AAB79CEE}" srcOrd="2" destOrd="0" presId="urn:microsoft.com/office/officeart/2008/layout/HalfCircleOrganizationChart"/>
    <dgm:cxn modelId="{FA63A2B3-1ABB-E944-A4A0-12E89D78BF3E}" type="presParOf" srcId="{DF1A7A1B-D305-3D44-8D45-432F47C54AF8}" destId="{E1A19351-B2AB-A041-98BE-DFB63A76093C}" srcOrd="8" destOrd="0" presId="urn:microsoft.com/office/officeart/2008/layout/HalfCircleOrganizationChart"/>
    <dgm:cxn modelId="{199701E3-B34B-114C-A30F-D54C9527406C}" type="presParOf" srcId="{DF1A7A1B-D305-3D44-8D45-432F47C54AF8}" destId="{D51D15D8-7CC3-8343-B14C-7210F92B56D5}" srcOrd="9" destOrd="0" presId="urn:microsoft.com/office/officeart/2008/layout/HalfCircleOrganizationChart"/>
    <dgm:cxn modelId="{4E5D1092-A9BD-2548-8FD8-16E89E8598CE}" type="presParOf" srcId="{D51D15D8-7CC3-8343-B14C-7210F92B56D5}" destId="{50947BA9-9976-5840-9B25-7F1F9D907920}" srcOrd="0" destOrd="0" presId="urn:microsoft.com/office/officeart/2008/layout/HalfCircleOrganizationChart"/>
    <dgm:cxn modelId="{77EEE6CB-AC0E-7E41-9666-F15CD420ABC4}" type="presParOf" srcId="{50947BA9-9976-5840-9B25-7F1F9D907920}" destId="{D7249765-5D87-2341-9630-7B6A325A2CB9}" srcOrd="0" destOrd="0" presId="urn:microsoft.com/office/officeart/2008/layout/HalfCircleOrganizationChart"/>
    <dgm:cxn modelId="{F21CC385-B164-F140-B751-2A74FFB97C98}" type="presParOf" srcId="{50947BA9-9976-5840-9B25-7F1F9D907920}" destId="{921B1487-0C30-B941-83F4-F9F9CC425D4A}" srcOrd="1" destOrd="0" presId="urn:microsoft.com/office/officeart/2008/layout/HalfCircleOrganizationChart"/>
    <dgm:cxn modelId="{061DDD31-682A-4F4E-876E-A1C70635918A}" type="presParOf" srcId="{50947BA9-9976-5840-9B25-7F1F9D907920}" destId="{8F800680-B576-E247-9AA8-895FF40720CF}" srcOrd="2" destOrd="0" presId="urn:microsoft.com/office/officeart/2008/layout/HalfCircleOrganizationChart"/>
    <dgm:cxn modelId="{34A4EDFE-32CB-BE44-B934-D6984B3C112C}" type="presParOf" srcId="{50947BA9-9976-5840-9B25-7F1F9D907920}" destId="{4AC24800-562A-FA4B-BB36-C0A8D40FDF11}" srcOrd="3" destOrd="0" presId="urn:microsoft.com/office/officeart/2008/layout/HalfCircleOrganizationChart"/>
    <dgm:cxn modelId="{6D9396F3-ED3C-F54F-8DA4-1510FF91492A}" type="presParOf" srcId="{D51D15D8-7CC3-8343-B14C-7210F92B56D5}" destId="{4DC786FE-6EA9-6743-BE41-1297B115D4E2}" srcOrd="1" destOrd="0" presId="urn:microsoft.com/office/officeart/2008/layout/HalfCircleOrganizationChart"/>
    <dgm:cxn modelId="{467F5277-5CE2-8743-BB26-852DF1DC6816}" type="presParOf" srcId="{D51D15D8-7CC3-8343-B14C-7210F92B56D5}" destId="{879BAF62-1A1F-8843-B5B5-0A402AFCFB5F}" srcOrd="2" destOrd="0" presId="urn:microsoft.com/office/officeart/2008/layout/HalfCircleOrganizationChart"/>
    <dgm:cxn modelId="{B44B6747-1796-4C4C-B1CC-01A89F799CF3}" type="presParOf" srcId="{DF1A7A1B-D305-3D44-8D45-432F47C54AF8}" destId="{63E85C3A-1C68-5F4F-94FD-EC7948627104}" srcOrd="10" destOrd="0" presId="urn:microsoft.com/office/officeart/2008/layout/HalfCircleOrganizationChart"/>
    <dgm:cxn modelId="{67921F7C-E30E-6D49-A503-2946C6CA49ED}" type="presParOf" srcId="{DF1A7A1B-D305-3D44-8D45-432F47C54AF8}" destId="{485E4EAE-701E-024E-B6B2-274F5F24859D}" srcOrd="11" destOrd="0" presId="urn:microsoft.com/office/officeart/2008/layout/HalfCircleOrganizationChart"/>
    <dgm:cxn modelId="{F5DC308F-E269-C04F-8113-6480B5921091}" type="presParOf" srcId="{485E4EAE-701E-024E-B6B2-274F5F24859D}" destId="{C1F8E658-2E64-5240-9E9B-D49C0F8A5D12}" srcOrd="0" destOrd="0" presId="urn:microsoft.com/office/officeart/2008/layout/HalfCircleOrganizationChart"/>
    <dgm:cxn modelId="{5DF626F9-3208-A246-A204-1F947B476C41}" type="presParOf" srcId="{C1F8E658-2E64-5240-9E9B-D49C0F8A5D12}" destId="{F0DB32E5-9E27-D34C-94A2-D7B77C089343}" srcOrd="0" destOrd="0" presId="urn:microsoft.com/office/officeart/2008/layout/HalfCircleOrganizationChart"/>
    <dgm:cxn modelId="{B127AD62-4741-F040-AFCF-0579025E23A2}" type="presParOf" srcId="{C1F8E658-2E64-5240-9E9B-D49C0F8A5D12}" destId="{1D724EA7-F95E-D64F-BEBF-B40A6FF0A842}" srcOrd="1" destOrd="0" presId="urn:microsoft.com/office/officeart/2008/layout/HalfCircleOrganizationChart"/>
    <dgm:cxn modelId="{F1964463-7633-2E48-A568-6A41BE265B67}" type="presParOf" srcId="{C1F8E658-2E64-5240-9E9B-D49C0F8A5D12}" destId="{5ECC484B-6B99-2E47-BDAD-0AD95714B300}" srcOrd="2" destOrd="0" presId="urn:microsoft.com/office/officeart/2008/layout/HalfCircleOrganizationChart"/>
    <dgm:cxn modelId="{60C16AF7-A160-B547-975A-2C9405F769A8}" type="presParOf" srcId="{C1F8E658-2E64-5240-9E9B-D49C0F8A5D12}" destId="{06E1BB5A-0A6F-7D46-B4AC-AA3A71E85665}" srcOrd="3" destOrd="0" presId="urn:microsoft.com/office/officeart/2008/layout/HalfCircleOrganizationChart"/>
    <dgm:cxn modelId="{8519AAFE-80A6-D74D-BB71-68056F1DFC1C}" type="presParOf" srcId="{485E4EAE-701E-024E-B6B2-274F5F24859D}" destId="{7D320FB0-D6D0-564F-BFF8-107131A34AAB}" srcOrd="1" destOrd="0" presId="urn:microsoft.com/office/officeart/2008/layout/HalfCircleOrganizationChart"/>
    <dgm:cxn modelId="{31A36EC1-A499-4141-B1BB-F021A0DC7816}" type="presParOf" srcId="{485E4EAE-701E-024E-B6B2-274F5F24859D}" destId="{966D9FBB-FF6D-B04F-B2DB-0EACB9C6D731}" srcOrd="2" destOrd="0" presId="urn:microsoft.com/office/officeart/2008/layout/HalfCircleOrganizationChart"/>
    <dgm:cxn modelId="{C335D3E5-C571-A146-B3EF-00F5D6B2FDC0}" type="presParOf" srcId="{DF1A7A1B-D305-3D44-8D45-432F47C54AF8}" destId="{97404AE6-3B86-064E-BE4C-2391539C3C73}" srcOrd="12" destOrd="0" presId="urn:microsoft.com/office/officeart/2008/layout/HalfCircleOrganizationChart"/>
    <dgm:cxn modelId="{720CA34C-421D-D543-8D23-4171695824E3}" type="presParOf" srcId="{DF1A7A1B-D305-3D44-8D45-432F47C54AF8}" destId="{FDBD44C4-A66B-D742-A756-0525A0A555F7}" srcOrd="13" destOrd="0" presId="urn:microsoft.com/office/officeart/2008/layout/HalfCircleOrganizationChart"/>
    <dgm:cxn modelId="{18A1E392-462C-7945-A95A-8044BD613205}" type="presParOf" srcId="{FDBD44C4-A66B-D742-A756-0525A0A555F7}" destId="{C72046CB-450C-E746-A37A-58A11050304E}" srcOrd="0" destOrd="0" presId="urn:microsoft.com/office/officeart/2008/layout/HalfCircleOrganizationChart"/>
    <dgm:cxn modelId="{1E049C69-BFC8-6D4E-98BE-95B69CB938B0}" type="presParOf" srcId="{C72046CB-450C-E746-A37A-58A11050304E}" destId="{47659635-F56A-284C-AFAD-7FE5BBABB291}" srcOrd="0" destOrd="0" presId="urn:microsoft.com/office/officeart/2008/layout/HalfCircleOrganizationChart"/>
    <dgm:cxn modelId="{8FC5A601-86A5-6747-B527-275B32C39C50}" type="presParOf" srcId="{C72046CB-450C-E746-A37A-58A11050304E}" destId="{A63005F4-4BD8-4141-99E2-A3B3DB35074D}" srcOrd="1" destOrd="0" presId="urn:microsoft.com/office/officeart/2008/layout/HalfCircleOrganizationChart"/>
    <dgm:cxn modelId="{408767A0-BF12-B045-82F5-155B63A21775}" type="presParOf" srcId="{C72046CB-450C-E746-A37A-58A11050304E}" destId="{B187F2A5-9826-6C4D-9BA7-750042A9962B}" srcOrd="2" destOrd="0" presId="urn:microsoft.com/office/officeart/2008/layout/HalfCircleOrganizationChart"/>
    <dgm:cxn modelId="{EDF9DF51-EB90-AF4B-94B0-58808A845B14}" type="presParOf" srcId="{C72046CB-450C-E746-A37A-58A11050304E}" destId="{0931B37C-8E8F-794E-A2EB-271F7A88660A}" srcOrd="3" destOrd="0" presId="urn:microsoft.com/office/officeart/2008/layout/HalfCircleOrganizationChart"/>
    <dgm:cxn modelId="{E8017131-3EC0-AC44-8557-5B878CEFCFFD}" type="presParOf" srcId="{FDBD44C4-A66B-D742-A756-0525A0A555F7}" destId="{493697C4-F02A-6947-B61E-3DB8C810A1D2}" srcOrd="1" destOrd="0" presId="urn:microsoft.com/office/officeart/2008/layout/HalfCircleOrganizationChart"/>
    <dgm:cxn modelId="{3E6C01E8-3FF7-FA49-84AC-0BB1E12B6609}" type="presParOf" srcId="{FDBD44C4-A66B-D742-A756-0525A0A555F7}" destId="{B5E806CC-4FC3-3249-8896-032B28B5D19D}" srcOrd="2" destOrd="0" presId="urn:microsoft.com/office/officeart/2008/layout/HalfCircleOrganizationChart"/>
    <dgm:cxn modelId="{9F655DA8-A3E8-D540-A65D-EADB24FE7915}" type="presParOf" srcId="{DF1A7A1B-D305-3D44-8D45-432F47C54AF8}" destId="{88FDA1D4-1E42-764B-A276-65849299257F}" srcOrd="14" destOrd="0" presId="urn:microsoft.com/office/officeart/2008/layout/HalfCircleOrganizationChart"/>
    <dgm:cxn modelId="{F22FC0EF-A898-F640-867D-8B6071F41814}" type="presParOf" srcId="{DF1A7A1B-D305-3D44-8D45-432F47C54AF8}" destId="{68A48211-9D46-2A46-9863-5B45DF8BD426}" srcOrd="15" destOrd="0" presId="urn:microsoft.com/office/officeart/2008/layout/HalfCircleOrganizationChart"/>
    <dgm:cxn modelId="{98DACAAF-6F30-D94C-90AB-9ACFB684FB7D}" type="presParOf" srcId="{68A48211-9D46-2A46-9863-5B45DF8BD426}" destId="{88B2B912-B2D1-3C4C-8E4A-FAADD8574071}" srcOrd="0" destOrd="0" presId="urn:microsoft.com/office/officeart/2008/layout/HalfCircleOrganizationChart"/>
    <dgm:cxn modelId="{4250FEAA-1AD8-854F-AFB3-1D07E451CE98}" type="presParOf" srcId="{88B2B912-B2D1-3C4C-8E4A-FAADD8574071}" destId="{686CC5BF-4374-E047-8130-EF90337A60BC}" srcOrd="0" destOrd="0" presId="urn:microsoft.com/office/officeart/2008/layout/HalfCircleOrganizationChart"/>
    <dgm:cxn modelId="{F95DCC6E-E59E-8B41-8EF5-133C652C0E16}" type="presParOf" srcId="{88B2B912-B2D1-3C4C-8E4A-FAADD8574071}" destId="{7D3D046B-7ED7-0A4F-8CF7-21F8CACE7814}" srcOrd="1" destOrd="0" presId="urn:microsoft.com/office/officeart/2008/layout/HalfCircleOrganizationChart"/>
    <dgm:cxn modelId="{C05B41C3-B88C-E34C-AA58-123772C41767}" type="presParOf" srcId="{88B2B912-B2D1-3C4C-8E4A-FAADD8574071}" destId="{4C30B598-AB6E-E64B-A059-3261BF6FAC02}" srcOrd="2" destOrd="0" presId="urn:microsoft.com/office/officeart/2008/layout/HalfCircleOrganizationChart"/>
    <dgm:cxn modelId="{91AC1327-FE0C-9040-9B0F-5456EDC47CFD}" type="presParOf" srcId="{88B2B912-B2D1-3C4C-8E4A-FAADD8574071}" destId="{15389932-CCD0-7348-9164-B8B3FEE79A61}" srcOrd="3" destOrd="0" presId="urn:microsoft.com/office/officeart/2008/layout/HalfCircleOrganizationChart"/>
    <dgm:cxn modelId="{C4D5E134-72D1-AF47-97DF-940C7BD452C8}" type="presParOf" srcId="{68A48211-9D46-2A46-9863-5B45DF8BD426}" destId="{908CB88B-A15E-B644-A89F-07EFCBC13731}" srcOrd="1" destOrd="0" presId="urn:microsoft.com/office/officeart/2008/layout/HalfCircleOrganizationChart"/>
    <dgm:cxn modelId="{0CFD7F49-7137-7D40-A144-20A04B446AAF}" type="presParOf" srcId="{908CB88B-A15E-B644-A89F-07EFCBC13731}" destId="{5B05F418-9B9A-5D48-8CE1-A5B2BD5DD126}" srcOrd="0" destOrd="0" presId="urn:microsoft.com/office/officeart/2008/layout/HalfCircleOrganizationChart"/>
    <dgm:cxn modelId="{44E2B757-3947-A548-AF50-EA00D677C88F}" type="presParOf" srcId="{908CB88B-A15E-B644-A89F-07EFCBC13731}" destId="{CC07AD2A-DF49-2F40-9A52-0142A646F425}" srcOrd="1" destOrd="0" presId="urn:microsoft.com/office/officeart/2008/layout/HalfCircleOrganizationChart"/>
    <dgm:cxn modelId="{6ECFA456-B881-894C-9B82-CF04565D6CEF}" type="presParOf" srcId="{CC07AD2A-DF49-2F40-9A52-0142A646F425}" destId="{FC4A2B23-7DE4-6642-8237-E5E03C97FA9B}" srcOrd="0" destOrd="0" presId="urn:microsoft.com/office/officeart/2008/layout/HalfCircleOrganizationChart"/>
    <dgm:cxn modelId="{90782EB4-38E7-DD47-9009-8EFFCAC1A446}" type="presParOf" srcId="{FC4A2B23-7DE4-6642-8237-E5E03C97FA9B}" destId="{5CFC7636-A925-5F41-BDBB-1E8F94DB780B}" srcOrd="0" destOrd="0" presId="urn:microsoft.com/office/officeart/2008/layout/HalfCircleOrganizationChart"/>
    <dgm:cxn modelId="{F1665560-9DF4-4643-BB14-D5A1AC963397}" type="presParOf" srcId="{FC4A2B23-7DE4-6642-8237-E5E03C97FA9B}" destId="{85B7231A-FE7D-284E-86BB-A514877A66B9}" srcOrd="1" destOrd="0" presId="urn:microsoft.com/office/officeart/2008/layout/HalfCircleOrganizationChart"/>
    <dgm:cxn modelId="{5B2B510B-EA59-0B43-BD33-BA66CF674701}" type="presParOf" srcId="{FC4A2B23-7DE4-6642-8237-E5E03C97FA9B}" destId="{BC217814-11F5-6543-A84F-66B557FEC956}" srcOrd="2" destOrd="0" presId="urn:microsoft.com/office/officeart/2008/layout/HalfCircleOrganizationChart"/>
    <dgm:cxn modelId="{952FA47E-1356-1343-BB3B-05261709F696}" type="presParOf" srcId="{FC4A2B23-7DE4-6642-8237-E5E03C97FA9B}" destId="{BFBA327F-EF51-E145-9DA5-EE4438F91A44}" srcOrd="3" destOrd="0" presId="urn:microsoft.com/office/officeart/2008/layout/HalfCircleOrganizationChart"/>
    <dgm:cxn modelId="{FEAFF6D2-462E-7440-AFA6-A7E64E9ABCCB}" type="presParOf" srcId="{CC07AD2A-DF49-2F40-9A52-0142A646F425}" destId="{92240FCF-67E7-CB4A-A116-2CE77972F020}" srcOrd="1" destOrd="0" presId="urn:microsoft.com/office/officeart/2008/layout/HalfCircleOrganizationChart"/>
    <dgm:cxn modelId="{F812234B-75BA-1946-AFFE-B6F72020CFDE}" type="presParOf" srcId="{CC07AD2A-DF49-2F40-9A52-0142A646F425}" destId="{88201BD2-901F-0D45-B503-80617A777352}" srcOrd="2" destOrd="0" presId="urn:microsoft.com/office/officeart/2008/layout/HalfCircleOrganizationChart"/>
    <dgm:cxn modelId="{3EB9E579-B9D4-A043-ACB3-0391B8DED4EE}" type="presParOf" srcId="{908CB88B-A15E-B644-A89F-07EFCBC13731}" destId="{7AC205E6-5027-664D-AA36-AFE4A7613A60}" srcOrd="2" destOrd="0" presId="urn:microsoft.com/office/officeart/2008/layout/HalfCircleOrganizationChart"/>
    <dgm:cxn modelId="{242EDE92-5843-2944-91CE-490198A45974}" type="presParOf" srcId="{908CB88B-A15E-B644-A89F-07EFCBC13731}" destId="{73FA3165-7D1F-1247-AFDF-50EF5B07D104}" srcOrd="3" destOrd="0" presId="urn:microsoft.com/office/officeart/2008/layout/HalfCircleOrganizationChart"/>
    <dgm:cxn modelId="{1622BE0B-C05A-7A4D-B1AF-1C24C70C4E63}" type="presParOf" srcId="{73FA3165-7D1F-1247-AFDF-50EF5B07D104}" destId="{36799912-CB1F-E948-B87F-845987024E6A}" srcOrd="0" destOrd="0" presId="urn:microsoft.com/office/officeart/2008/layout/HalfCircleOrganizationChart"/>
    <dgm:cxn modelId="{702D39DF-FC97-B34C-8804-30D8F97E38E9}" type="presParOf" srcId="{36799912-CB1F-E948-B87F-845987024E6A}" destId="{625A5F76-FCC6-DF42-AF64-DF7B11997207}" srcOrd="0" destOrd="0" presId="urn:microsoft.com/office/officeart/2008/layout/HalfCircleOrganizationChart"/>
    <dgm:cxn modelId="{31A3F57F-98AE-FF49-8BB7-62085A70798E}" type="presParOf" srcId="{36799912-CB1F-E948-B87F-845987024E6A}" destId="{8B672F63-48F8-EE46-8F44-11E18E5218E4}" srcOrd="1" destOrd="0" presId="urn:microsoft.com/office/officeart/2008/layout/HalfCircleOrganizationChart"/>
    <dgm:cxn modelId="{5141FF28-F2A7-9D4B-8D88-E6AE5EDFBD47}" type="presParOf" srcId="{36799912-CB1F-E948-B87F-845987024E6A}" destId="{8645C583-4F4A-CB40-8CB4-CC287909930E}" srcOrd="2" destOrd="0" presId="urn:microsoft.com/office/officeart/2008/layout/HalfCircleOrganizationChart"/>
    <dgm:cxn modelId="{F86D65C3-6C1B-E74D-AFFD-73225A58F769}" type="presParOf" srcId="{36799912-CB1F-E948-B87F-845987024E6A}" destId="{1516F0CC-42D8-8F43-BCFC-9F5E5529C9BB}" srcOrd="3" destOrd="0" presId="urn:microsoft.com/office/officeart/2008/layout/HalfCircleOrganizationChart"/>
    <dgm:cxn modelId="{F11FC505-06BD-6A40-AD44-6E20370B25F8}" type="presParOf" srcId="{73FA3165-7D1F-1247-AFDF-50EF5B07D104}" destId="{4629CD8A-E23F-5943-9D7F-5F3C087FF48F}" srcOrd="1" destOrd="0" presId="urn:microsoft.com/office/officeart/2008/layout/HalfCircleOrganizationChart"/>
    <dgm:cxn modelId="{8FFEB65F-0FF5-924E-AD59-7E6056F222CD}" type="presParOf" srcId="{73FA3165-7D1F-1247-AFDF-50EF5B07D104}" destId="{25BFEE60-85D9-154D-A5E5-261A3593EFD0}" srcOrd="2" destOrd="0" presId="urn:microsoft.com/office/officeart/2008/layout/HalfCircleOrganizationChart"/>
    <dgm:cxn modelId="{FA67A0EB-145D-AD44-8845-B32C0B7BFA3B}" type="presParOf" srcId="{68A48211-9D46-2A46-9863-5B45DF8BD426}" destId="{7C6A4378-412C-CC47-9C98-75C4087B584A}" srcOrd="2" destOrd="0" presId="urn:microsoft.com/office/officeart/2008/layout/HalfCircleOrganizationChart"/>
    <dgm:cxn modelId="{7F12C31D-E549-B546-A61B-600BC3A316EC}" type="presParOf" srcId="{DF1A7A1B-D305-3D44-8D45-432F47C54AF8}" destId="{31C5AEE3-BD8A-5640-81BF-465C27ADD967}" srcOrd="16" destOrd="0" presId="urn:microsoft.com/office/officeart/2008/layout/HalfCircleOrganizationChart"/>
    <dgm:cxn modelId="{4C5060B1-F1EB-B44D-AD73-DE44DD313FCC}" type="presParOf" srcId="{DF1A7A1B-D305-3D44-8D45-432F47C54AF8}" destId="{AF3ABA1E-73E0-784C-A2A8-C209C7FE2D5A}" srcOrd="17" destOrd="0" presId="urn:microsoft.com/office/officeart/2008/layout/HalfCircleOrganizationChart"/>
    <dgm:cxn modelId="{E953CF8C-B042-5E41-B6CB-832DD3AA65BC}" type="presParOf" srcId="{AF3ABA1E-73E0-784C-A2A8-C209C7FE2D5A}" destId="{381B0FFD-34D3-374B-980A-71A038547A33}" srcOrd="0" destOrd="0" presId="urn:microsoft.com/office/officeart/2008/layout/HalfCircleOrganizationChart"/>
    <dgm:cxn modelId="{3A517131-4BD4-0941-9FC2-4A9D181CAB52}" type="presParOf" srcId="{381B0FFD-34D3-374B-980A-71A038547A33}" destId="{B7817AA0-4DD5-0044-B9AE-F006B0E364FD}" srcOrd="0" destOrd="0" presId="urn:microsoft.com/office/officeart/2008/layout/HalfCircleOrganizationChart"/>
    <dgm:cxn modelId="{60BC1EC8-56A7-A54D-B75E-EC6614B92FFB}" type="presParOf" srcId="{381B0FFD-34D3-374B-980A-71A038547A33}" destId="{5C123F3A-3649-C84D-9525-E4E77FFEA7C6}" srcOrd="1" destOrd="0" presId="urn:microsoft.com/office/officeart/2008/layout/HalfCircleOrganizationChart"/>
    <dgm:cxn modelId="{3D84661C-5CF6-3441-9C15-A4330D7F508D}" type="presParOf" srcId="{381B0FFD-34D3-374B-980A-71A038547A33}" destId="{FECF835F-CBA3-914F-A0E4-16301C5651E6}" srcOrd="2" destOrd="0" presId="urn:microsoft.com/office/officeart/2008/layout/HalfCircleOrganizationChart"/>
    <dgm:cxn modelId="{B8C20C15-C413-584E-88A2-9E098EA85A03}" type="presParOf" srcId="{381B0FFD-34D3-374B-980A-71A038547A33}" destId="{6CD53A48-80C8-3F44-A2C4-D30417126C0F}" srcOrd="3" destOrd="0" presId="urn:microsoft.com/office/officeart/2008/layout/HalfCircleOrganizationChart"/>
    <dgm:cxn modelId="{B722E039-48A2-2345-88E5-137C5225D623}" type="presParOf" srcId="{AF3ABA1E-73E0-784C-A2A8-C209C7FE2D5A}" destId="{1BDD28C6-D9AA-FB42-A434-53A99E3E1A1E}" srcOrd="1" destOrd="0" presId="urn:microsoft.com/office/officeart/2008/layout/HalfCircleOrganizationChart"/>
    <dgm:cxn modelId="{BABD4F75-B20D-8F45-B811-23F5DD9835BF}" type="presParOf" srcId="{1BDD28C6-D9AA-FB42-A434-53A99E3E1A1E}" destId="{3CBDE81A-73AB-7E42-9E3A-3FE89BD62579}" srcOrd="0" destOrd="0" presId="urn:microsoft.com/office/officeart/2008/layout/HalfCircleOrganizationChart"/>
    <dgm:cxn modelId="{943C62A3-1C68-8148-8E39-AFC854408332}" type="presParOf" srcId="{1BDD28C6-D9AA-FB42-A434-53A99E3E1A1E}" destId="{6B11B87E-A6A5-194C-AE9D-BA978D00C026}" srcOrd="1" destOrd="0" presId="urn:microsoft.com/office/officeart/2008/layout/HalfCircleOrganizationChart"/>
    <dgm:cxn modelId="{417A1793-5D8A-3745-9090-D66DFDE46CFC}" type="presParOf" srcId="{6B11B87E-A6A5-194C-AE9D-BA978D00C026}" destId="{04AA4E25-9315-A142-84BC-4866B4696D56}" srcOrd="0" destOrd="0" presId="urn:microsoft.com/office/officeart/2008/layout/HalfCircleOrganizationChart"/>
    <dgm:cxn modelId="{CEE6E853-F872-C747-BC92-BFDF51D9DBDC}" type="presParOf" srcId="{04AA4E25-9315-A142-84BC-4866B4696D56}" destId="{F5746F55-7751-6D43-BD0C-BF0908A0A1D8}" srcOrd="0" destOrd="0" presId="urn:microsoft.com/office/officeart/2008/layout/HalfCircleOrganizationChart"/>
    <dgm:cxn modelId="{0E5AF697-DEF2-0B44-8AF0-AD980CB38424}" type="presParOf" srcId="{04AA4E25-9315-A142-84BC-4866B4696D56}" destId="{361C192C-3FD8-004A-AF3D-5F36AA5688EF}" srcOrd="1" destOrd="0" presId="urn:microsoft.com/office/officeart/2008/layout/HalfCircleOrganizationChart"/>
    <dgm:cxn modelId="{E49EC97F-275C-DF48-AD44-7B99F158B023}" type="presParOf" srcId="{04AA4E25-9315-A142-84BC-4866B4696D56}" destId="{22CD511E-028C-FC43-A194-89F837A4C5BC}" srcOrd="2" destOrd="0" presId="urn:microsoft.com/office/officeart/2008/layout/HalfCircleOrganizationChart"/>
    <dgm:cxn modelId="{0AEF4696-E389-1249-9751-2A58AE8E4523}" type="presParOf" srcId="{04AA4E25-9315-A142-84BC-4866B4696D56}" destId="{AD05A238-1272-D144-B154-C9E15ACCD581}" srcOrd="3" destOrd="0" presId="urn:microsoft.com/office/officeart/2008/layout/HalfCircleOrganizationChart"/>
    <dgm:cxn modelId="{CE6D216E-ED85-BD4B-8AE4-7E2EFAB623FD}" type="presParOf" srcId="{6B11B87E-A6A5-194C-AE9D-BA978D00C026}" destId="{7307D7C3-672C-2B4D-965B-3A891CBA178D}" srcOrd="1" destOrd="0" presId="urn:microsoft.com/office/officeart/2008/layout/HalfCircleOrganizationChart"/>
    <dgm:cxn modelId="{0312B818-C215-AB4E-9E2B-BD9C615E1A55}" type="presParOf" srcId="{6B11B87E-A6A5-194C-AE9D-BA978D00C026}" destId="{A8EDD02B-654B-9B4B-B994-FECDCC9434D9}" srcOrd="2" destOrd="0" presId="urn:microsoft.com/office/officeart/2008/layout/HalfCircleOrganizationChart"/>
    <dgm:cxn modelId="{2021785C-3BF6-F544-B6FD-2816042E6325}" type="presParOf" srcId="{1BDD28C6-D9AA-FB42-A434-53A99E3E1A1E}" destId="{E6DC9DB3-7376-A745-840E-581CC21A8636}" srcOrd="2" destOrd="0" presId="urn:microsoft.com/office/officeart/2008/layout/HalfCircleOrganizationChart"/>
    <dgm:cxn modelId="{AB999537-7958-1F4D-95FB-2BC25676F3CF}" type="presParOf" srcId="{1BDD28C6-D9AA-FB42-A434-53A99E3E1A1E}" destId="{496FA684-1929-0949-9335-ADE495FC7DDA}" srcOrd="3" destOrd="0" presId="urn:microsoft.com/office/officeart/2008/layout/HalfCircleOrganizationChart"/>
    <dgm:cxn modelId="{713A99DB-C6FF-FC46-8C78-738C267A620D}" type="presParOf" srcId="{496FA684-1929-0949-9335-ADE495FC7DDA}" destId="{55801E83-6912-2345-8E97-6924EB288979}" srcOrd="0" destOrd="0" presId="urn:microsoft.com/office/officeart/2008/layout/HalfCircleOrganizationChart"/>
    <dgm:cxn modelId="{B1B14740-7ECB-F843-9509-0BCE90EEDF5D}" type="presParOf" srcId="{55801E83-6912-2345-8E97-6924EB288979}" destId="{13E28739-DD79-BD47-92CC-83C374FC8F03}" srcOrd="0" destOrd="0" presId="urn:microsoft.com/office/officeart/2008/layout/HalfCircleOrganizationChart"/>
    <dgm:cxn modelId="{6D6E658E-1FF3-3D49-B3B6-05E45561A16B}" type="presParOf" srcId="{55801E83-6912-2345-8E97-6924EB288979}" destId="{2F6FAEBE-5BD2-F54C-A96F-B7FE51F560FE}" srcOrd="1" destOrd="0" presId="urn:microsoft.com/office/officeart/2008/layout/HalfCircleOrganizationChart"/>
    <dgm:cxn modelId="{E2CC3BA7-D991-7044-A775-4F0B9BFBF6CF}" type="presParOf" srcId="{55801E83-6912-2345-8E97-6924EB288979}" destId="{93557A5F-FE14-EF49-B5D1-08CE4D4F3F18}" srcOrd="2" destOrd="0" presId="urn:microsoft.com/office/officeart/2008/layout/HalfCircleOrganizationChart"/>
    <dgm:cxn modelId="{29346024-1F8C-E741-A562-63BE22E021A2}" type="presParOf" srcId="{55801E83-6912-2345-8E97-6924EB288979}" destId="{5CCD33DD-926F-B940-A0C2-21DCCCBCF0CB}" srcOrd="3" destOrd="0" presId="urn:microsoft.com/office/officeart/2008/layout/HalfCircleOrganizationChart"/>
    <dgm:cxn modelId="{57654DE9-7924-1643-BF64-1A656B2673C7}" type="presParOf" srcId="{496FA684-1929-0949-9335-ADE495FC7DDA}" destId="{DF836FF9-5FCD-B34C-A736-86EFBAF2DDA5}" srcOrd="1" destOrd="0" presId="urn:microsoft.com/office/officeart/2008/layout/HalfCircleOrganizationChart"/>
    <dgm:cxn modelId="{B00024E3-408F-D246-8DE8-21CE175821E4}" type="presParOf" srcId="{496FA684-1929-0949-9335-ADE495FC7DDA}" destId="{602D4488-D663-8444-A9CA-6BB0D1CE776A}" srcOrd="2" destOrd="0" presId="urn:microsoft.com/office/officeart/2008/layout/HalfCircleOrganizationChart"/>
    <dgm:cxn modelId="{77011F9E-C256-D048-98EE-AA22039438C8}" type="presParOf" srcId="{1BDD28C6-D9AA-FB42-A434-53A99E3E1A1E}" destId="{C93D3F07-E6E4-A548-BAF1-D81C4E21BAF9}" srcOrd="4" destOrd="0" presId="urn:microsoft.com/office/officeart/2008/layout/HalfCircleOrganizationChart"/>
    <dgm:cxn modelId="{6C0A4F74-C363-2D42-BA6F-2795733197D5}" type="presParOf" srcId="{1BDD28C6-D9AA-FB42-A434-53A99E3E1A1E}" destId="{1D9AB4C0-1F93-2A4F-B7A6-49C07C2443A1}" srcOrd="5" destOrd="0" presId="urn:microsoft.com/office/officeart/2008/layout/HalfCircleOrganizationChart"/>
    <dgm:cxn modelId="{C6D07C39-681A-A34F-9F0E-EBC826C2301C}" type="presParOf" srcId="{1D9AB4C0-1F93-2A4F-B7A6-49C07C2443A1}" destId="{FED60DC8-0F50-3E4B-9C98-774031D5CDAE}" srcOrd="0" destOrd="0" presId="urn:microsoft.com/office/officeart/2008/layout/HalfCircleOrganizationChart"/>
    <dgm:cxn modelId="{32810C6F-FC88-E34E-AE7C-5373DE125F7B}" type="presParOf" srcId="{FED60DC8-0F50-3E4B-9C98-774031D5CDAE}" destId="{7A97299D-20AF-D04D-91A1-86BA1F43B91B}" srcOrd="0" destOrd="0" presId="urn:microsoft.com/office/officeart/2008/layout/HalfCircleOrganizationChart"/>
    <dgm:cxn modelId="{BA2B52E3-FBCE-464C-ABF0-422ACBCE66C2}" type="presParOf" srcId="{FED60DC8-0F50-3E4B-9C98-774031D5CDAE}" destId="{65E7171B-D682-4644-956E-95B5ECBCE01E}" srcOrd="1" destOrd="0" presId="urn:microsoft.com/office/officeart/2008/layout/HalfCircleOrganizationChart"/>
    <dgm:cxn modelId="{4FABE5BB-C447-0A43-AFEC-AC93E5AC22E6}" type="presParOf" srcId="{FED60DC8-0F50-3E4B-9C98-774031D5CDAE}" destId="{1BF5B1B3-8E49-D345-AB7A-E13FE3B177A0}" srcOrd="2" destOrd="0" presId="urn:microsoft.com/office/officeart/2008/layout/HalfCircleOrganizationChart"/>
    <dgm:cxn modelId="{3CC6F4AC-B028-C94F-888F-F849C6E20966}" type="presParOf" srcId="{FED60DC8-0F50-3E4B-9C98-774031D5CDAE}" destId="{ACDA57DB-8A83-A643-A98E-69D71CEEF369}" srcOrd="3" destOrd="0" presId="urn:microsoft.com/office/officeart/2008/layout/HalfCircleOrganizationChart"/>
    <dgm:cxn modelId="{98775489-0AFB-2843-981F-A04328EF9A9E}" type="presParOf" srcId="{1D9AB4C0-1F93-2A4F-B7A6-49C07C2443A1}" destId="{677F8649-FE6B-474C-8CFC-660BB5F88674}" srcOrd="1" destOrd="0" presId="urn:microsoft.com/office/officeart/2008/layout/HalfCircleOrganizationChart"/>
    <dgm:cxn modelId="{7D3B2A23-38E9-5547-8D0D-8ACC15B73D42}" type="presParOf" srcId="{1D9AB4C0-1F93-2A4F-B7A6-49C07C2443A1}" destId="{78BE5C86-0EB3-8847-B8C9-865EC402FDD2}" srcOrd="2" destOrd="0" presId="urn:microsoft.com/office/officeart/2008/layout/HalfCircleOrganizationChart"/>
    <dgm:cxn modelId="{95C44399-8E44-5043-8112-87355100C17C}" type="presParOf" srcId="{1BDD28C6-D9AA-FB42-A434-53A99E3E1A1E}" destId="{94E6F24D-CCA0-9D46-B191-531BFDFC67B9}" srcOrd="6" destOrd="0" presId="urn:microsoft.com/office/officeart/2008/layout/HalfCircleOrganizationChart"/>
    <dgm:cxn modelId="{5E62FDAE-BD5C-2B4E-9FDD-8BEA928456C1}" type="presParOf" srcId="{1BDD28C6-D9AA-FB42-A434-53A99E3E1A1E}" destId="{E4D66B5B-5255-CE46-98A2-A6A0F1C35158}" srcOrd="7" destOrd="0" presId="urn:microsoft.com/office/officeart/2008/layout/HalfCircleOrganizationChart"/>
    <dgm:cxn modelId="{4A136DBD-F6EF-F74E-9357-50CBA2F1E1E2}" type="presParOf" srcId="{E4D66B5B-5255-CE46-98A2-A6A0F1C35158}" destId="{60D88976-540F-6B49-8BFB-2CADAD88964E}" srcOrd="0" destOrd="0" presId="urn:microsoft.com/office/officeart/2008/layout/HalfCircleOrganizationChart"/>
    <dgm:cxn modelId="{5995810F-27DF-DA49-B7A2-2E2A1230F1FE}" type="presParOf" srcId="{60D88976-540F-6B49-8BFB-2CADAD88964E}" destId="{3B2EA53B-BB64-164E-A358-A81CE014626B}" srcOrd="0" destOrd="0" presId="urn:microsoft.com/office/officeart/2008/layout/HalfCircleOrganizationChart"/>
    <dgm:cxn modelId="{0E4B90C2-FB20-A843-8F41-9127823A81FF}" type="presParOf" srcId="{60D88976-540F-6B49-8BFB-2CADAD88964E}" destId="{441F2240-2B8F-AA49-B966-F6729AE63050}" srcOrd="1" destOrd="0" presId="urn:microsoft.com/office/officeart/2008/layout/HalfCircleOrganizationChart"/>
    <dgm:cxn modelId="{516BA530-C5B6-4144-80E5-5BEE7704831D}" type="presParOf" srcId="{60D88976-540F-6B49-8BFB-2CADAD88964E}" destId="{C6C666AE-7D0E-BF4E-9861-220AE7CFC30F}" srcOrd="2" destOrd="0" presId="urn:microsoft.com/office/officeart/2008/layout/HalfCircleOrganizationChart"/>
    <dgm:cxn modelId="{44E77D05-D861-FD4D-A702-78A369DCCAFD}" type="presParOf" srcId="{60D88976-540F-6B49-8BFB-2CADAD88964E}" destId="{609B7472-90E1-1941-BBA6-FFCACE29B388}" srcOrd="3" destOrd="0" presId="urn:microsoft.com/office/officeart/2008/layout/HalfCircleOrganizationChart"/>
    <dgm:cxn modelId="{ED442066-7B75-6F4B-94B6-891E8B13F104}" type="presParOf" srcId="{E4D66B5B-5255-CE46-98A2-A6A0F1C35158}" destId="{263B2876-6387-AD46-A0B0-2A3E865503AF}" srcOrd="1" destOrd="0" presId="urn:microsoft.com/office/officeart/2008/layout/HalfCircleOrganizationChart"/>
    <dgm:cxn modelId="{FFF44C53-690B-4948-8DCC-3ACED216FE16}" type="presParOf" srcId="{E4D66B5B-5255-CE46-98A2-A6A0F1C35158}" destId="{985644F7-CA89-8A46-A7E7-88ED7E190EB6}" srcOrd="2" destOrd="0" presId="urn:microsoft.com/office/officeart/2008/layout/HalfCircleOrganizationChart"/>
    <dgm:cxn modelId="{AEFB0F2C-F8DF-9947-B4CE-A95D575CCE21}" type="presParOf" srcId="{AF3ABA1E-73E0-784C-A2A8-C209C7FE2D5A}" destId="{BF71567C-1FA2-A14F-8686-E1728E2368AB}" srcOrd="2" destOrd="0" presId="urn:microsoft.com/office/officeart/2008/layout/HalfCircleOrganizationChart"/>
    <dgm:cxn modelId="{4D9DB867-25D4-1641-AC07-1A1E47436965}" type="presParOf" srcId="{D53AD4B7-4979-CE41-A8BF-25AFC75B34C0}" destId="{71E9ED9B-FD1F-D44C-A5CC-BA582805CAE9}" srcOrd="2" destOrd="0" presId="urn:microsoft.com/office/officeart/2008/layout/HalfCircleOrganizationChart"/>
    <dgm:cxn modelId="{5C53083C-8033-EA4F-AACC-69611EDA8B9C}" type="presParOf" srcId="{E37D5045-D9DB-1B41-BEA1-FBCD64BAB8B8}" destId="{93BDD461-4BFE-E041-91AC-AEB8F1D513B5}" srcOrd="4" destOrd="0" presId="urn:microsoft.com/office/officeart/2008/layout/HalfCircleOrganizationChart"/>
    <dgm:cxn modelId="{7EC3EA65-BC14-C34E-9431-4FC391530A48}" type="presParOf" srcId="{E37D5045-D9DB-1B41-BEA1-FBCD64BAB8B8}" destId="{7FE6C010-6C68-9A49-8321-82C78B02D9CE}" srcOrd="5" destOrd="0" presId="urn:microsoft.com/office/officeart/2008/layout/HalfCircleOrganizationChart"/>
    <dgm:cxn modelId="{3AAE50E8-1EED-5643-BA88-DAF93A08DB2D}" type="presParOf" srcId="{7FE6C010-6C68-9A49-8321-82C78B02D9CE}" destId="{B1175142-5C9F-6542-9057-6C09563E876C}" srcOrd="0" destOrd="0" presId="urn:microsoft.com/office/officeart/2008/layout/HalfCircleOrganizationChart"/>
    <dgm:cxn modelId="{B1FE72D2-F761-6347-8C7D-B8D610A70415}" type="presParOf" srcId="{B1175142-5C9F-6542-9057-6C09563E876C}" destId="{D279E227-A4AC-2040-8E00-881E7248AE3A}" srcOrd="0" destOrd="0" presId="urn:microsoft.com/office/officeart/2008/layout/HalfCircleOrganizationChart"/>
    <dgm:cxn modelId="{6D45D4BD-B4E3-2B44-89CD-43C95C94A2E4}" type="presParOf" srcId="{B1175142-5C9F-6542-9057-6C09563E876C}" destId="{03D7F695-FF3B-D440-9CC9-64018DFC2AD7}" srcOrd="1" destOrd="0" presId="urn:microsoft.com/office/officeart/2008/layout/HalfCircleOrganizationChart"/>
    <dgm:cxn modelId="{C5387BAF-488F-EC4C-BB7B-4EC22098AF4C}" type="presParOf" srcId="{B1175142-5C9F-6542-9057-6C09563E876C}" destId="{F79DACE5-36DC-4347-BFA8-F88D96B98747}" srcOrd="2" destOrd="0" presId="urn:microsoft.com/office/officeart/2008/layout/HalfCircleOrganizationChart"/>
    <dgm:cxn modelId="{BCEFAE81-AF56-FC41-9235-BD522B489F65}" type="presParOf" srcId="{B1175142-5C9F-6542-9057-6C09563E876C}" destId="{9DB328BB-7467-8846-9926-AF157930DD1F}" srcOrd="3" destOrd="0" presId="urn:microsoft.com/office/officeart/2008/layout/HalfCircleOrganizationChart"/>
    <dgm:cxn modelId="{DAB90469-1E31-3642-A9C3-7D28901837C4}" type="presParOf" srcId="{7FE6C010-6C68-9A49-8321-82C78B02D9CE}" destId="{E92F7D23-2E01-8148-AE6C-30E9D139E367}" srcOrd="1" destOrd="0" presId="urn:microsoft.com/office/officeart/2008/layout/HalfCircleOrganizationChart"/>
    <dgm:cxn modelId="{A041C22F-958F-404F-99FC-10FDDE5FBD92}" type="presParOf" srcId="{7FE6C010-6C68-9A49-8321-82C78B02D9CE}" destId="{0C43F019-86F2-0A49-BB2D-4B8A05AC04E8}" srcOrd="2" destOrd="0" presId="urn:microsoft.com/office/officeart/2008/layout/HalfCircleOrganizationChart"/>
    <dgm:cxn modelId="{5CE4A22C-4D05-C140-BBA6-8AE4301CDE71}" type="presParOf" srcId="{DC5049B6-5049-6E41-9D3D-F256F5593CC6}" destId="{B9AA5B01-F982-B34B-8FA0-ACF5E494D0E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D461-4BFE-E041-91AC-AEB8F1D513B5}">
      <dsp:nvSpPr>
        <dsp:cNvPr id="0" name=""/>
        <dsp:cNvSpPr/>
      </dsp:nvSpPr>
      <dsp:spPr>
        <a:xfrm>
          <a:off x="5896477" y="1021506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356585" y="64461"/>
              </a:lnTo>
              <a:lnTo>
                <a:pt x="3356585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F24D-CCA0-9D46-B191-531BFDFC67B9}">
      <dsp:nvSpPr>
        <dsp:cNvPr id="0" name=""/>
        <dsp:cNvSpPr/>
      </dsp:nvSpPr>
      <dsp:spPr>
        <a:xfrm>
          <a:off x="11481578" y="1893267"/>
          <a:ext cx="282401" cy="149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815"/>
              </a:lnTo>
              <a:lnTo>
                <a:pt x="282401" y="14918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D3F07-E6E4-A548-BAF1-D81C4E21BAF9}">
      <dsp:nvSpPr>
        <dsp:cNvPr id="0" name=""/>
        <dsp:cNvSpPr/>
      </dsp:nvSpPr>
      <dsp:spPr>
        <a:xfrm>
          <a:off x="11481578" y="1893267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C9DB3-7376-A745-840E-581CC21A8636}">
      <dsp:nvSpPr>
        <dsp:cNvPr id="0" name=""/>
        <dsp:cNvSpPr/>
      </dsp:nvSpPr>
      <dsp:spPr>
        <a:xfrm>
          <a:off x="11481578" y="1893267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DE81A-73AB-7E42-9E3A-3FE89BD62579}">
      <dsp:nvSpPr>
        <dsp:cNvPr id="0" name=""/>
        <dsp:cNvSpPr/>
      </dsp:nvSpPr>
      <dsp:spPr>
        <a:xfrm>
          <a:off x="11481578" y="1893267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5AEE3-BD8A-5640-81BF-465C27ADD967}">
      <dsp:nvSpPr>
        <dsp:cNvPr id="0" name=""/>
        <dsp:cNvSpPr/>
      </dsp:nvSpPr>
      <dsp:spPr>
        <a:xfrm>
          <a:off x="8510224" y="1457387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971353" y="64461"/>
              </a:lnTo>
              <a:lnTo>
                <a:pt x="2971353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205E6-5027-664D-AA36-AFE4A7613A60}">
      <dsp:nvSpPr>
        <dsp:cNvPr id="0" name=""/>
        <dsp:cNvSpPr/>
      </dsp:nvSpPr>
      <dsp:spPr>
        <a:xfrm>
          <a:off x="10738739" y="1893267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F418-9B9A-5D48-8CE1-A5B2BD5DD126}">
      <dsp:nvSpPr>
        <dsp:cNvPr id="0" name=""/>
        <dsp:cNvSpPr/>
      </dsp:nvSpPr>
      <dsp:spPr>
        <a:xfrm>
          <a:off x="10738739" y="1893267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DA1D4-1E42-764B-A276-65849299257F}">
      <dsp:nvSpPr>
        <dsp:cNvPr id="0" name=""/>
        <dsp:cNvSpPr/>
      </dsp:nvSpPr>
      <dsp:spPr>
        <a:xfrm>
          <a:off x="8510224" y="1457387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04AE6-3B86-064E-BE4C-2391539C3C73}">
      <dsp:nvSpPr>
        <dsp:cNvPr id="0" name=""/>
        <dsp:cNvSpPr/>
      </dsp:nvSpPr>
      <dsp:spPr>
        <a:xfrm>
          <a:off x="8510224" y="1457387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5C3A-1C68-5F4F-94FD-EC7948627104}">
      <dsp:nvSpPr>
        <dsp:cNvPr id="0" name=""/>
        <dsp:cNvSpPr/>
      </dsp:nvSpPr>
      <dsp:spPr>
        <a:xfrm>
          <a:off x="8510224" y="1457387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9351-B2AB-A041-98BE-DFB63A76093C}">
      <dsp:nvSpPr>
        <dsp:cNvPr id="0" name=""/>
        <dsp:cNvSpPr/>
      </dsp:nvSpPr>
      <dsp:spPr>
        <a:xfrm>
          <a:off x="8464504" y="1457387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1E484-25E5-6749-ADC1-D45512464A2D}">
      <dsp:nvSpPr>
        <dsp:cNvPr id="0" name=""/>
        <dsp:cNvSpPr/>
      </dsp:nvSpPr>
      <dsp:spPr>
        <a:xfrm>
          <a:off x="7767386" y="1457387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2F90-716F-0440-8213-879FF025AED4}">
      <dsp:nvSpPr>
        <dsp:cNvPr id="0" name=""/>
        <dsp:cNvSpPr/>
      </dsp:nvSpPr>
      <dsp:spPr>
        <a:xfrm>
          <a:off x="7024547" y="1457387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1AA95-1C27-FF48-8F3E-8852F73CB64D}">
      <dsp:nvSpPr>
        <dsp:cNvPr id="0" name=""/>
        <dsp:cNvSpPr/>
      </dsp:nvSpPr>
      <dsp:spPr>
        <a:xfrm>
          <a:off x="6653128" y="2329148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6737B-2487-E440-9AE6-84CF5F50FD53}">
      <dsp:nvSpPr>
        <dsp:cNvPr id="0" name=""/>
        <dsp:cNvSpPr/>
      </dsp:nvSpPr>
      <dsp:spPr>
        <a:xfrm>
          <a:off x="6653128" y="2329148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1B103-F298-604A-BC7E-868BA0624D96}">
      <dsp:nvSpPr>
        <dsp:cNvPr id="0" name=""/>
        <dsp:cNvSpPr/>
      </dsp:nvSpPr>
      <dsp:spPr>
        <a:xfrm>
          <a:off x="6281709" y="1893267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71419" y="64461"/>
              </a:lnTo>
              <a:lnTo>
                <a:pt x="371419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02FAD5-0A02-D544-8EC6-9BF625D619A9}">
      <dsp:nvSpPr>
        <dsp:cNvPr id="0" name=""/>
        <dsp:cNvSpPr/>
      </dsp:nvSpPr>
      <dsp:spPr>
        <a:xfrm>
          <a:off x="5910290" y="1893267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371419" y="0"/>
              </a:moveTo>
              <a:lnTo>
                <a:pt x="371419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63FE1-EC3D-DB41-8A4B-BB3C82A7F64E}">
      <dsp:nvSpPr>
        <dsp:cNvPr id="0" name=""/>
        <dsp:cNvSpPr/>
      </dsp:nvSpPr>
      <dsp:spPr>
        <a:xfrm>
          <a:off x="6281709" y="1457387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BEA2E-1427-A240-A83E-9BDE4DC0AF38}">
      <dsp:nvSpPr>
        <dsp:cNvPr id="0" name=""/>
        <dsp:cNvSpPr/>
      </dsp:nvSpPr>
      <dsp:spPr>
        <a:xfrm>
          <a:off x="5538871" y="1457387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2971353" y="0"/>
              </a:moveTo>
              <a:lnTo>
                <a:pt x="2971353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11C2-0EE3-284B-8E9E-CF22460B830B}">
      <dsp:nvSpPr>
        <dsp:cNvPr id="0" name=""/>
        <dsp:cNvSpPr/>
      </dsp:nvSpPr>
      <dsp:spPr>
        <a:xfrm>
          <a:off x="5896477" y="1021506"/>
          <a:ext cx="2613747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613747" y="64461"/>
              </a:lnTo>
              <a:lnTo>
                <a:pt x="2613747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26622-CE9B-D248-8607-2B4523B5EBD1}">
      <dsp:nvSpPr>
        <dsp:cNvPr id="0" name=""/>
        <dsp:cNvSpPr/>
      </dsp:nvSpPr>
      <dsp:spPr>
        <a:xfrm>
          <a:off x="4768406" y="1893267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ACD02-A878-6F4B-B8C6-64B2897D492A}">
      <dsp:nvSpPr>
        <dsp:cNvPr id="0" name=""/>
        <dsp:cNvSpPr/>
      </dsp:nvSpPr>
      <dsp:spPr>
        <a:xfrm>
          <a:off x="4768406" y="1893267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DC490-CC36-E848-BB49-CE019EE1CAED}">
      <dsp:nvSpPr>
        <dsp:cNvPr id="0" name=""/>
        <dsp:cNvSpPr/>
      </dsp:nvSpPr>
      <dsp:spPr>
        <a:xfrm>
          <a:off x="4768406" y="1893267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4D52-3E2B-7F4E-BBC4-CCBB2CAE208D}">
      <dsp:nvSpPr>
        <dsp:cNvPr id="0" name=""/>
        <dsp:cNvSpPr/>
      </dsp:nvSpPr>
      <dsp:spPr>
        <a:xfrm>
          <a:off x="2539891" y="1457387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7D9B6-C59D-D641-827E-883025175671}">
      <dsp:nvSpPr>
        <dsp:cNvPr id="0" name=""/>
        <dsp:cNvSpPr/>
      </dsp:nvSpPr>
      <dsp:spPr>
        <a:xfrm>
          <a:off x="2539891" y="1457387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EF218-E9C0-A04F-9CC8-6A1184B10479}">
      <dsp:nvSpPr>
        <dsp:cNvPr id="0" name=""/>
        <dsp:cNvSpPr/>
      </dsp:nvSpPr>
      <dsp:spPr>
        <a:xfrm>
          <a:off x="3282729" y="1893267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D2A03-A741-E14F-82DA-BC06983456B3}">
      <dsp:nvSpPr>
        <dsp:cNvPr id="0" name=""/>
        <dsp:cNvSpPr/>
      </dsp:nvSpPr>
      <dsp:spPr>
        <a:xfrm>
          <a:off x="3282729" y="1893267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E1F46-42BB-C147-963D-FA16485FE14F}">
      <dsp:nvSpPr>
        <dsp:cNvPr id="0" name=""/>
        <dsp:cNvSpPr/>
      </dsp:nvSpPr>
      <dsp:spPr>
        <a:xfrm>
          <a:off x="3282729" y="1893267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54D4B-9B52-3A43-8D24-5CB7082E70F5}">
      <dsp:nvSpPr>
        <dsp:cNvPr id="0" name=""/>
        <dsp:cNvSpPr/>
      </dsp:nvSpPr>
      <dsp:spPr>
        <a:xfrm>
          <a:off x="2539891" y="1457387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D8D-E5D8-1241-80A7-5E923A449BA0}">
      <dsp:nvSpPr>
        <dsp:cNvPr id="0" name=""/>
        <dsp:cNvSpPr/>
      </dsp:nvSpPr>
      <dsp:spPr>
        <a:xfrm>
          <a:off x="2494171" y="1457387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CE2D4-0DC3-2B4F-83F4-7712E9E3179D}">
      <dsp:nvSpPr>
        <dsp:cNvPr id="0" name=""/>
        <dsp:cNvSpPr/>
      </dsp:nvSpPr>
      <dsp:spPr>
        <a:xfrm>
          <a:off x="1797053" y="1893267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72B78-F224-EF46-8C32-FDE413F1E4EE}">
      <dsp:nvSpPr>
        <dsp:cNvPr id="0" name=""/>
        <dsp:cNvSpPr/>
      </dsp:nvSpPr>
      <dsp:spPr>
        <a:xfrm>
          <a:off x="1797053" y="1893267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D3A10-5E97-1947-81ED-25EF241CE2DE}">
      <dsp:nvSpPr>
        <dsp:cNvPr id="0" name=""/>
        <dsp:cNvSpPr/>
      </dsp:nvSpPr>
      <dsp:spPr>
        <a:xfrm>
          <a:off x="1797053" y="1457387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AD6A-E18B-0A41-8032-0B0CC1CDB1B2}">
      <dsp:nvSpPr>
        <dsp:cNvPr id="0" name=""/>
        <dsp:cNvSpPr/>
      </dsp:nvSpPr>
      <dsp:spPr>
        <a:xfrm>
          <a:off x="1054214" y="1457387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E2C65-7AC5-F24D-B77F-2E7C6391D994}">
      <dsp:nvSpPr>
        <dsp:cNvPr id="0" name=""/>
        <dsp:cNvSpPr/>
      </dsp:nvSpPr>
      <dsp:spPr>
        <a:xfrm>
          <a:off x="311376" y="1457387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1172D-CF11-D641-9127-13BEA5460786}">
      <dsp:nvSpPr>
        <dsp:cNvPr id="0" name=""/>
        <dsp:cNvSpPr/>
      </dsp:nvSpPr>
      <dsp:spPr>
        <a:xfrm>
          <a:off x="2539891" y="1021506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3356585" y="0"/>
              </a:moveTo>
              <a:lnTo>
                <a:pt x="335658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0B9D6-B86A-1248-94C0-CC89E905B510}">
      <dsp:nvSpPr>
        <dsp:cNvPr id="0" name=""/>
        <dsp:cNvSpPr/>
      </dsp:nvSpPr>
      <dsp:spPr>
        <a:xfrm>
          <a:off x="5742998" y="714548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1D53B-C6D8-8D42-9B14-773224F166C1}">
      <dsp:nvSpPr>
        <dsp:cNvPr id="0" name=""/>
        <dsp:cNvSpPr/>
      </dsp:nvSpPr>
      <dsp:spPr>
        <a:xfrm>
          <a:off x="5742998" y="714548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C4266-0161-B747-B412-509287925401}">
      <dsp:nvSpPr>
        <dsp:cNvPr id="0" name=""/>
        <dsp:cNvSpPr/>
      </dsp:nvSpPr>
      <dsp:spPr>
        <a:xfrm>
          <a:off x="5589519" y="769801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0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519" y="769801"/>
        <a:ext cx="613916" cy="196453"/>
      </dsp:txXfrm>
    </dsp:sp>
    <dsp:sp modelId="{2989DCEB-2DE7-8247-A6CD-EC4F81B9F15F}">
      <dsp:nvSpPr>
        <dsp:cNvPr id="0" name=""/>
        <dsp:cNvSpPr/>
      </dsp:nvSpPr>
      <dsp:spPr>
        <a:xfrm>
          <a:off x="2386412" y="115042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873D9-47ED-6D43-87E2-DEA465C0EEDF}">
      <dsp:nvSpPr>
        <dsp:cNvPr id="0" name=""/>
        <dsp:cNvSpPr/>
      </dsp:nvSpPr>
      <dsp:spPr>
        <a:xfrm>
          <a:off x="2386412" y="115042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CAA3-455B-0841-B93F-00738EB9AAB5}">
      <dsp:nvSpPr>
        <dsp:cNvPr id="0" name=""/>
        <dsp:cNvSpPr/>
      </dsp:nvSpPr>
      <dsp:spPr>
        <a:xfrm>
          <a:off x="2232933" y="1205681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1205681"/>
        <a:ext cx="613916" cy="196453"/>
      </dsp:txXfrm>
    </dsp:sp>
    <dsp:sp modelId="{8738E62B-D08A-084B-A80C-8003CAAE0614}">
      <dsp:nvSpPr>
        <dsp:cNvPr id="0" name=""/>
        <dsp:cNvSpPr/>
      </dsp:nvSpPr>
      <dsp:spPr>
        <a:xfrm>
          <a:off x="157897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9F4C-A283-C941-9569-575AA857DDD4}">
      <dsp:nvSpPr>
        <dsp:cNvPr id="0" name=""/>
        <dsp:cNvSpPr/>
      </dsp:nvSpPr>
      <dsp:spPr>
        <a:xfrm>
          <a:off x="157897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2D362-CA92-D84A-A67C-58DA2A030236}">
      <dsp:nvSpPr>
        <dsp:cNvPr id="0" name=""/>
        <dsp:cNvSpPr/>
      </dsp:nvSpPr>
      <dsp:spPr>
        <a:xfrm>
          <a:off x="4418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18" y="1641562"/>
        <a:ext cx="613916" cy="196453"/>
      </dsp:txXfrm>
    </dsp:sp>
    <dsp:sp modelId="{B14E5C14-6045-EA47-B38A-2FC927F32379}">
      <dsp:nvSpPr>
        <dsp:cNvPr id="0" name=""/>
        <dsp:cNvSpPr/>
      </dsp:nvSpPr>
      <dsp:spPr>
        <a:xfrm>
          <a:off x="900735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1957C-6891-7F49-9A2C-B51907E28277}">
      <dsp:nvSpPr>
        <dsp:cNvPr id="0" name=""/>
        <dsp:cNvSpPr/>
      </dsp:nvSpPr>
      <dsp:spPr>
        <a:xfrm>
          <a:off x="900735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F2D21-B080-E54D-860D-E93AE85E8E35}">
      <dsp:nvSpPr>
        <dsp:cNvPr id="0" name=""/>
        <dsp:cNvSpPr/>
      </dsp:nvSpPr>
      <dsp:spPr>
        <a:xfrm>
          <a:off x="747256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7256" y="1641562"/>
        <a:ext cx="613916" cy="196453"/>
      </dsp:txXfrm>
    </dsp:sp>
    <dsp:sp modelId="{886A1C9C-6B55-4E4F-B667-A9376D1A056B}">
      <dsp:nvSpPr>
        <dsp:cNvPr id="0" name=""/>
        <dsp:cNvSpPr/>
      </dsp:nvSpPr>
      <dsp:spPr>
        <a:xfrm>
          <a:off x="1643574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DE39-D826-8D4A-BEF5-200545EC8F72}">
      <dsp:nvSpPr>
        <dsp:cNvPr id="0" name=""/>
        <dsp:cNvSpPr/>
      </dsp:nvSpPr>
      <dsp:spPr>
        <a:xfrm>
          <a:off x="1643574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4C0AA-8E5D-AD4F-B2E9-223E26A7C867}">
      <dsp:nvSpPr>
        <dsp:cNvPr id="0" name=""/>
        <dsp:cNvSpPr/>
      </dsp:nvSpPr>
      <dsp:spPr>
        <a:xfrm>
          <a:off x="1490095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90095" y="1641562"/>
        <a:ext cx="613916" cy="196453"/>
      </dsp:txXfrm>
    </dsp:sp>
    <dsp:sp modelId="{143B67D0-E3CA-CE4B-9743-58CF3075A208}">
      <dsp:nvSpPr>
        <dsp:cNvPr id="0" name=""/>
        <dsp:cNvSpPr/>
      </dsp:nvSpPr>
      <dsp:spPr>
        <a:xfrm>
          <a:off x="2042619" y="202218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F4B2F-78E1-8849-87DD-2B81CD91AA49}">
      <dsp:nvSpPr>
        <dsp:cNvPr id="0" name=""/>
        <dsp:cNvSpPr/>
      </dsp:nvSpPr>
      <dsp:spPr>
        <a:xfrm>
          <a:off x="2042619" y="202218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FC613-E380-A74D-8DA0-7AA0F90E1163}">
      <dsp:nvSpPr>
        <dsp:cNvPr id="0" name=""/>
        <dsp:cNvSpPr/>
      </dsp:nvSpPr>
      <dsp:spPr>
        <a:xfrm>
          <a:off x="1889140" y="207744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2077442"/>
        <a:ext cx="613916" cy="196453"/>
      </dsp:txXfrm>
    </dsp:sp>
    <dsp:sp modelId="{A8F5FFEA-B27D-1249-AC9F-A1E9A7D6CAFA}">
      <dsp:nvSpPr>
        <dsp:cNvPr id="0" name=""/>
        <dsp:cNvSpPr/>
      </dsp:nvSpPr>
      <dsp:spPr>
        <a:xfrm>
          <a:off x="2042619" y="245807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2A0D-7ACC-024B-A21C-F2B42B1D975B}">
      <dsp:nvSpPr>
        <dsp:cNvPr id="0" name=""/>
        <dsp:cNvSpPr/>
      </dsp:nvSpPr>
      <dsp:spPr>
        <a:xfrm>
          <a:off x="2042619" y="245807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488E-EDD6-9945-A696-9488D906A8F0}">
      <dsp:nvSpPr>
        <dsp:cNvPr id="0" name=""/>
        <dsp:cNvSpPr/>
      </dsp:nvSpPr>
      <dsp:spPr>
        <a:xfrm>
          <a:off x="1889140" y="251332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2513322"/>
        <a:ext cx="613916" cy="196453"/>
      </dsp:txXfrm>
    </dsp:sp>
    <dsp:sp modelId="{1B33D46B-D686-A54E-B5F0-659E67C35499}">
      <dsp:nvSpPr>
        <dsp:cNvPr id="0" name=""/>
        <dsp:cNvSpPr/>
      </dsp:nvSpPr>
      <dsp:spPr>
        <a:xfrm>
          <a:off x="2386412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D4E4-7506-324B-AD20-184132B649B2}">
      <dsp:nvSpPr>
        <dsp:cNvPr id="0" name=""/>
        <dsp:cNvSpPr/>
      </dsp:nvSpPr>
      <dsp:spPr>
        <a:xfrm>
          <a:off x="2386412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C6884-6293-5F49-B903-15819E5560DE}">
      <dsp:nvSpPr>
        <dsp:cNvPr id="0" name=""/>
        <dsp:cNvSpPr/>
      </dsp:nvSpPr>
      <dsp:spPr>
        <a:xfrm>
          <a:off x="2232933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1641562"/>
        <a:ext cx="613916" cy="196453"/>
      </dsp:txXfrm>
    </dsp:sp>
    <dsp:sp modelId="{CBF86816-132C-F74A-B9F7-740FC5418119}">
      <dsp:nvSpPr>
        <dsp:cNvPr id="0" name=""/>
        <dsp:cNvSpPr/>
      </dsp:nvSpPr>
      <dsp:spPr>
        <a:xfrm>
          <a:off x="3129250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D5C-2FA5-514B-AA77-209AD250FDB1}">
      <dsp:nvSpPr>
        <dsp:cNvPr id="0" name=""/>
        <dsp:cNvSpPr/>
      </dsp:nvSpPr>
      <dsp:spPr>
        <a:xfrm>
          <a:off x="3129250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8571E-BDB7-B24E-AF1A-074E20B827AE}">
      <dsp:nvSpPr>
        <dsp:cNvPr id="0" name=""/>
        <dsp:cNvSpPr/>
      </dsp:nvSpPr>
      <dsp:spPr>
        <a:xfrm>
          <a:off x="2975771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75771" y="1641562"/>
        <a:ext cx="613916" cy="196453"/>
      </dsp:txXfrm>
    </dsp:sp>
    <dsp:sp modelId="{F834D0FA-DFDA-3E42-A384-CCB487CD81A8}">
      <dsp:nvSpPr>
        <dsp:cNvPr id="0" name=""/>
        <dsp:cNvSpPr/>
      </dsp:nvSpPr>
      <dsp:spPr>
        <a:xfrm>
          <a:off x="3528296" y="202218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FCE9-B7EC-5D4B-A9E7-0302A921E374}">
      <dsp:nvSpPr>
        <dsp:cNvPr id="0" name=""/>
        <dsp:cNvSpPr/>
      </dsp:nvSpPr>
      <dsp:spPr>
        <a:xfrm>
          <a:off x="3528296" y="202218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95AEF-9277-F448-81BC-383AA9988F95}">
      <dsp:nvSpPr>
        <dsp:cNvPr id="0" name=""/>
        <dsp:cNvSpPr/>
      </dsp:nvSpPr>
      <dsp:spPr>
        <a:xfrm>
          <a:off x="3374817" y="207744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077442"/>
        <a:ext cx="613916" cy="196453"/>
      </dsp:txXfrm>
    </dsp:sp>
    <dsp:sp modelId="{E26C7D6C-4997-4043-B17B-15C17B197B4B}">
      <dsp:nvSpPr>
        <dsp:cNvPr id="0" name=""/>
        <dsp:cNvSpPr/>
      </dsp:nvSpPr>
      <dsp:spPr>
        <a:xfrm>
          <a:off x="3528296" y="245807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E9541-E76E-3C4A-ABBE-64A466CA1D40}">
      <dsp:nvSpPr>
        <dsp:cNvPr id="0" name=""/>
        <dsp:cNvSpPr/>
      </dsp:nvSpPr>
      <dsp:spPr>
        <a:xfrm>
          <a:off x="3528296" y="245807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AB2F0-FCB3-7C4B-9EA6-03845F2DB6F6}">
      <dsp:nvSpPr>
        <dsp:cNvPr id="0" name=""/>
        <dsp:cNvSpPr/>
      </dsp:nvSpPr>
      <dsp:spPr>
        <a:xfrm>
          <a:off x="3374817" y="251332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513322"/>
        <a:ext cx="613916" cy="196453"/>
      </dsp:txXfrm>
    </dsp:sp>
    <dsp:sp modelId="{3FBA586B-71EF-4E42-B2AD-F3FC8E5378D1}">
      <dsp:nvSpPr>
        <dsp:cNvPr id="0" name=""/>
        <dsp:cNvSpPr/>
      </dsp:nvSpPr>
      <dsp:spPr>
        <a:xfrm>
          <a:off x="3528296" y="289395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6AFB6-9BE7-D14B-B35F-3FB7C84B9886}">
      <dsp:nvSpPr>
        <dsp:cNvPr id="0" name=""/>
        <dsp:cNvSpPr/>
      </dsp:nvSpPr>
      <dsp:spPr>
        <a:xfrm>
          <a:off x="3528296" y="289395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DDF9A-0D9E-A449-88AA-2B7A978D6AC2}">
      <dsp:nvSpPr>
        <dsp:cNvPr id="0" name=""/>
        <dsp:cNvSpPr/>
      </dsp:nvSpPr>
      <dsp:spPr>
        <a:xfrm>
          <a:off x="3374817" y="2949203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949203"/>
        <a:ext cx="613916" cy="196453"/>
      </dsp:txXfrm>
    </dsp:sp>
    <dsp:sp modelId="{F3176C02-C405-B545-8B6C-38E2F8604B42}">
      <dsp:nvSpPr>
        <dsp:cNvPr id="0" name=""/>
        <dsp:cNvSpPr/>
      </dsp:nvSpPr>
      <dsp:spPr>
        <a:xfrm>
          <a:off x="3872089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2C6F7-7B6C-E244-B209-BCF0DD1AE37D}">
      <dsp:nvSpPr>
        <dsp:cNvPr id="0" name=""/>
        <dsp:cNvSpPr/>
      </dsp:nvSpPr>
      <dsp:spPr>
        <a:xfrm>
          <a:off x="3872089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7851-92B2-4940-8A39-CBDA506A4F9A}">
      <dsp:nvSpPr>
        <dsp:cNvPr id="0" name=""/>
        <dsp:cNvSpPr/>
      </dsp:nvSpPr>
      <dsp:spPr>
        <a:xfrm>
          <a:off x="3718610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18610" y="1641562"/>
        <a:ext cx="613916" cy="196453"/>
      </dsp:txXfrm>
    </dsp:sp>
    <dsp:sp modelId="{9AB1F751-8962-0C40-B802-75C90A359CA1}">
      <dsp:nvSpPr>
        <dsp:cNvPr id="0" name=""/>
        <dsp:cNvSpPr/>
      </dsp:nvSpPr>
      <dsp:spPr>
        <a:xfrm>
          <a:off x="4614927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0D09-5EE9-6C48-981B-5C523AEE428E}">
      <dsp:nvSpPr>
        <dsp:cNvPr id="0" name=""/>
        <dsp:cNvSpPr/>
      </dsp:nvSpPr>
      <dsp:spPr>
        <a:xfrm>
          <a:off x="4614927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430A-240F-564B-A763-F877155C9BCF}">
      <dsp:nvSpPr>
        <dsp:cNvPr id="0" name=""/>
        <dsp:cNvSpPr/>
      </dsp:nvSpPr>
      <dsp:spPr>
        <a:xfrm>
          <a:off x="4461448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1448" y="1641562"/>
        <a:ext cx="613916" cy="196453"/>
      </dsp:txXfrm>
    </dsp:sp>
    <dsp:sp modelId="{5136F273-436C-5E43-835E-AA171770073B}">
      <dsp:nvSpPr>
        <dsp:cNvPr id="0" name=""/>
        <dsp:cNvSpPr/>
      </dsp:nvSpPr>
      <dsp:spPr>
        <a:xfrm>
          <a:off x="5013973" y="202218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2270-0B29-2B48-8C47-C1C474E25941}">
      <dsp:nvSpPr>
        <dsp:cNvPr id="0" name=""/>
        <dsp:cNvSpPr/>
      </dsp:nvSpPr>
      <dsp:spPr>
        <a:xfrm>
          <a:off x="5013973" y="202218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AE6D6-E957-F44F-97FC-5DEF3E19E871}">
      <dsp:nvSpPr>
        <dsp:cNvPr id="0" name=""/>
        <dsp:cNvSpPr/>
      </dsp:nvSpPr>
      <dsp:spPr>
        <a:xfrm>
          <a:off x="4860494" y="207744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077442"/>
        <a:ext cx="613916" cy="196453"/>
      </dsp:txXfrm>
    </dsp:sp>
    <dsp:sp modelId="{432AD107-E8B1-1A49-8D03-8FE21EC739A1}">
      <dsp:nvSpPr>
        <dsp:cNvPr id="0" name=""/>
        <dsp:cNvSpPr/>
      </dsp:nvSpPr>
      <dsp:spPr>
        <a:xfrm>
          <a:off x="5013973" y="245807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C750-ADBC-1A4C-BAAE-A79AF8ED8020}">
      <dsp:nvSpPr>
        <dsp:cNvPr id="0" name=""/>
        <dsp:cNvSpPr/>
      </dsp:nvSpPr>
      <dsp:spPr>
        <a:xfrm>
          <a:off x="5013973" y="245807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B7D45-E013-B043-B8F0-DE0867D7CBFD}">
      <dsp:nvSpPr>
        <dsp:cNvPr id="0" name=""/>
        <dsp:cNvSpPr/>
      </dsp:nvSpPr>
      <dsp:spPr>
        <a:xfrm>
          <a:off x="4860494" y="251332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513322"/>
        <a:ext cx="613916" cy="196453"/>
      </dsp:txXfrm>
    </dsp:sp>
    <dsp:sp modelId="{A752AB8A-49BB-8147-8C50-22C0AA308254}">
      <dsp:nvSpPr>
        <dsp:cNvPr id="0" name=""/>
        <dsp:cNvSpPr/>
      </dsp:nvSpPr>
      <dsp:spPr>
        <a:xfrm>
          <a:off x="5013973" y="289395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477E-9C81-CE46-BD77-2BD9C3695F75}">
      <dsp:nvSpPr>
        <dsp:cNvPr id="0" name=""/>
        <dsp:cNvSpPr/>
      </dsp:nvSpPr>
      <dsp:spPr>
        <a:xfrm>
          <a:off x="5013973" y="289395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5638D-4F27-2048-A995-936A4A10F88E}">
      <dsp:nvSpPr>
        <dsp:cNvPr id="0" name=""/>
        <dsp:cNvSpPr/>
      </dsp:nvSpPr>
      <dsp:spPr>
        <a:xfrm>
          <a:off x="4860494" y="2949203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949203"/>
        <a:ext cx="613916" cy="196453"/>
      </dsp:txXfrm>
    </dsp:sp>
    <dsp:sp modelId="{D78C6553-D336-7148-B60A-D4C358E601DE}">
      <dsp:nvSpPr>
        <dsp:cNvPr id="0" name=""/>
        <dsp:cNvSpPr/>
      </dsp:nvSpPr>
      <dsp:spPr>
        <a:xfrm>
          <a:off x="8356745" y="115042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071-FCAD-7042-8A1F-F69BF74146E0}">
      <dsp:nvSpPr>
        <dsp:cNvPr id="0" name=""/>
        <dsp:cNvSpPr/>
      </dsp:nvSpPr>
      <dsp:spPr>
        <a:xfrm>
          <a:off x="8356745" y="115042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CD9D3-9807-E04E-BAEC-A1BED2E4673F}">
      <dsp:nvSpPr>
        <dsp:cNvPr id="0" name=""/>
        <dsp:cNvSpPr/>
      </dsp:nvSpPr>
      <dsp:spPr>
        <a:xfrm>
          <a:off x="8203266" y="1205681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1205681"/>
        <a:ext cx="613916" cy="196453"/>
      </dsp:txXfrm>
    </dsp:sp>
    <dsp:sp modelId="{571D8F88-FF9A-D449-B9F7-E0CD4A84497C}">
      <dsp:nvSpPr>
        <dsp:cNvPr id="0" name=""/>
        <dsp:cNvSpPr/>
      </dsp:nvSpPr>
      <dsp:spPr>
        <a:xfrm>
          <a:off x="5385392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5B5B-5C9F-9C44-AD07-08EB174E73E7}">
      <dsp:nvSpPr>
        <dsp:cNvPr id="0" name=""/>
        <dsp:cNvSpPr/>
      </dsp:nvSpPr>
      <dsp:spPr>
        <a:xfrm>
          <a:off x="5385392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B5197-2317-B943-8473-A9BAE75E557D}">
      <dsp:nvSpPr>
        <dsp:cNvPr id="0" name=""/>
        <dsp:cNvSpPr/>
      </dsp:nvSpPr>
      <dsp:spPr>
        <a:xfrm>
          <a:off x="5231913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31913" y="1641562"/>
        <a:ext cx="613916" cy="196453"/>
      </dsp:txXfrm>
    </dsp:sp>
    <dsp:sp modelId="{CFD719B6-0F1B-6C48-8B0F-AB1C29EB1BC4}">
      <dsp:nvSpPr>
        <dsp:cNvPr id="0" name=""/>
        <dsp:cNvSpPr/>
      </dsp:nvSpPr>
      <dsp:spPr>
        <a:xfrm>
          <a:off x="6128230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67C2-A569-4B4E-9AFE-21B87ECC28CA}">
      <dsp:nvSpPr>
        <dsp:cNvPr id="0" name=""/>
        <dsp:cNvSpPr/>
      </dsp:nvSpPr>
      <dsp:spPr>
        <a:xfrm>
          <a:off x="6128230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D37C-C605-C64B-9FFD-843CBDAE8F4C}">
      <dsp:nvSpPr>
        <dsp:cNvPr id="0" name=""/>
        <dsp:cNvSpPr/>
      </dsp:nvSpPr>
      <dsp:spPr>
        <a:xfrm>
          <a:off x="5974751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4751" y="1641562"/>
        <a:ext cx="613916" cy="196453"/>
      </dsp:txXfrm>
    </dsp:sp>
    <dsp:sp modelId="{7FE5E331-3FDA-2245-B5BB-2D487C3737AF}">
      <dsp:nvSpPr>
        <dsp:cNvPr id="0" name=""/>
        <dsp:cNvSpPr/>
      </dsp:nvSpPr>
      <dsp:spPr>
        <a:xfrm>
          <a:off x="5756811" y="202218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A42D8-DC73-5E40-B00E-954A486694B9}">
      <dsp:nvSpPr>
        <dsp:cNvPr id="0" name=""/>
        <dsp:cNvSpPr/>
      </dsp:nvSpPr>
      <dsp:spPr>
        <a:xfrm>
          <a:off x="5756811" y="202218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6DE9D0-B828-9D4E-8281-2EF4895880F0}">
      <dsp:nvSpPr>
        <dsp:cNvPr id="0" name=""/>
        <dsp:cNvSpPr/>
      </dsp:nvSpPr>
      <dsp:spPr>
        <a:xfrm>
          <a:off x="5603332" y="207744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 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603332" y="2077442"/>
        <a:ext cx="613916" cy="196453"/>
      </dsp:txXfrm>
    </dsp:sp>
    <dsp:sp modelId="{9D49682C-4AF8-FE45-B9E5-896DE4DAE419}">
      <dsp:nvSpPr>
        <dsp:cNvPr id="0" name=""/>
        <dsp:cNvSpPr/>
      </dsp:nvSpPr>
      <dsp:spPr>
        <a:xfrm>
          <a:off x="6499649" y="202218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703B0-ADB7-5E4F-9A2D-E992BBE8A166}">
      <dsp:nvSpPr>
        <dsp:cNvPr id="0" name=""/>
        <dsp:cNvSpPr/>
      </dsp:nvSpPr>
      <dsp:spPr>
        <a:xfrm>
          <a:off x="6499649" y="202218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E87E3-0766-DE43-A459-1FFF1E2932C1}">
      <dsp:nvSpPr>
        <dsp:cNvPr id="0" name=""/>
        <dsp:cNvSpPr/>
      </dsp:nvSpPr>
      <dsp:spPr>
        <a:xfrm>
          <a:off x="6346170" y="207744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346170" y="2077442"/>
        <a:ext cx="613916" cy="196453"/>
      </dsp:txXfrm>
    </dsp:sp>
    <dsp:sp modelId="{7F188B86-CF3E-6347-BBE7-8C1EC3345A71}">
      <dsp:nvSpPr>
        <dsp:cNvPr id="0" name=""/>
        <dsp:cNvSpPr/>
      </dsp:nvSpPr>
      <dsp:spPr>
        <a:xfrm>
          <a:off x="6898695" y="245807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3653E-588E-334F-B17C-5959649931E6}">
      <dsp:nvSpPr>
        <dsp:cNvPr id="0" name=""/>
        <dsp:cNvSpPr/>
      </dsp:nvSpPr>
      <dsp:spPr>
        <a:xfrm>
          <a:off x="6898695" y="245807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3C16E-66D7-614A-8E50-E80941C58B1A}">
      <dsp:nvSpPr>
        <dsp:cNvPr id="0" name=""/>
        <dsp:cNvSpPr/>
      </dsp:nvSpPr>
      <dsp:spPr>
        <a:xfrm>
          <a:off x="6745216" y="251332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513322"/>
        <a:ext cx="613916" cy="196453"/>
      </dsp:txXfrm>
    </dsp:sp>
    <dsp:sp modelId="{C44ACDAC-2498-7343-A83C-C30E9340A359}">
      <dsp:nvSpPr>
        <dsp:cNvPr id="0" name=""/>
        <dsp:cNvSpPr/>
      </dsp:nvSpPr>
      <dsp:spPr>
        <a:xfrm>
          <a:off x="6898695" y="289395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8D922-515E-5A48-B42E-FF1B973EEC70}">
      <dsp:nvSpPr>
        <dsp:cNvPr id="0" name=""/>
        <dsp:cNvSpPr/>
      </dsp:nvSpPr>
      <dsp:spPr>
        <a:xfrm>
          <a:off x="6898695" y="289395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4822D-72EF-F94E-991A-DEF32D9C648F}">
      <dsp:nvSpPr>
        <dsp:cNvPr id="0" name=""/>
        <dsp:cNvSpPr/>
      </dsp:nvSpPr>
      <dsp:spPr>
        <a:xfrm>
          <a:off x="6745216" y="2949203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949203"/>
        <a:ext cx="613916" cy="196453"/>
      </dsp:txXfrm>
    </dsp:sp>
    <dsp:sp modelId="{ED9F5971-F139-8C44-AC6F-FE0F61DB985F}">
      <dsp:nvSpPr>
        <dsp:cNvPr id="0" name=""/>
        <dsp:cNvSpPr/>
      </dsp:nvSpPr>
      <dsp:spPr>
        <a:xfrm>
          <a:off x="6871068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A9D33-33C7-874A-8B93-16AD211F168A}">
      <dsp:nvSpPr>
        <dsp:cNvPr id="0" name=""/>
        <dsp:cNvSpPr/>
      </dsp:nvSpPr>
      <dsp:spPr>
        <a:xfrm>
          <a:off x="6871068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2D9B-A98F-0640-B4A4-2464CCE811C1}">
      <dsp:nvSpPr>
        <dsp:cNvPr id="0" name=""/>
        <dsp:cNvSpPr/>
      </dsp:nvSpPr>
      <dsp:spPr>
        <a:xfrm>
          <a:off x="6717589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17589" y="1641562"/>
        <a:ext cx="613916" cy="196453"/>
      </dsp:txXfrm>
    </dsp:sp>
    <dsp:sp modelId="{CC5F8E54-D25D-BE46-A667-FCE7CBF8575D}">
      <dsp:nvSpPr>
        <dsp:cNvPr id="0" name=""/>
        <dsp:cNvSpPr/>
      </dsp:nvSpPr>
      <dsp:spPr>
        <a:xfrm>
          <a:off x="7613907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C4053-8DD0-E740-BE34-32893DF8CDFF}">
      <dsp:nvSpPr>
        <dsp:cNvPr id="0" name=""/>
        <dsp:cNvSpPr/>
      </dsp:nvSpPr>
      <dsp:spPr>
        <a:xfrm>
          <a:off x="7613907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2E425-0EBE-DA4B-B6CC-F0D32A320A9F}">
      <dsp:nvSpPr>
        <dsp:cNvPr id="0" name=""/>
        <dsp:cNvSpPr/>
      </dsp:nvSpPr>
      <dsp:spPr>
        <a:xfrm>
          <a:off x="7460428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60428" y="1641562"/>
        <a:ext cx="613916" cy="196453"/>
      </dsp:txXfrm>
    </dsp:sp>
    <dsp:sp modelId="{921B1487-0C30-B941-83F4-F9F9CC425D4A}">
      <dsp:nvSpPr>
        <dsp:cNvPr id="0" name=""/>
        <dsp:cNvSpPr/>
      </dsp:nvSpPr>
      <dsp:spPr>
        <a:xfrm>
          <a:off x="8356745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0680-B576-E247-9AA8-895FF40720CF}">
      <dsp:nvSpPr>
        <dsp:cNvPr id="0" name=""/>
        <dsp:cNvSpPr/>
      </dsp:nvSpPr>
      <dsp:spPr>
        <a:xfrm>
          <a:off x="8356745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49765-5D87-2341-9630-7B6A325A2CB9}">
      <dsp:nvSpPr>
        <dsp:cNvPr id="0" name=""/>
        <dsp:cNvSpPr/>
      </dsp:nvSpPr>
      <dsp:spPr>
        <a:xfrm>
          <a:off x="8203266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1641562"/>
        <a:ext cx="613916" cy="196453"/>
      </dsp:txXfrm>
    </dsp:sp>
    <dsp:sp modelId="{1D724EA7-F95E-D64F-BEBF-B40A6FF0A842}">
      <dsp:nvSpPr>
        <dsp:cNvPr id="0" name=""/>
        <dsp:cNvSpPr/>
      </dsp:nvSpPr>
      <dsp:spPr>
        <a:xfrm>
          <a:off x="9099584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C484B-6B99-2E47-BDAD-0AD95714B300}">
      <dsp:nvSpPr>
        <dsp:cNvPr id="0" name=""/>
        <dsp:cNvSpPr/>
      </dsp:nvSpPr>
      <dsp:spPr>
        <a:xfrm>
          <a:off x="9099584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B32E5-9E27-D34C-94A2-D7B77C089343}">
      <dsp:nvSpPr>
        <dsp:cNvPr id="0" name=""/>
        <dsp:cNvSpPr/>
      </dsp:nvSpPr>
      <dsp:spPr>
        <a:xfrm>
          <a:off x="8946105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1641562"/>
        <a:ext cx="613916" cy="196453"/>
      </dsp:txXfrm>
    </dsp:sp>
    <dsp:sp modelId="{A63005F4-4BD8-4141-99E2-A3B3DB35074D}">
      <dsp:nvSpPr>
        <dsp:cNvPr id="0" name=""/>
        <dsp:cNvSpPr/>
      </dsp:nvSpPr>
      <dsp:spPr>
        <a:xfrm>
          <a:off x="9842422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F2A5-9826-6C4D-9BA7-750042A9962B}">
      <dsp:nvSpPr>
        <dsp:cNvPr id="0" name=""/>
        <dsp:cNvSpPr/>
      </dsp:nvSpPr>
      <dsp:spPr>
        <a:xfrm>
          <a:off x="9842422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9635-F56A-284C-AFAD-7FE5BBABB291}">
      <dsp:nvSpPr>
        <dsp:cNvPr id="0" name=""/>
        <dsp:cNvSpPr/>
      </dsp:nvSpPr>
      <dsp:spPr>
        <a:xfrm>
          <a:off x="9688943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688943" y="1641562"/>
        <a:ext cx="613916" cy="196453"/>
      </dsp:txXfrm>
    </dsp:sp>
    <dsp:sp modelId="{7D3D046B-7ED7-0A4F-8CF7-21F8CACE7814}">
      <dsp:nvSpPr>
        <dsp:cNvPr id="0" name=""/>
        <dsp:cNvSpPr/>
      </dsp:nvSpPr>
      <dsp:spPr>
        <a:xfrm>
          <a:off x="10585260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0B598-AB6E-E64B-A059-3261BF6FAC02}">
      <dsp:nvSpPr>
        <dsp:cNvPr id="0" name=""/>
        <dsp:cNvSpPr/>
      </dsp:nvSpPr>
      <dsp:spPr>
        <a:xfrm>
          <a:off x="10585260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C5BF-4374-E047-8130-EF90337A60BC}">
      <dsp:nvSpPr>
        <dsp:cNvPr id="0" name=""/>
        <dsp:cNvSpPr/>
      </dsp:nvSpPr>
      <dsp:spPr>
        <a:xfrm>
          <a:off x="10431781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31781" y="1641562"/>
        <a:ext cx="613916" cy="196453"/>
      </dsp:txXfrm>
    </dsp:sp>
    <dsp:sp modelId="{85B7231A-FE7D-284E-86BB-A514877A66B9}">
      <dsp:nvSpPr>
        <dsp:cNvPr id="0" name=""/>
        <dsp:cNvSpPr/>
      </dsp:nvSpPr>
      <dsp:spPr>
        <a:xfrm>
          <a:off x="10984306" y="202218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17814-11F5-6543-A84F-66B557FEC956}">
      <dsp:nvSpPr>
        <dsp:cNvPr id="0" name=""/>
        <dsp:cNvSpPr/>
      </dsp:nvSpPr>
      <dsp:spPr>
        <a:xfrm>
          <a:off x="10984306" y="202218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C7636-A925-5F41-BDBB-1E8F94DB780B}">
      <dsp:nvSpPr>
        <dsp:cNvPr id="0" name=""/>
        <dsp:cNvSpPr/>
      </dsp:nvSpPr>
      <dsp:spPr>
        <a:xfrm>
          <a:off x="10830827" y="207744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2077442"/>
        <a:ext cx="613916" cy="196453"/>
      </dsp:txXfrm>
    </dsp:sp>
    <dsp:sp modelId="{8B672F63-48F8-EE46-8F44-11E18E5218E4}">
      <dsp:nvSpPr>
        <dsp:cNvPr id="0" name=""/>
        <dsp:cNvSpPr/>
      </dsp:nvSpPr>
      <dsp:spPr>
        <a:xfrm>
          <a:off x="10984306" y="245807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5C583-4F4A-CB40-8CB4-CC287909930E}">
      <dsp:nvSpPr>
        <dsp:cNvPr id="0" name=""/>
        <dsp:cNvSpPr/>
      </dsp:nvSpPr>
      <dsp:spPr>
        <a:xfrm>
          <a:off x="10984306" y="245807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A5F76-FCC6-DF42-AF64-DF7B11997207}">
      <dsp:nvSpPr>
        <dsp:cNvPr id="0" name=""/>
        <dsp:cNvSpPr/>
      </dsp:nvSpPr>
      <dsp:spPr>
        <a:xfrm>
          <a:off x="10830827" y="251332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2513322"/>
        <a:ext cx="613916" cy="196453"/>
      </dsp:txXfrm>
    </dsp:sp>
    <dsp:sp modelId="{5C123F3A-3649-C84D-9525-E4E77FFEA7C6}">
      <dsp:nvSpPr>
        <dsp:cNvPr id="0" name=""/>
        <dsp:cNvSpPr/>
      </dsp:nvSpPr>
      <dsp:spPr>
        <a:xfrm>
          <a:off x="11328099" y="158630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F835F-CBA3-914F-A0E4-16301C5651E6}">
      <dsp:nvSpPr>
        <dsp:cNvPr id="0" name=""/>
        <dsp:cNvSpPr/>
      </dsp:nvSpPr>
      <dsp:spPr>
        <a:xfrm>
          <a:off x="11328099" y="158630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17AA0-4DD5-0044-B9AE-F006B0E364FD}">
      <dsp:nvSpPr>
        <dsp:cNvPr id="0" name=""/>
        <dsp:cNvSpPr/>
      </dsp:nvSpPr>
      <dsp:spPr>
        <a:xfrm>
          <a:off x="11174620" y="164156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174620" y="1641562"/>
        <a:ext cx="613916" cy="196453"/>
      </dsp:txXfrm>
    </dsp:sp>
    <dsp:sp modelId="{361C192C-3FD8-004A-AF3D-5F36AA5688EF}">
      <dsp:nvSpPr>
        <dsp:cNvPr id="0" name=""/>
        <dsp:cNvSpPr/>
      </dsp:nvSpPr>
      <dsp:spPr>
        <a:xfrm>
          <a:off x="11727144" y="202218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D511E-028C-FC43-A194-89F837A4C5BC}">
      <dsp:nvSpPr>
        <dsp:cNvPr id="0" name=""/>
        <dsp:cNvSpPr/>
      </dsp:nvSpPr>
      <dsp:spPr>
        <a:xfrm>
          <a:off x="11727144" y="202218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46F55-7751-6D43-BD0C-BF0908A0A1D8}">
      <dsp:nvSpPr>
        <dsp:cNvPr id="0" name=""/>
        <dsp:cNvSpPr/>
      </dsp:nvSpPr>
      <dsp:spPr>
        <a:xfrm>
          <a:off x="11573665" y="207744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077442"/>
        <a:ext cx="613916" cy="196453"/>
      </dsp:txXfrm>
    </dsp:sp>
    <dsp:sp modelId="{2F6FAEBE-5BD2-F54C-A96F-B7FE51F560FE}">
      <dsp:nvSpPr>
        <dsp:cNvPr id="0" name=""/>
        <dsp:cNvSpPr/>
      </dsp:nvSpPr>
      <dsp:spPr>
        <a:xfrm>
          <a:off x="11727144" y="245807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7A5F-FE14-EF49-B5D1-08CE4D4F3F18}">
      <dsp:nvSpPr>
        <dsp:cNvPr id="0" name=""/>
        <dsp:cNvSpPr/>
      </dsp:nvSpPr>
      <dsp:spPr>
        <a:xfrm>
          <a:off x="11727144" y="245807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28739-DD79-BD47-92CC-83C374FC8F03}">
      <dsp:nvSpPr>
        <dsp:cNvPr id="0" name=""/>
        <dsp:cNvSpPr/>
      </dsp:nvSpPr>
      <dsp:spPr>
        <a:xfrm>
          <a:off x="11573665" y="2513322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513322"/>
        <a:ext cx="613916" cy="196453"/>
      </dsp:txXfrm>
    </dsp:sp>
    <dsp:sp modelId="{65E7171B-D682-4644-956E-95B5ECBCE01E}">
      <dsp:nvSpPr>
        <dsp:cNvPr id="0" name=""/>
        <dsp:cNvSpPr/>
      </dsp:nvSpPr>
      <dsp:spPr>
        <a:xfrm>
          <a:off x="11727144" y="2893950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5B1B3-8E49-D345-AB7A-E13FE3B177A0}">
      <dsp:nvSpPr>
        <dsp:cNvPr id="0" name=""/>
        <dsp:cNvSpPr/>
      </dsp:nvSpPr>
      <dsp:spPr>
        <a:xfrm>
          <a:off x="11727144" y="2893950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299D-20AF-D04D-91A1-86BA1F43B91B}">
      <dsp:nvSpPr>
        <dsp:cNvPr id="0" name=""/>
        <dsp:cNvSpPr/>
      </dsp:nvSpPr>
      <dsp:spPr>
        <a:xfrm>
          <a:off x="11573665" y="2949203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949203"/>
        <a:ext cx="613916" cy="196453"/>
      </dsp:txXfrm>
    </dsp:sp>
    <dsp:sp modelId="{441F2240-2B8F-AA49-B966-F6729AE63050}">
      <dsp:nvSpPr>
        <dsp:cNvPr id="0" name=""/>
        <dsp:cNvSpPr/>
      </dsp:nvSpPr>
      <dsp:spPr>
        <a:xfrm>
          <a:off x="11727144" y="3329831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66AE-7D0E-BF4E-9861-220AE7CFC30F}">
      <dsp:nvSpPr>
        <dsp:cNvPr id="0" name=""/>
        <dsp:cNvSpPr/>
      </dsp:nvSpPr>
      <dsp:spPr>
        <a:xfrm>
          <a:off x="11727144" y="3329831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EA53B-BB64-164E-A358-A81CE014626B}">
      <dsp:nvSpPr>
        <dsp:cNvPr id="0" name=""/>
        <dsp:cNvSpPr/>
      </dsp:nvSpPr>
      <dsp:spPr>
        <a:xfrm>
          <a:off x="11573665" y="3385083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3385083"/>
        <a:ext cx="613916" cy="196453"/>
      </dsp:txXfrm>
    </dsp:sp>
    <dsp:sp modelId="{03D7F695-FF3B-D440-9CC9-64018DFC2AD7}">
      <dsp:nvSpPr>
        <dsp:cNvPr id="0" name=""/>
        <dsp:cNvSpPr/>
      </dsp:nvSpPr>
      <dsp:spPr>
        <a:xfrm>
          <a:off x="9099584" y="1150429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ACE5-36DC-4347-BFA8-F88D96B98747}">
      <dsp:nvSpPr>
        <dsp:cNvPr id="0" name=""/>
        <dsp:cNvSpPr/>
      </dsp:nvSpPr>
      <dsp:spPr>
        <a:xfrm>
          <a:off x="9099584" y="1150429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E227-A4AC-2040-8E00-881E7248AE3A}">
      <dsp:nvSpPr>
        <dsp:cNvPr id="0" name=""/>
        <dsp:cNvSpPr/>
      </dsp:nvSpPr>
      <dsp:spPr>
        <a:xfrm>
          <a:off x="8946105" y="1205681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1205681"/>
        <a:ext cx="613916" cy="1964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5CA01-808A-9E4D-A393-2E8F1323C82C}">
      <dsp:nvSpPr>
        <dsp:cNvPr id="0" name=""/>
        <dsp:cNvSpPr/>
      </dsp:nvSpPr>
      <dsp:spPr>
        <a:xfrm>
          <a:off x="4451441" y="1288379"/>
          <a:ext cx="1526894" cy="264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99"/>
              </a:lnTo>
              <a:lnTo>
                <a:pt x="1526894" y="132499"/>
              </a:lnTo>
              <a:lnTo>
                <a:pt x="1526894" y="26499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B85605-B14F-5343-98E2-AB7D03BCD588}">
      <dsp:nvSpPr>
        <dsp:cNvPr id="0" name=""/>
        <dsp:cNvSpPr/>
      </dsp:nvSpPr>
      <dsp:spPr>
        <a:xfrm>
          <a:off x="4405721" y="1288379"/>
          <a:ext cx="91440" cy="2649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99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611B1D-D574-0C43-847A-B9669A72DF45}">
      <dsp:nvSpPr>
        <dsp:cNvPr id="0" name=""/>
        <dsp:cNvSpPr/>
      </dsp:nvSpPr>
      <dsp:spPr>
        <a:xfrm>
          <a:off x="5214888" y="3080272"/>
          <a:ext cx="580472" cy="378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568"/>
              </a:lnTo>
              <a:lnTo>
                <a:pt x="580472" y="37856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3C65D-E0B1-3343-AD33-B75EF2DC0C44}">
      <dsp:nvSpPr>
        <dsp:cNvPr id="0" name=""/>
        <dsp:cNvSpPr/>
      </dsp:nvSpPr>
      <dsp:spPr>
        <a:xfrm>
          <a:off x="2924546" y="2184325"/>
          <a:ext cx="2290341" cy="264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99"/>
              </a:lnTo>
              <a:lnTo>
                <a:pt x="2290341" y="132499"/>
              </a:lnTo>
              <a:lnTo>
                <a:pt x="2290341" y="2649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FD97D3-DFED-E34B-8855-77FE2DEEDFB1}">
      <dsp:nvSpPr>
        <dsp:cNvPr id="0" name=""/>
        <dsp:cNvSpPr/>
      </dsp:nvSpPr>
      <dsp:spPr>
        <a:xfrm>
          <a:off x="3687993" y="3080272"/>
          <a:ext cx="580472" cy="378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568"/>
              </a:lnTo>
              <a:lnTo>
                <a:pt x="580472" y="37856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C329-1003-8547-90F1-D33A5DA8F12C}">
      <dsp:nvSpPr>
        <dsp:cNvPr id="0" name=""/>
        <dsp:cNvSpPr/>
      </dsp:nvSpPr>
      <dsp:spPr>
        <a:xfrm>
          <a:off x="2924546" y="2184325"/>
          <a:ext cx="763447" cy="264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99"/>
              </a:lnTo>
              <a:lnTo>
                <a:pt x="763447" y="132499"/>
              </a:lnTo>
              <a:lnTo>
                <a:pt x="763447" y="2649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FB066-8489-0046-A086-F5554F3B9B7E}">
      <dsp:nvSpPr>
        <dsp:cNvPr id="0" name=""/>
        <dsp:cNvSpPr/>
      </dsp:nvSpPr>
      <dsp:spPr>
        <a:xfrm>
          <a:off x="2161099" y="3080272"/>
          <a:ext cx="580472" cy="378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568"/>
              </a:lnTo>
              <a:lnTo>
                <a:pt x="580472" y="37856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94933-DC13-7C4F-93DD-2AF527581C22}">
      <dsp:nvSpPr>
        <dsp:cNvPr id="0" name=""/>
        <dsp:cNvSpPr/>
      </dsp:nvSpPr>
      <dsp:spPr>
        <a:xfrm>
          <a:off x="2161099" y="2184325"/>
          <a:ext cx="763447" cy="264998"/>
        </a:xfrm>
        <a:custGeom>
          <a:avLst/>
          <a:gdLst/>
          <a:ahLst/>
          <a:cxnLst/>
          <a:rect l="0" t="0" r="0" b="0"/>
          <a:pathLst>
            <a:path>
              <a:moveTo>
                <a:pt x="763447" y="0"/>
              </a:moveTo>
              <a:lnTo>
                <a:pt x="763447" y="132499"/>
              </a:lnTo>
              <a:lnTo>
                <a:pt x="0" y="132499"/>
              </a:lnTo>
              <a:lnTo>
                <a:pt x="0" y="2649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F37A2-BA96-A24B-B0F7-02E700310194}">
      <dsp:nvSpPr>
        <dsp:cNvPr id="0" name=""/>
        <dsp:cNvSpPr/>
      </dsp:nvSpPr>
      <dsp:spPr>
        <a:xfrm>
          <a:off x="634204" y="3080272"/>
          <a:ext cx="580472" cy="378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568"/>
              </a:lnTo>
              <a:lnTo>
                <a:pt x="580472" y="37856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2DFAA6-A81A-3C47-9777-6AAD7938D233}">
      <dsp:nvSpPr>
        <dsp:cNvPr id="0" name=""/>
        <dsp:cNvSpPr/>
      </dsp:nvSpPr>
      <dsp:spPr>
        <a:xfrm>
          <a:off x="634204" y="2184325"/>
          <a:ext cx="2290341" cy="264998"/>
        </a:xfrm>
        <a:custGeom>
          <a:avLst/>
          <a:gdLst/>
          <a:ahLst/>
          <a:cxnLst/>
          <a:rect l="0" t="0" r="0" b="0"/>
          <a:pathLst>
            <a:path>
              <a:moveTo>
                <a:pt x="2290341" y="0"/>
              </a:moveTo>
              <a:lnTo>
                <a:pt x="2290341" y="132499"/>
              </a:lnTo>
              <a:lnTo>
                <a:pt x="0" y="132499"/>
              </a:lnTo>
              <a:lnTo>
                <a:pt x="0" y="2649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E220D-18D7-6441-A173-D91CDFCDCA4A}">
      <dsp:nvSpPr>
        <dsp:cNvPr id="0" name=""/>
        <dsp:cNvSpPr/>
      </dsp:nvSpPr>
      <dsp:spPr>
        <a:xfrm>
          <a:off x="2924546" y="1288379"/>
          <a:ext cx="1526894" cy="264998"/>
        </a:xfrm>
        <a:custGeom>
          <a:avLst/>
          <a:gdLst/>
          <a:ahLst/>
          <a:cxnLst/>
          <a:rect l="0" t="0" r="0" b="0"/>
          <a:pathLst>
            <a:path>
              <a:moveTo>
                <a:pt x="1526894" y="0"/>
              </a:moveTo>
              <a:lnTo>
                <a:pt x="1526894" y="132499"/>
              </a:lnTo>
              <a:lnTo>
                <a:pt x="0" y="132499"/>
              </a:lnTo>
              <a:lnTo>
                <a:pt x="0" y="26499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761BB-A082-694A-A3E7-33B6196B2A56}">
      <dsp:nvSpPr>
        <dsp:cNvPr id="0" name=""/>
        <dsp:cNvSpPr/>
      </dsp:nvSpPr>
      <dsp:spPr>
        <a:xfrm>
          <a:off x="4135967" y="657431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C348-693B-2B45-B199-33BF5CCC4331}">
      <dsp:nvSpPr>
        <dsp:cNvPr id="0" name=""/>
        <dsp:cNvSpPr/>
      </dsp:nvSpPr>
      <dsp:spPr>
        <a:xfrm>
          <a:off x="4135967" y="657431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B796A-6DEC-1641-A102-08E529CB427C}">
      <dsp:nvSpPr>
        <dsp:cNvPr id="0" name=""/>
        <dsp:cNvSpPr/>
      </dsp:nvSpPr>
      <dsp:spPr>
        <a:xfrm>
          <a:off x="3820493" y="771001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>
              <a:solidFill>
                <a:schemeClr val="tx1"/>
              </a:solidFill>
            </a:rPr>
            <a:t>New</a:t>
          </a:r>
          <a:r>
            <a:rPr lang="zh-CN" altLang="en-US" sz="1700" kern="1200" dirty="0" smtClean="0">
              <a:solidFill>
                <a:schemeClr val="tx1"/>
              </a:solidFill>
            </a:rPr>
            <a:t> </a:t>
          </a:r>
          <a:r>
            <a:rPr lang="en-US" altLang="zh-CN" sz="1700" kern="1200" dirty="0" err="1" smtClean="0">
              <a:solidFill>
                <a:schemeClr val="tx1"/>
              </a:solidFill>
            </a:rPr>
            <a:t>SuperID</a:t>
          </a:r>
          <a:endParaRPr lang="zh-CN" altLang="en-US" sz="1700" kern="1200" dirty="0">
            <a:solidFill>
              <a:schemeClr val="tx1"/>
            </a:solidFill>
          </a:endParaRPr>
        </a:p>
      </dsp:txBody>
      <dsp:txXfrm>
        <a:off x="3820493" y="771001"/>
        <a:ext cx="1261896" cy="403806"/>
      </dsp:txXfrm>
    </dsp:sp>
    <dsp:sp modelId="{7BC31180-45B5-6D45-9885-A893703CFB17}">
      <dsp:nvSpPr>
        <dsp:cNvPr id="0" name=""/>
        <dsp:cNvSpPr/>
      </dsp:nvSpPr>
      <dsp:spPr>
        <a:xfrm>
          <a:off x="2609072" y="1553377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5F3F-1843-CC4C-8A1D-F536813198B4}">
      <dsp:nvSpPr>
        <dsp:cNvPr id="0" name=""/>
        <dsp:cNvSpPr/>
      </dsp:nvSpPr>
      <dsp:spPr>
        <a:xfrm>
          <a:off x="2609072" y="1553377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CC1FAD-D9D7-8545-8988-3A54CFB268EB}">
      <dsp:nvSpPr>
        <dsp:cNvPr id="0" name=""/>
        <dsp:cNvSpPr/>
      </dsp:nvSpPr>
      <dsp:spPr>
        <a:xfrm>
          <a:off x="2293598" y="1666948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事务</a:t>
          </a:r>
          <a:endParaRPr lang="zh-CN" altLang="en-US" sz="1700" kern="1200" dirty="0">
            <a:solidFill>
              <a:schemeClr val="tx1"/>
            </a:solidFill>
          </a:endParaRPr>
        </a:p>
      </dsp:txBody>
      <dsp:txXfrm>
        <a:off x="2293598" y="1666948"/>
        <a:ext cx="1261896" cy="403806"/>
      </dsp:txXfrm>
    </dsp:sp>
    <dsp:sp modelId="{81034A37-7C79-0946-98DB-9BC8D2E81739}">
      <dsp:nvSpPr>
        <dsp:cNvPr id="0" name=""/>
        <dsp:cNvSpPr/>
      </dsp:nvSpPr>
      <dsp:spPr>
        <a:xfrm>
          <a:off x="318730" y="2449324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79321-4D0A-7844-92B0-8264FF9611A2}">
      <dsp:nvSpPr>
        <dsp:cNvPr id="0" name=""/>
        <dsp:cNvSpPr/>
      </dsp:nvSpPr>
      <dsp:spPr>
        <a:xfrm>
          <a:off x="318730" y="2449324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5BA73-8F4B-E64A-82E4-F922E3BF503A}">
      <dsp:nvSpPr>
        <dsp:cNvPr id="0" name=""/>
        <dsp:cNvSpPr/>
      </dsp:nvSpPr>
      <dsp:spPr>
        <a:xfrm>
          <a:off x="3256" y="2562894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事务树</a:t>
          </a:r>
          <a:endParaRPr lang="zh-CN" altLang="en-US" sz="1700" kern="1200" dirty="0">
            <a:solidFill>
              <a:schemeClr val="tx1"/>
            </a:solidFill>
          </a:endParaRPr>
        </a:p>
      </dsp:txBody>
      <dsp:txXfrm>
        <a:off x="3256" y="2562894"/>
        <a:ext cx="1261896" cy="403806"/>
      </dsp:txXfrm>
    </dsp:sp>
    <dsp:sp modelId="{B5AE4D0C-A37A-624B-89D0-FC14BDBDAFE3}">
      <dsp:nvSpPr>
        <dsp:cNvPr id="0" name=""/>
        <dsp:cNvSpPr/>
      </dsp:nvSpPr>
      <dsp:spPr>
        <a:xfrm>
          <a:off x="1138963" y="3345270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7FB47-5F0C-EB4D-936F-1B63279C2D29}">
      <dsp:nvSpPr>
        <dsp:cNvPr id="0" name=""/>
        <dsp:cNvSpPr/>
      </dsp:nvSpPr>
      <dsp:spPr>
        <a:xfrm>
          <a:off x="1138963" y="3345270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25141-F445-604F-ADCE-C2BAC9C9C53E}">
      <dsp:nvSpPr>
        <dsp:cNvPr id="0" name=""/>
        <dsp:cNvSpPr/>
      </dsp:nvSpPr>
      <dsp:spPr>
        <a:xfrm>
          <a:off x="823489" y="3458841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业务管理</a:t>
          </a:r>
          <a:endParaRPr lang="zh-CN" altLang="en-US" sz="1700" kern="1200" dirty="0">
            <a:solidFill>
              <a:schemeClr val="tx1"/>
            </a:solidFill>
          </a:endParaRPr>
        </a:p>
      </dsp:txBody>
      <dsp:txXfrm>
        <a:off x="823489" y="3458841"/>
        <a:ext cx="1261896" cy="403806"/>
      </dsp:txXfrm>
    </dsp:sp>
    <dsp:sp modelId="{3E94E221-F8E0-B94F-AD1C-C8B8FA48D14C}">
      <dsp:nvSpPr>
        <dsp:cNvPr id="0" name=""/>
        <dsp:cNvSpPr/>
      </dsp:nvSpPr>
      <dsp:spPr>
        <a:xfrm>
          <a:off x="1845625" y="2449324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5F4D9-7D11-F746-B192-76A01EE4F478}">
      <dsp:nvSpPr>
        <dsp:cNvPr id="0" name=""/>
        <dsp:cNvSpPr/>
      </dsp:nvSpPr>
      <dsp:spPr>
        <a:xfrm>
          <a:off x="1845625" y="2449324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27BBB8-29D3-174F-9186-C178C00C241D}">
      <dsp:nvSpPr>
        <dsp:cNvPr id="0" name=""/>
        <dsp:cNvSpPr/>
      </dsp:nvSpPr>
      <dsp:spPr>
        <a:xfrm>
          <a:off x="1530151" y="2562894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人力</a:t>
          </a:r>
          <a:endParaRPr lang="zh-CN" altLang="en-US" sz="1700" kern="1200" dirty="0">
            <a:solidFill>
              <a:schemeClr val="tx1"/>
            </a:solidFill>
          </a:endParaRPr>
        </a:p>
      </dsp:txBody>
      <dsp:txXfrm>
        <a:off x="1530151" y="2562894"/>
        <a:ext cx="1261896" cy="403806"/>
      </dsp:txXfrm>
    </dsp:sp>
    <dsp:sp modelId="{7382C2BB-47CF-F84B-8845-6F3C854C5988}">
      <dsp:nvSpPr>
        <dsp:cNvPr id="0" name=""/>
        <dsp:cNvSpPr/>
      </dsp:nvSpPr>
      <dsp:spPr>
        <a:xfrm>
          <a:off x="2665857" y="3345270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7FB59-AF3B-6C44-A3FF-BAC98E7F17A0}">
      <dsp:nvSpPr>
        <dsp:cNvPr id="0" name=""/>
        <dsp:cNvSpPr/>
      </dsp:nvSpPr>
      <dsp:spPr>
        <a:xfrm>
          <a:off x="2665857" y="3345270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C9BD5-1567-324E-A250-967E955E9CDB}">
      <dsp:nvSpPr>
        <dsp:cNvPr id="0" name=""/>
        <dsp:cNvSpPr/>
      </dsp:nvSpPr>
      <dsp:spPr>
        <a:xfrm>
          <a:off x="2350383" y="3458841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角色管理</a:t>
          </a:r>
          <a:endParaRPr lang="zh-CN" altLang="en-US" sz="1700" kern="1200" dirty="0">
            <a:solidFill>
              <a:schemeClr val="tx1"/>
            </a:solidFill>
          </a:endParaRPr>
        </a:p>
      </dsp:txBody>
      <dsp:txXfrm>
        <a:off x="2350383" y="3458841"/>
        <a:ext cx="1261896" cy="403806"/>
      </dsp:txXfrm>
    </dsp:sp>
    <dsp:sp modelId="{27F5B772-5622-BF47-8606-8416907D0F00}">
      <dsp:nvSpPr>
        <dsp:cNvPr id="0" name=""/>
        <dsp:cNvSpPr/>
      </dsp:nvSpPr>
      <dsp:spPr>
        <a:xfrm>
          <a:off x="3372519" y="2449324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8BDA2-6FD9-254E-9F5F-1AA26AC74355}">
      <dsp:nvSpPr>
        <dsp:cNvPr id="0" name=""/>
        <dsp:cNvSpPr/>
      </dsp:nvSpPr>
      <dsp:spPr>
        <a:xfrm>
          <a:off x="3372519" y="2449324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3623C-D9A7-014A-8643-3F0173A0F45B}">
      <dsp:nvSpPr>
        <dsp:cNvPr id="0" name=""/>
        <dsp:cNvSpPr/>
      </dsp:nvSpPr>
      <dsp:spPr>
        <a:xfrm>
          <a:off x="3057045" y="2562894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物力</a:t>
          </a:r>
          <a:endParaRPr lang="en-US" altLang="zh-CN" sz="1700" kern="1200" dirty="0" smtClean="0">
            <a:solidFill>
              <a:schemeClr val="tx1"/>
            </a:solidFill>
          </a:endParaRPr>
        </a:p>
      </dsp:txBody>
      <dsp:txXfrm>
        <a:off x="3057045" y="2562894"/>
        <a:ext cx="1261896" cy="403806"/>
      </dsp:txXfrm>
    </dsp:sp>
    <dsp:sp modelId="{07B72F83-7900-584D-9E41-9CE33E349751}">
      <dsp:nvSpPr>
        <dsp:cNvPr id="0" name=""/>
        <dsp:cNvSpPr/>
      </dsp:nvSpPr>
      <dsp:spPr>
        <a:xfrm>
          <a:off x="4192752" y="3345270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3312B-BDF3-1846-8F9D-1C3B8451AB7D}">
      <dsp:nvSpPr>
        <dsp:cNvPr id="0" name=""/>
        <dsp:cNvSpPr/>
      </dsp:nvSpPr>
      <dsp:spPr>
        <a:xfrm>
          <a:off x="4192752" y="3345270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16904-BAB2-5845-AB36-59E27264AF42}">
      <dsp:nvSpPr>
        <dsp:cNvPr id="0" name=""/>
        <dsp:cNvSpPr/>
      </dsp:nvSpPr>
      <dsp:spPr>
        <a:xfrm>
          <a:off x="3877278" y="3458841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资产管理</a:t>
          </a:r>
          <a:endParaRPr lang="en-US" altLang="zh-CN" sz="1700" kern="1200" dirty="0" smtClean="0">
            <a:solidFill>
              <a:schemeClr val="tx1"/>
            </a:solidFill>
          </a:endParaRPr>
        </a:p>
      </dsp:txBody>
      <dsp:txXfrm>
        <a:off x="3877278" y="3458841"/>
        <a:ext cx="1261896" cy="403806"/>
      </dsp:txXfrm>
    </dsp:sp>
    <dsp:sp modelId="{A00579D1-BFBA-8B4D-8F69-953808DCBEE2}">
      <dsp:nvSpPr>
        <dsp:cNvPr id="0" name=""/>
        <dsp:cNvSpPr/>
      </dsp:nvSpPr>
      <dsp:spPr>
        <a:xfrm>
          <a:off x="4899414" y="2449324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B1C57-FA79-7F44-82FB-923B3DA4BEF5}">
      <dsp:nvSpPr>
        <dsp:cNvPr id="0" name=""/>
        <dsp:cNvSpPr/>
      </dsp:nvSpPr>
      <dsp:spPr>
        <a:xfrm>
          <a:off x="4899414" y="2449324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CC02F-0F9B-1E4F-819C-66D46F9D44E9}">
      <dsp:nvSpPr>
        <dsp:cNvPr id="0" name=""/>
        <dsp:cNvSpPr/>
      </dsp:nvSpPr>
      <dsp:spPr>
        <a:xfrm>
          <a:off x="4583940" y="2562894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财力</a:t>
          </a:r>
          <a:endParaRPr lang="en-US" altLang="zh-CN" sz="1700" kern="1200" dirty="0" smtClean="0">
            <a:solidFill>
              <a:schemeClr val="tx1"/>
            </a:solidFill>
          </a:endParaRPr>
        </a:p>
      </dsp:txBody>
      <dsp:txXfrm>
        <a:off x="4583940" y="2562894"/>
        <a:ext cx="1261896" cy="403806"/>
      </dsp:txXfrm>
    </dsp:sp>
    <dsp:sp modelId="{76F534E2-79A5-EA43-B3BA-6E9150F49E25}">
      <dsp:nvSpPr>
        <dsp:cNvPr id="0" name=""/>
        <dsp:cNvSpPr/>
      </dsp:nvSpPr>
      <dsp:spPr>
        <a:xfrm>
          <a:off x="5719647" y="3345270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A2F25-4A8D-314E-B520-F31979043DA8}">
      <dsp:nvSpPr>
        <dsp:cNvPr id="0" name=""/>
        <dsp:cNvSpPr/>
      </dsp:nvSpPr>
      <dsp:spPr>
        <a:xfrm>
          <a:off x="5719647" y="3345270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DF583-EBF5-664A-9C88-0331A736F292}">
      <dsp:nvSpPr>
        <dsp:cNvPr id="0" name=""/>
        <dsp:cNvSpPr/>
      </dsp:nvSpPr>
      <dsp:spPr>
        <a:xfrm>
          <a:off x="5404173" y="3458841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资金管理</a:t>
          </a:r>
          <a:endParaRPr lang="en-US" altLang="zh-CN" sz="1700" kern="1200" dirty="0" smtClean="0">
            <a:solidFill>
              <a:schemeClr val="tx1"/>
            </a:solidFill>
          </a:endParaRPr>
        </a:p>
      </dsp:txBody>
      <dsp:txXfrm>
        <a:off x="5404173" y="3458841"/>
        <a:ext cx="1261896" cy="403806"/>
      </dsp:txXfrm>
    </dsp:sp>
    <dsp:sp modelId="{65EC6E53-59CC-DD4E-9939-8963B10D537B}">
      <dsp:nvSpPr>
        <dsp:cNvPr id="0" name=""/>
        <dsp:cNvSpPr/>
      </dsp:nvSpPr>
      <dsp:spPr>
        <a:xfrm>
          <a:off x="4135967" y="1553377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B5B70-249E-294C-9972-31B250D70A18}">
      <dsp:nvSpPr>
        <dsp:cNvPr id="0" name=""/>
        <dsp:cNvSpPr/>
      </dsp:nvSpPr>
      <dsp:spPr>
        <a:xfrm>
          <a:off x="4135967" y="1553377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044E5-AAA8-2141-B966-111D6DD5A6BD}">
      <dsp:nvSpPr>
        <dsp:cNvPr id="0" name=""/>
        <dsp:cNvSpPr/>
      </dsp:nvSpPr>
      <dsp:spPr>
        <a:xfrm>
          <a:off x="3820493" y="1666948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盟</a:t>
          </a:r>
          <a:endParaRPr lang="zh-CN" altLang="en-US" sz="1700" kern="1200" dirty="0">
            <a:solidFill>
              <a:schemeClr val="tx1"/>
            </a:solidFill>
          </a:endParaRPr>
        </a:p>
      </dsp:txBody>
      <dsp:txXfrm>
        <a:off x="3820493" y="1666948"/>
        <a:ext cx="1261896" cy="403806"/>
      </dsp:txXfrm>
    </dsp:sp>
    <dsp:sp modelId="{08044D28-4D75-2241-89B6-BCB9DCB96222}">
      <dsp:nvSpPr>
        <dsp:cNvPr id="0" name=""/>
        <dsp:cNvSpPr/>
      </dsp:nvSpPr>
      <dsp:spPr>
        <a:xfrm>
          <a:off x="5662861" y="1553377"/>
          <a:ext cx="630948" cy="630948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EC1D1-DE3F-B643-941A-23848FDC723C}">
      <dsp:nvSpPr>
        <dsp:cNvPr id="0" name=""/>
        <dsp:cNvSpPr/>
      </dsp:nvSpPr>
      <dsp:spPr>
        <a:xfrm>
          <a:off x="5662861" y="1553377"/>
          <a:ext cx="630948" cy="630948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F9C212-DFD4-9049-A97B-3F8DB5C48304}">
      <dsp:nvSpPr>
        <dsp:cNvPr id="0" name=""/>
        <dsp:cNvSpPr/>
      </dsp:nvSpPr>
      <dsp:spPr>
        <a:xfrm>
          <a:off x="5347387" y="1666948"/>
          <a:ext cx="1261896" cy="403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</a:rPr>
            <a:t>我的</a:t>
          </a:r>
          <a:endParaRPr lang="zh-CN" altLang="en-US" sz="1700" kern="1200" dirty="0">
            <a:solidFill>
              <a:schemeClr val="tx1"/>
            </a:solidFill>
          </a:endParaRPr>
        </a:p>
      </dsp:txBody>
      <dsp:txXfrm>
        <a:off x="5347387" y="1666948"/>
        <a:ext cx="1261896" cy="4038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B253D-99BD-6B4B-A700-6BA78135B9CC}">
      <dsp:nvSpPr>
        <dsp:cNvPr id="0" name=""/>
        <dsp:cNvSpPr/>
      </dsp:nvSpPr>
      <dsp:spPr>
        <a:xfrm>
          <a:off x="4322132" y="425410"/>
          <a:ext cx="1028264" cy="178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229"/>
              </a:lnTo>
              <a:lnTo>
                <a:pt x="1028264" y="89229"/>
              </a:lnTo>
              <a:lnTo>
                <a:pt x="1028264" y="1784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D680E-A3B1-5245-A84A-597B6CF215B7}">
      <dsp:nvSpPr>
        <dsp:cNvPr id="0" name=""/>
        <dsp:cNvSpPr/>
      </dsp:nvSpPr>
      <dsp:spPr>
        <a:xfrm>
          <a:off x="4276412" y="425410"/>
          <a:ext cx="91440" cy="178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4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4B8EF-ED32-1B49-ADF0-044E86D80043}">
      <dsp:nvSpPr>
        <dsp:cNvPr id="0" name=""/>
        <dsp:cNvSpPr/>
      </dsp:nvSpPr>
      <dsp:spPr>
        <a:xfrm>
          <a:off x="4836265" y="1632134"/>
          <a:ext cx="390910" cy="25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1"/>
              </a:lnTo>
              <a:lnTo>
                <a:pt x="390910" y="25494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85C1-D8BC-FB4D-88CF-08AE2E8DAC2A}">
      <dsp:nvSpPr>
        <dsp:cNvPr id="0" name=""/>
        <dsp:cNvSpPr/>
      </dsp:nvSpPr>
      <dsp:spPr>
        <a:xfrm>
          <a:off x="3293868" y="1028772"/>
          <a:ext cx="1542397" cy="178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229"/>
              </a:lnTo>
              <a:lnTo>
                <a:pt x="1542397" y="89229"/>
              </a:lnTo>
              <a:lnTo>
                <a:pt x="1542397" y="17845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6A620-50FC-5C43-8592-98EFB9FBBECD}">
      <dsp:nvSpPr>
        <dsp:cNvPr id="0" name=""/>
        <dsp:cNvSpPr/>
      </dsp:nvSpPr>
      <dsp:spPr>
        <a:xfrm>
          <a:off x="3808000" y="1632134"/>
          <a:ext cx="390910" cy="8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8303"/>
              </a:lnTo>
              <a:lnTo>
                <a:pt x="390910" y="8583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67726-611C-5043-86F3-6B93B3CA817D}">
      <dsp:nvSpPr>
        <dsp:cNvPr id="0" name=""/>
        <dsp:cNvSpPr/>
      </dsp:nvSpPr>
      <dsp:spPr>
        <a:xfrm>
          <a:off x="3808000" y="1632134"/>
          <a:ext cx="390910" cy="25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1"/>
              </a:lnTo>
              <a:lnTo>
                <a:pt x="390910" y="25494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E6341-C02D-5746-A002-1C6356EEF913}">
      <dsp:nvSpPr>
        <dsp:cNvPr id="0" name=""/>
        <dsp:cNvSpPr/>
      </dsp:nvSpPr>
      <dsp:spPr>
        <a:xfrm>
          <a:off x="3293868" y="1028772"/>
          <a:ext cx="514132" cy="178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229"/>
              </a:lnTo>
              <a:lnTo>
                <a:pt x="514132" y="89229"/>
              </a:lnTo>
              <a:lnTo>
                <a:pt x="514132" y="17845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CE687-1650-1843-8E73-4A5FC11FB91A}">
      <dsp:nvSpPr>
        <dsp:cNvPr id="0" name=""/>
        <dsp:cNvSpPr/>
      </dsp:nvSpPr>
      <dsp:spPr>
        <a:xfrm>
          <a:off x="2779735" y="1632134"/>
          <a:ext cx="390910" cy="1461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665"/>
              </a:lnTo>
              <a:lnTo>
                <a:pt x="390910" y="146166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6C953-0273-C14F-9B1E-7DA2D97819CE}">
      <dsp:nvSpPr>
        <dsp:cNvPr id="0" name=""/>
        <dsp:cNvSpPr/>
      </dsp:nvSpPr>
      <dsp:spPr>
        <a:xfrm>
          <a:off x="2779735" y="1632134"/>
          <a:ext cx="390910" cy="8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8303"/>
              </a:lnTo>
              <a:lnTo>
                <a:pt x="390910" y="8583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EEF35-A403-C54C-8D54-2AEF5D1FFB00}">
      <dsp:nvSpPr>
        <dsp:cNvPr id="0" name=""/>
        <dsp:cNvSpPr/>
      </dsp:nvSpPr>
      <dsp:spPr>
        <a:xfrm>
          <a:off x="2779735" y="1632134"/>
          <a:ext cx="390910" cy="25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1"/>
              </a:lnTo>
              <a:lnTo>
                <a:pt x="390910" y="25494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AA11B-0D84-F946-9DB2-EF0DCCC5FE2B}">
      <dsp:nvSpPr>
        <dsp:cNvPr id="0" name=""/>
        <dsp:cNvSpPr/>
      </dsp:nvSpPr>
      <dsp:spPr>
        <a:xfrm>
          <a:off x="2779735" y="1028772"/>
          <a:ext cx="514132" cy="178459"/>
        </a:xfrm>
        <a:custGeom>
          <a:avLst/>
          <a:gdLst/>
          <a:ahLst/>
          <a:cxnLst/>
          <a:rect l="0" t="0" r="0" b="0"/>
          <a:pathLst>
            <a:path>
              <a:moveTo>
                <a:pt x="514132" y="0"/>
              </a:moveTo>
              <a:lnTo>
                <a:pt x="514132" y="89229"/>
              </a:lnTo>
              <a:lnTo>
                <a:pt x="0" y="89229"/>
              </a:lnTo>
              <a:lnTo>
                <a:pt x="0" y="17845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ED3A0-BB73-D54C-8E8B-F4B6574A63B6}">
      <dsp:nvSpPr>
        <dsp:cNvPr id="0" name=""/>
        <dsp:cNvSpPr/>
      </dsp:nvSpPr>
      <dsp:spPr>
        <a:xfrm>
          <a:off x="1751471" y="1632134"/>
          <a:ext cx="390910" cy="2668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8389"/>
              </a:lnTo>
              <a:lnTo>
                <a:pt x="390910" y="26683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996F0-4469-AA49-B12B-5440ABECEF76}">
      <dsp:nvSpPr>
        <dsp:cNvPr id="0" name=""/>
        <dsp:cNvSpPr/>
      </dsp:nvSpPr>
      <dsp:spPr>
        <a:xfrm>
          <a:off x="1751471" y="1632134"/>
          <a:ext cx="390910" cy="2065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5027"/>
              </a:lnTo>
              <a:lnTo>
                <a:pt x="390910" y="20650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A8E9D-8501-F14A-8A1E-8B08EACA1BF2}">
      <dsp:nvSpPr>
        <dsp:cNvPr id="0" name=""/>
        <dsp:cNvSpPr/>
      </dsp:nvSpPr>
      <dsp:spPr>
        <a:xfrm>
          <a:off x="1751471" y="1632134"/>
          <a:ext cx="390910" cy="1461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665"/>
              </a:lnTo>
              <a:lnTo>
                <a:pt x="390910" y="146166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945F7-DE61-D249-804C-1ADB5FA55845}">
      <dsp:nvSpPr>
        <dsp:cNvPr id="0" name=""/>
        <dsp:cNvSpPr/>
      </dsp:nvSpPr>
      <dsp:spPr>
        <a:xfrm>
          <a:off x="1751471" y="1632134"/>
          <a:ext cx="390910" cy="8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8303"/>
              </a:lnTo>
              <a:lnTo>
                <a:pt x="390910" y="8583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FDA77-60CF-8347-A05F-5C5277D94540}">
      <dsp:nvSpPr>
        <dsp:cNvPr id="0" name=""/>
        <dsp:cNvSpPr/>
      </dsp:nvSpPr>
      <dsp:spPr>
        <a:xfrm>
          <a:off x="1751471" y="1632134"/>
          <a:ext cx="390910" cy="25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1"/>
              </a:lnTo>
              <a:lnTo>
                <a:pt x="390910" y="25494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EE1FA-50E2-9F49-8C5D-396C975359DF}">
      <dsp:nvSpPr>
        <dsp:cNvPr id="0" name=""/>
        <dsp:cNvSpPr/>
      </dsp:nvSpPr>
      <dsp:spPr>
        <a:xfrm>
          <a:off x="1751471" y="1028772"/>
          <a:ext cx="1542397" cy="178459"/>
        </a:xfrm>
        <a:custGeom>
          <a:avLst/>
          <a:gdLst/>
          <a:ahLst/>
          <a:cxnLst/>
          <a:rect l="0" t="0" r="0" b="0"/>
          <a:pathLst>
            <a:path>
              <a:moveTo>
                <a:pt x="1542397" y="0"/>
              </a:moveTo>
              <a:lnTo>
                <a:pt x="1542397" y="89229"/>
              </a:lnTo>
              <a:lnTo>
                <a:pt x="0" y="89229"/>
              </a:lnTo>
              <a:lnTo>
                <a:pt x="0" y="17845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6692DE-849F-5244-AC31-79C1954E2CC3}">
      <dsp:nvSpPr>
        <dsp:cNvPr id="0" name=""/>
        <dsp:cNvSpPr/>
      </dsp:nvSpPr>
      <dsp:spPr>
        <a:xfrm>
          <a:off x="3293868" y="425410"/>
          <a:ext cx="1028264" cy="178459"/>
        </a:xfrm>
        <a:custGeom>
          <a:avLst/>
          <a:gdLst/>
          <a:ahLst/>
          <a:cxnLst/>
          <a:rect l="0" t="0" r="0" b="0"/>
          <a:pathLst>
            <a:path>
              <a:moveTo>
                <a:pt x="1028264" y="0"/>
              </a:moveTo>
              <a:lnTo>
                <a:pt x="1028264" y="89229"/>
              </a:lnTo>
              <a:lnTo>
                <a:pt x="0" y="89229"/>
              </a:lnTo>
              <a:lnTo>
                <a:pt x="0" y="1784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9B81E-2528-9B4F-806F-F5A71CF3BC28}">
      <dsp:nvSpPr>
        <dsp:cNvPr id="0" name=""/>
        <dsp:cNvSpPr/>
      </dsp:nvSpPr>
      <dsp:spPr>
        <a:xfrm>
          <a:off x="4109681" y="507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695A-40A4-084F-9FEB-E2E7C9CA9961}">
      <dsp:nvSpPr>
        <dsp:cNvPr id="0" name=""/>
        <dsp:cNvSpPr/>
      </dsp:nvSpPr>
      <dsp:spPr>
        <a:xfrm>
          <a:off x="4109681" y="507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274AE-1A96-D04C-81A6-0E9CAD9F6AAB}">
      <dsp:nvSpPr>
        <dsp:cNvPr id="0" name=""/>
        <dsp:cNvSpPr/>
      </dsp:nvSpPr>
      <dsp:spPr>
        <a:xfrm>
          <a:off x="3897230" y="76990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>
              <a:solidFill>
                <a:schemeClr val="bg2">
                  <a:lumMod val="75000"/>
                </a:schemeClr>
              </a:solidFill>
            </a:rPr>
            <a:t>New</a:t>
          </a: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 </a:t>
          </a:r>
          <a:r>
            <a:rPr lang="en-US" altLang="zh-CN" sz="1100" kern="1200" dirty="0" err="1" smtClean="0">
              <a:solidFill>
                <a:schemeClr val="bg2">
                  <a:lumMod val="75000"/>
                </a:schemeClr>
              </a:solidFill>
            </a:rPr>
            <a:t>SuperID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897230" y="76990"/>
        <a:ext cx="849805" cy="271937"/>
      </dsp:txXfrm>
    </dsp:sp>
    <dsp:sp modelId="{E27EF4D0-BEB1-754D-A4CD-F4B9A96BE28E}">
      <dsp:nvSpPr>
        <dsp:cNvPr id="0" name=""/>
        <dsp:cNvSpPr/>
      </dsp:nvSpPr>
      <dsp:spPr>
        <a:xfrm>
          <a:off x="3081416" y="603869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F85AB-13F5-0C47-81A2-AE9A9F76A9CC}">
      <dsp:nvSpPr>
        <dsp:cNvPr id="0" name=""/>
        <dsp:cNvSpPr/>
      </dsp:nvSpPr>
      <dsp:spPr>
        <a:xfrm>
          <a:off x="3081416" y="603869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C223D-6288-4F4A-9D45-806EA42D5955}">
      <dsp:nvSpPr>
        <dsp:cNvPr id="0" name=""/>
        <dsp:cNvSpPr/>
      </dsp:nvSpPr>
      <dsp:spPr>
        <a:xfrm>
          <a:off x="2868965" y="680352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事务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868965" y="680352"/>
        <a:ext cx="849805" cy="271937"/>
      </dsp:txXfrm>
    </dsp:sp>
    <dsp:sp modelId="{E1C55B63-7795-314A-A506-44D4AC362297}">
      <dsp:nvSpPr>
        <dsp:cNvPr id="0" name=""/>
        <dsp:cNvSpPr/>
      </dsp:nvSpPr>
      <dsp:spPr>
        <a:xfrm>
          <a:off x="1539019" y="120723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BF7C9-678D-4341-A66B-AB33807EA39C}">
      <dsp:nvSpPr>
        <dsp:cNvPr id="0" name=""/>
        <dsp:cNvSpPr/>
      </dsp:nvSpPr>
      <dsp:spPr>
        <a:xfrm>
          <a:off x="1539019" y="120723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64FFC-D4C7-E643-9379-FB2DDC576521}">
      <dsp:nvSpPr>
        <dsp:cNvPr id="0" name=""/>
        <dsp:cNvSpPr/>
      </dsp:nvSpPr>
      <dsp:spPr>
        <a:xfrm>
          <a:off x="1326568" y="1283714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事务树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326568" y="1283714"/>
        <a:ext cx="849805" cy="271937"/>
      </dsp:txXfrm>
    </dsp:sp>
    <dsp:sp modelId="{11C179DD-BC01-A645-9172-F95D0F513008}">
      <dsp:nvSpPr>
        <dsp:cNvPr id="0" name=""/>
        <dsp:cNvSpPr/>
      </dsp:nvSpPr>
      <dsp:spPr>
        <a:xfrm>
          <a:off x="2091393" y="1810593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533A4-1B43-4947-9B1F-A57CE310ACAF}">
      <dsp:nvSpPr>
        <dsp:cNvPr id="0" name=""/>
        <dsp:cNvSpPr/>
      </dsp:nvSpPr>
      <dsp:spPr>
        <a:xfrm>
          <a:off x="2091393" y="1810593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C402C-D53A-3741-A5B8-A217308E4279}">
      <dsp:nvSpPr>
        <dsp:cNvPr id="0" name=""/>
        <dsp:cNvSpPr/>
      </dsp:nvSpPr>
      <dsp:spPr>
        <a:xfrm>
          <a:off x="1878941" y="1887076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公告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1887076"/>
        <a:ext cx="849805" cy="271937"/>
      </dsp:txXfrm>
    </dsp:sp>
    <dsp:sp modelId="{189CD2F5-F8CF-844C-92CA-C3667A8E626D}">
      <dsp:nvSpPr>
        <dsp:cNvPr id="0" name=""/>
        <dsp:cNvSpPr/>
      </dsp:nvSpPr>
      <dsp:spPr>
        <a:xfrm>
          <a:off x="2091393" y="2413955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47ABE-C794-4545-9875-19BDA23552DC}">
      <dsp:nvSpPr>
        <dsp:cNvPr id="0" name=""/>
        <dsp:cNvSpPr/>
      </dsp:nvSpPr>
      <dsp:spPr>
        <a:xfrm>
          <a:off x="2091393" y="2413955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4274A2-0FBC-1E43-AA06-750DF5B18358}">
      <dsp:nvSpPr>
        <dsp:cNvPr id="0" name=""/>
        <dsp:cNvSpPr/>
      </dsp:nvSpPr>
      <dsp:spPr>
        <a:xfrm>
          <a:off x="1878941" y="2490438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任务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2490438"/>
        <a:ext cx="849805" cy="271937"/>
      </dsp:txXfrm>
    </dsp:sp>
    <dsp:sp modelId="{8201286A-6B4E-0D4C-825A-74E5DF07207D}">
      <dsp:nvSpPr>
        <dsp:cNvPr id="0" name=""/>
        <dsp:cNvSpPr/>
      </dsp:nvSpPr>
      <dsp:spPr>
        <a:xfrm>
          <a:off x="2091393" y="3017317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5EAF8-74C0-644C-B99D-D14288106A77}">
      <dsp:nvSpPr>
        <dsp:cNvPr id="0" name=""/>
        <dsp:cNvSpPr/>
      </dsp:nvSpPr>
      <dsp:spPr>
        <a:xfrm>
          <a:off x="2091393" y="3017317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E805-69C2-D940-BA2A-B606460117AD}">
      <dsp:nvSpPr>
        <dsp:cNvPr id="0" name=""/>
        <dsp:cNvSpPr/>
      </dsp:nvSpPr>
      <dsp:spPr>
        <a:xfrm>
          <a:off x="1878941" y="3093800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文件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3093800"/>
        <a:ext cx="849805" cy="271937"/>
      </dsp:txXfrm>
    </dsp:sp>
    <dsp:sp modelId="{C7F96DCD-C4FA-5842-8E7B-B2E057A88B2F}">
      <dsp:nvSpPr>
        <dsp:cNvPr id="0" name=""/>
        <dsp:cNvSpPr/>
      </dsp:nvSpPr>
      <dsp:spPr>
        <a:xfrm>
          <a:off x="2091393" y="3620679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38AE9-073A-DC4A-A3CC-DFC8FDD134A3}">
      <dsp:nvSpPr>
        <dsp:cNvPr id="0" name=""/>
        <dsp:cNvSpPr/>
      </dsp:nvSpPr>
      <dsp:spPr>
        <a:xfrm>
          <a:off x="2091393" y="3620679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3F73E-0DFA-684C-923B-9AE79E0B0CE5}">
      <dsp:nvSpPr>
        <dsp:cNvPr id="0" name=""/>
        <dsp:cNvSpPr/>
      </dsp:nvSpPr>
      <dsp:spPr>
        <a:xfrm>
          <a:off x="1878941" y="3697161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交易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3697161"/>
        <a:ext cx="849805" cy="271937"/>
      </dsp:txXfrm>
    </dsp:sp>
    <dsp:sp modelId="{5D0765E4-CCA7-DA4F-A5A5-D36BD572E185}">
      <dsp:nvSpPr>
        <dsp:cNvPr id="0" name=""/>
        <dsp:cNvSpPr/>
      </dsp:nvSpPr>
      <dsp:spPr>
        <a:xfrm>
          <a:off x="2091393" y="422404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3E0B8-716C-E74F-A92C-A66178DD2A14}">
      <dsp:nvSpPr>
        <dsp:cNvPr id="0" name=""/>
        <dsp:cNvSpPr/>
      </dsp:nvSpPr>
      <dsp:spPr>
        <a:xfrm>
          <a:off x="2091393" y="422404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271CF-D267-864C-AB29-523D947290A0}">
      <dsp:nvSpPr>
        <dsp:cNvPr id="0" name=""/>
        <dsp:cNvSpPr/>
      </dsp:nvSpPr>
      <dsp:spPr>
        <a:xfrm>
          <a:off x="1878941" y="4300523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合同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4300523"/>
        <a:ext cx="849805" cy="271937"/>
      </dsp:txXfrm>
    </dsp:sp>
    <dsp:sp modelId="{51CC7F4F-95F0-F54C-9539-2B8AC2AD1B0A}">
      <dsp:nvSpPr>
        <dsp:cNvPr id="0" name=""/>
        <dsp:cNvSpPr/>
      </dsp:nvSpPr>
      <dsp:spPr>
        <a:xfrm>
          <a:off x="2567284" y="120723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C1F7E-E84E-A94F-A906-67F1B6C09027}">
      <dsp:nvSpPr>
        <dsp:cNvPr id="0" name=""/>
        <dsp:cNvSpPr/>
      </dsp:nvSpPr>
      <dsp:spPr>
        <a:xfrm>
          <a:off x="2567284" y="120723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CCDAB-14CB-8B4E-AD78-CB758FD38178}">
      <dsp:nvSpPr>
        <dsp:cNvPr id="0" name=""/>
        <dsp:cNvSpPr/>
      </dsp:nvSpPr>
      <dsp:spPr>
        <a:xfrm>
          <a:off x="2354833" y="1283714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人力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354833" y="1283714"/>
        <a:ext cx="849805" cy="271937"/>
      </dsp:txXfrm>
    </dsp:sp>
    <dsp:sp modelId="{5D94DC00-D5C8-1A44-A957-A151494D21D3}">
      <dsp:nvSpPr>
        <dsp:cNvPr id="0" name=""/>
        <dsp:cNvSpPr/>
      </dsp:nvSpPr>
      <dsp:spPr>
        <a:xfrm>
          <a:off x="3119658" y="1810593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9BC71-356E-4441-A75A-61000E852D7D}">
      <dsp:nvSpPr>
        <dsp:cNvPr id="0" name=""/>
        <dsp:cNvSpPr/>
      </dsp:nvSpPr>
      <dsp:spPr>
        <a:xfrm>
          <a:off x="3119658" y="1810593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1C1CF7-1CFE-334E-A6E7-1313FB95ABDC}">
      <dsp:nvSpPr>
        <dsp:cNvPr id="0" name=""/>
        <dsp:cNvSpPr/>
      </dsp:nvSpPr>
      <dsp:spPr>
        <a:xfrm>
          <a:off x="2907206" y="1887076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角色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907206" y="1887076"/>
        <a:ext cx="849805" cy="271937"/>
      </dsp:txXfrm>
    </dsp:sp>
    <dsp:sp modelId="{E1806519-11CE-9D46-8EA7-975FE8B387A7}">
      <dsp:nvSpPr>
        <dsp:cNvPr id="0" name=""/>
        <dsp:cNvSpPr/>
      </dsp:nvSpPr>
      <dsp:spPr>
        <a:xfrm>
          <a:off x="3119658" y="2413955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D6A13B-23F1-4342-8DC9-B9DA46D47984}">
      <dsp:nvSpPr>
        <dsp:cNvPr id="0" name=""/>
        <dsp:cNvSpPr/>
      </dsp:nvSpPr>
      <dsp:spPr>
        <a:xfrm>
          <a:off x="3119658" y="2413955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830AA-AB1B-FC49-89DB-5F24611F0346}">
      <dsp:nvSpPr>
        <dsp:cNvPr id="0" name=""/>
        <dsp:cNvSpPr/>
      </dsp:nvSpPr>
      <dsp:spPr>
        <a:xfrm>
          <a:off x="2907206" y="2490438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盟友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907206" y="2490438"/>
        <a:ext cx="849805" cy="271937"/>
      </dsp:txXfrm>
    </dsp:sp>
    <dsp:sp modelId="{9626BB18-75DE-604A-8090-8170611A4E52}">
      <dsp:nvSpPr>
        <dsp:cNvPr id="0" name=""/>
        <dsp:cNvSpPr/>
      </dsp:nvSpPr>
      <dsp:spPr>
        <a:xfrm>
          <a:off x="3119658" y="3017317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7499A-B6B5-8E4C-A245-160C95CD38C7}">
      <dsp:nvSpPr>
        <dsp:cNvPr id="0" name=""/>
        <dsp:cNvSpPr/>
      </dsp:nvSpPr>
      <dsp:spPr>
        <a:xfrm>
          <a:off x="3119658" y="3017317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2EB0A9-DBC9-B94F-94A1-11592D195FF9}">
      <dsp:nvSpPr>
        <dsp:cNvPr id="0" name=""/>
        <dsp:cNvSpPr/>
      </dsp:nvSpPr>
      <dsp:spPr>
        <a:xfrm>
          <a:off x="2907206" y="3093800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主事务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907206" y="3093800"/>
        <a:ext cx="849805" cy="271937"/>
      </dsp:txXfrm>
    </dsp:sp>
    <dsp:sp modelId="{2E667610-3613-DD4B-ABE9-82FDE6F36318}">
      <dsp:nvSpPr>
        <dsp:cNvPr id="0" name=""/>
        <dsp:cNvSpPr/>
      </dsp:nvSpPr>
      <dsp:spPr>
        <a:xfrm>
          <a:off x="3595549" y="120723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234787-065E-F64C-A9A4-DBD4582E9B14}">
      <dsp:nvSpPr>
        <dsp:cNvPr id="0" name=""/>
        <dsp:cNvSpPr/>
      </dsp:nvSpPr>
      <dsp:spPr>
        <a:xfrm>
          <a:off x="3595549" y="120723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7AD2C-88DB-F841-BC51-4057F528DEE1}">
      <dsp:nvSpPr>
        <dsp:cNvPr id="0" name=""/>
        <dsp:cNvSpPr/>
      </dsp:nvSpPr>
      <dsp:spPr>
        <a:xfrm>
          <a:off x="3383097" y="1283714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物力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383097" y="1283714"/>
        <a:ext cx="849805" cy="271937"/>
      </dsp:txXfrm>
    </dsp:sp>
    <dsp:sp modelId="{11390905-0839-464F-9ACF-584CDE64DACF}">
      <dsp:nvSpPr>
        <dsp:cNvPr id="0" name=""/>
        <dsp:cNvSpPr/>
      </dsp:nvSpPr>
      <dsp:spPr>
        <a:xfrm>
          <a:off x="4147922" y="1810593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2F853-2959-CB47-ACD7-FA80A4539DAF}">
      <dsp:nvSpPr>
        <dsp:cNvPr id="0" name=""/>
        <dsp:cNvSpPr/>
      </dsp:nvSpPr>
      <dsp:spPr>
        <a:xfrm>
          <a:off x="4147922" y="1810593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7D431-7530-0C4F-9729-FC1EB36546F8}">
      <dsp:nvSpPr>
        <dsp:cNvPr id="0" name=""/>
        <dsp:cNvSpPr/>
      </dsp:nvSpPr>
      <dsp:spPr>
        <a:xfrm>
          <a:off x="3935471" y="1887076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物资库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935471" y="1887076"/>
        <a:ext cx="849805" cy="271937"/>
      </dsp:txXfrm>
    </dsp:sp>
    <dsp:sp modelId="{59FC1C97-9D94-CB46-A20D-C1CBB7114B23}">
      <dsp:nvSpPr>
        <dsp:cNvPr id="0" name=""/>
        <dsp:cNvSpPr/>
      </dsp:nvSpPr>
      <dsp:spPr>
        <a:xfrm>
          <a:off x="4147922" y="2413955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B2660-BB8C-6A42-B86E-EFE4D3051CFF}">
      <dsp:nvSpPr>
        <dsp:cNvPr id="0" name=""/>
        <dsp:cNvSpPr/>
      </dsp:nvSpPr>
      <dsp:spPr>
        <a:xfrm>
          <a:off x="4147922" y="2413955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E69D4-F388-5444-B71C-A5027FA22B9F}">
      <dsp:nvSpPr>
        <dsp:cNvPr id="0" name=""/>
        <dsp:cNvSpPr/>
      </dsp:nvSpPr>
      <dsp:spPr>
        <a:xfrm>
          <a:off x="3935471" y="2490438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核销库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935471" y="2490438"/>
        <a:ext cx="849805" cy="271937"/>
      </dsp:txXfrm>
    </dsp:sp>
    <dsp:sp modelId="{A11EB146-E685-9640-897D-32440EF7993D}">
      <dsp:nvSpPr>
        <dsp:cNvPr id="0" name=""/>
        <dsp:cNvSpPr/>
      </dsp:nvSpPr>
      <dsp:spPr>
        <a:xfrm>
          <a:off x="4623813" y="120723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C22FB-D8AC-1142-A779-5718641CFAB8}">
      <dsp:nvSpPr>
        <dsp:cNvPr id="0" name=""/>
        <dsp:cNvSpPr/>
      </dsp:nvSpPr>
      <dsp:spPr>
        <a:xfrm>
          <a:off x="4623813" y="120723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0B94D-5CA3-7945-A578-7E9F4A91E373}">
      <dsp:nvSpPr>
        <dsp:cNvPr id="0" name=""/>
        <dsp:cNvSpPr/>
      </dsp:nvSpPr>
      <dsp:spPr>
        <a:xfrm>
          <a:off x="4411362" y="1283714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财力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411362" y="1283714"/>
        <a:ext cx="849805" cy="271937"/>
      </dsp:txXfrm>
    </dsp:sp>
    <dsp:sp modelId="{44DF0E19-00E9-F94D-9C7D-FD514FD9E580}">
      <dsp:nvSpPr>
        <dsp:cNvPr id="0" name=""/>
        <dsp:cNvSpPr/>
      </dsp:nvSpPr>
      <dsp:spPr>
        <a:xfrm>
          <a:off x="5176187" y="1810593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991AF-004D-FA47-B61C-24B70583BADC}">
      <dsp:nvSpPr>
        <dsp:cNvPr id="0" name=""/>
        <dsp:cNvSpPr/>
      </dsp:nvSpPr>
      <dsp:spPr>
        <a:xfrm>
          <a:off x="5176187" y="1810593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2DCE5-A695-8949-BEA9-0D5CA6B9145D}">
      <dsp:nvSpPr>
        <dsp:cNvPr id="0" name=""/>
        <dsp:cNvSpPr/>
      </dsp:nvSpPr>
      <dsp:spPr>
        <a:xfrm>
          <a:off x="4963736" y="1887076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solidFill>
                <a:schemeClr val="bg2">
                  <a:lumMod val="75000"/>
                </a:schemeClr>
              </a:solidFill>
            </a:rPr>
            <a:t>资金库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963736" y="1887076"/>
        <a:ext cx="849805" cy="271937"/>
      </dsp:txXfrm>
    </dsp:sp>
    <dsp:sp modelId="{A88BBBEB-D64C-BE49-BDD8-72EFEE8672DE}">
      <dsp:nvSpPr>
        <dsp:cNvPr id="0" name=""/>
        <dsp:cNvSpPr/>
      </dsp:nvSpPr>
      <dsp:spPr>
        <a:xfrm>
          <a:off x="4109681" y="603869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61781-8409-CD45-B0ED-455928B08E33}">
      <dsp:nvSpPr>
        <dsp:cNvPr id="0" name=""/>
        <dsp:cNvSpPr/>
      </dsp:nvSpPr>
      <dsp:spPr>
        <a:xfrm>
          <a:off x="4109681" y="603869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6B4F3-8B1E-B149-BD21-49839F0976A1}">
      <dsp:nvSpPr>
        <dsp:cNvPr id="0" name=""/>
        <dsp:cNvSpPr/>
      </dsp:nvSpPr>
      <dsp:spPr>
        <a:xfrm>
          <a:off x="3897230" y="680352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盟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897230" y="680352"/>
        <a:ext cx="849805" cy="271937"/>
      </dsp:txXfrm>
    </dsp:sp>
    <dsp:sp modelId="{4ECB94FA-908E-264B-A42A-847C681678A1}">
      <dsp:nvSpPr>
        <dsp:cNvPr id="0" name=""/>
        <dsp:cNvSpPr/>
      </dsp:nvSpPr>
      <dsp:spPr>
        <a:xfrm>
          <a:off x="5137946" y="603869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B0ED1-5F6C-D242-8FFA-6083FCBE04B1}">
      <dsp:nvSpPr>
        <dsp:cNvPr id="0" name=""/>
        <dsp:cNvSpPr/>
      </dsp:nvSpPr>
      <dsp:spPr>
        <a:xfrm>
          <a:off x="5137946" y="603869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64320-860C-A440-AE29-653F285E98CC}">
      <dsp:nvSpPr>
        <dsp:cNvPr id="0" name=""/>
        <dsp:cNvSpPr/>
      </dsp:nvSpPr>
      <dsp:spPr>
        <a:xfrm>
          <a:off x="4925494" y="680352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我的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925494" y="680352"/>
        <a:ext cx="849805" cy="2719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B253D-99BD-6B4B-A700-6BA78135B9CC}">
      <dsp:nvSpPr>
        <dsp:cNvPr id="0" name=""/>
        <dsp:cNvSpPr/>
      </dsp:nvSpPr>
      <dsp:spPr>
        <a:xfrm>
          <a:off x="4322132" y="425410"/>
          <a:ext cx="1028264" cy="178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229"/>
              </a:lnTo>
              <a:lnTo>
                <a:pt x="1028264" y="89229"/>
              </a:lnTo>
              <a:lnTo>
                <a:pt x="1028264" y="1784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D680E-A3B1-5245-A84A-597B6CF215B7}">
      <dsp:nvSpPr>
        <dsp:cNvPr id="0" name=""/>
        <dsp:cNvSpPr/>
      </dsp:nvSpPr>
      <dsp:spPr>
        <a:xfrm>
          <a:off x="4276412" y="425410"/>
          <a:ext cx="91440" cy="178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4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4B8EF-ED32-1B49-ADF0-044E86D80043}">
      <dsp:nvSpPr>
        <dsp:cNvPr id="0" name=""/>
        <dsp:cNvSpPr/>
      </dsp:nvSpPr>
      <dsp:spPr>
        <a:xfrm>
          <a:off x="4836265" y="1632134"/>
          <a:ext cx="390910" cy="25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1"/>
              </a:lnTo>
              <a:lnTo>
                <a:pt x="390910" y="25494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85C1-D8BC-FB4D-88CF-08AE2E8DAC2A}">
      <dsp:nvSpPr>
        <dsp:cNvPr id="0" name=""/>
        <dsp:cNvSpPr/>
      </dsp:nvSpPr>
      <dsp:spPr>
        <a:xfrm>
          <a:off x="3293868" y="1028772"/>
          <a:ext cx="1542397" cy="178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229"/>
              </a:lnTo>
              <a:lnTo>
                <a:pt x="1542397" y="89229"/>
              </a:lnTo>
              <a:lnTo>
                <a:pt x="1542397" y="17845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6A620-50FC-5C43-8592-98EFB9FBBECD}">
      <dsp:nvSpPr>
        <dsp:cNvPr id="0" name=""/>
        <dsp:cNvSpPr/>
      </dsp:nvSpPr>
      <dsp:spPr>
        <a:xfrm>
          <a:off x="3808000" y="1632134"/>
          <a:ext cx="390910" cy="8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8303"/>
              </a:lnTo>
              <a:lnTo>
                <a:pt x="390910" y="8583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67726-611C-5043-86F3-6B93B3CA817D}">
      <dsp:nvSpPr>
        <dsp:cNvPr id="0" name=""/>
        <dsp:cNvSpPr/>
      </dsp:nvSpPr>
      <dsp:spPr>
        <a:xfrm>
          <a:off x="3808000" y="1632134"/>
          <a:ext cx="390910" cy="25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1"/>
              </a:lnTo>
              <a:lnTo>
                <a:pt x="390910" y="25494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E6341-C02D-5746-A002-1C6356EEF913}">
      <dsp:nvSpPr>
        <dsp:cNvPr id="0" name=""/>
        <dsp:cNvSpPr/>
      </dsp:nvSpPr>
      <dsp:spPr>
        <a:xfrm>
          <a:off x="3293868" y="1028772"/>
          <a:ext cx="514132" cy="178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229"/>
              </a:lnTo>
              <a:lnTo>
                <a:pt x="514132" y="89229"/>
              </a:lnTo>
              <a:lnTo>
                <a:pt x="514132" y="17845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CE687-1650-1843-8E73-4A5FC11FB91A}">
      <dsp:nvSpPr>
        <dsp:cNvPr id="0" name=""/>
        <dsp:cNvSpPr/>
      </dsp:nvSpPr>
      <dsp:spPr>
        <a:xfrm>
          <a:off x="2779735" y="1632134"/>
          <a:ext cx="390910" cy="1461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665"/>
              </a:lnTo>
              <a:lnTo>
                <a:pt x="390910" y="146166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6C953-0273-C14F-9B1E-7DA2D97819CE}">
      <dsp:nvSpPr>
        <dsp:cNvPr id="0" name=""/>
        <dsp:cNvSpPr/>
      </dsp:nvSpPr>
      <dsp:spPr>
        <a:xfrm>
          <a:off x="2779735" y="1632134"/>
          <a:ext cx="390910" cy="8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8303"/>
              </a:lnTo>
              <a:lnTo>
                <a:pt x="390910" y="8583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EEF35-A403-C54C-8D54-2AEF5D1FFB00}">
      <dsp:nvSpPr>
        <dsp:cNvPr id="0" name=""/>
        <dsp:cNvSpPr/>
      </dsp:nvSpPr>
      <dsp:spPr>
        <a:xfrm>
          <a:off x="2779735" y="1632134"/>
          <a:ext cx="390910" cy="25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1"/>
              </a:lnTo>
              <a:lnTo>
                <a:pt x="390910" y="25494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AA11B-0D84-F946-9DB2-EF0DCCC5FE2B}">
      <dsp:nvSpPr>
        <dsp:cNvPr id="0" name=""/>
        <dsp:cNvSpPr/>
      </dsp:nvSpPr>
      <dsp:spPr>
        <a:xfrm>
          <a:off x="2779735" y="1028772"/>
          <a:ext cx="514132" cy="178459"/>
        </a:xfrm>
        <a:custGeom>
          <a:avLst/>
          <a:gdLst/>
          <a:ahLst/>
          <a:cxnLst/>
          <a:rect l="0" t="0" r="0" b="0"/>
          <a:pathLst>
            <a:path>
              <a:moveTo>
                <a:pt x="514132" y="0"/>
              </a:moveTo>
              <a:lnTo>
                <a:pt x="514132" y="89229"/>
              </a:lnTo>
              <a:lnTo>
                <a:pt x="0" y="89229"/>
              </a:lnTo>
              <a:lnTo>
                <a:pt x="0" y="17845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ED3A0-BB73-D54C-8E8B-F4B6574A63B6}">
      <dsp:nvSpPr>
        <dsp:cNvPr id="0" name=""/>
        <dsp:cNvSpPr/>
      </dsp:nvSpPr>
      <dsp:spPr>
        <a:xfrm>
          <a:off x="1751471" y="1632134"/>
          <a:ext cx="390910" cy="2668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8389"/>
              </a:lnTo>
              <a:lnTo>
                <a:pt x="390910" y="26683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996F0-4469-AA49-B12B-5440ABECEF76}">
      <dsp:nvSpPr>
        <dsp:cNvPr id="0" name=""/>
        <dsp:cNvSpPr/>
      </dsp:nvSpPr>
      <dsp:spPr>
        <a:xfrm>
          <a:off x="1751471" y="1632134"/>
          <a:ext cx="390910" cy="2065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5027"/>
              </a:lnTo>
              <a:lnTo>
                <a:pt x="390910" y="20650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A8E9D-8501-F14A-8A1E-8B08EACA1BF2}">
      <dsp:nvSpPr>
        <dsp:cNvPr id="0" name=""/>
        <dsp:cNvSpPr/>
      </dsp:nvSpPr>
      <dsp:spPr>
        <a:xfrm>
          <a:off x="1751471" y="1632134"/>
          <a:ext cx="390910" cy="1461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665"/>
              </a:lnTo>
              <a:lnTo>
                <a:pt x="390910" y="146166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945F7-DE61-D249-804C-1ADB5FA55845}">
      <dsp:nvSpPr>
        <dsp:cNvPr id="0" name=""/>
        <dsp:cNvSpPr/>
      </dsp:nvSpPr>
      <dsp:spPr>
        <a:xfrm>
          <a:off x="1751471" y="1632134"/>
          <a:ext cx="390910" cy="858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8303"/>
              </a:lnTo>
              <a:lnTo>
                <a:pt x="390910" y="8583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FDA77-60CF-8347-A05F-5C5277D94540}">
      <dsp:nvSpPr>
        <dsp:cNvPr id="0" name=""/>
        <dsp:cNvSpPr/>
      </dsp:nvSpPr>
      <dsp:spPr>
        <a:xfrm>
          <a:off x="1751471" y="1632134"/>
          <a:ext cx="390910" cy="25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1"/>
              </a:lnTo>
              <a:lnTo>
                <a:pt x="390910" y="25494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EE1FA-50E2-9F49-8C5D-396C975359DF}">
      <dsp:nvSpPr>
        <dsp:cNvPr id="0" name=""/>
        <dsp:cNvSpPr/>
      </dsp:nvSpPr>
      <dsp:spPr>
        <a:xfrm>
          <a:off x="1751471" y="1028772"/>
          <a:ext cx="1542397" cy="178459"/>
        </a:xfrm>
        <a:custGeom>
          <a:avLst/>
          <a:gdLst/>
          <a:ahLst/>
          <a:cxnLst/>
          <a:rect l="0" t="0" r="0" b="0"/>
          <a:pathLst>
            <a:path>
              <a:moveTo>
                <a:pt x="1542397" y="0"/>
              </a:moveTo>
              <a:lnTo>
                <a:pt x="1542397" y="89229"/>
              </a:lnTo>
              <a:lnTo>
                <a:pt x="0" y="89229"/>
              </a:lnTo>
              <a:lnTo>
                <a:pt x="0" y="17845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6692DE-849F-5244-AC31-79C1954E2CC3}">
      <dsp:nvSpPr>
        <dsp:cNvPr id="0" name=""/>
        <dsp:cNvSpPr/>
      </dsp:nvSpPr>
      <dsp:spPr>
        <a:xfrm>
          <a:off x="3293868" y="425410"/>
          <a:ext cx="1028264" cy="178459"/>
        </a:xfrm>
        <a:custGeom>
          <a:avLst/>
          <a:gdLst/>
          <a:ahLst/>
          <a:cxnLst/>
          <a:rect l="0" t="0" r="0" b="0"/>
          <a:pathLst>
            <a:path>
              <a:moveTo>
                <a:pt x="1028264" y="0"/>
              </a:moveTo>
              <a:lnTo>
                <a:pt x="1028264" y="89229"/>
              </a:lnTo>
              <a:lnTo>
                <a:pt x="0" y="89229"/>
              </a:lnTo>
              <a:lnTo>
                <a:pt x="0" y="1784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9B81E-2528-9B4F-806F-F5A71CF3BC28}">
      <dsp:nvSpPr>
        <dsp:cNvPr id="0" name=""/>
        <dsp:cNvSpPr/>
      </dsp:nvSpPr>
      <dsp:spPr>
        <a:xfrm>
          <a:off x="4109681" y="507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695A-40A4-084F-9FEB-E2E7C9CA9961}">
      <dsp:nvSpPr>
        <dsp:cNvPr id="0" name=""/>
        <dsp:cNvSpPr/>
      </dsp:nvSpPr>
      <dsp:spPr>
        <a:xfrm>
          <a:off x="4109681" y="507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274AE-1A96-D04C-81A6-0E9CAD9F6AAB}">
      <dsp:nvSpPr>
        <dsp:cNvPr id="0" name=""/>
        <dsp:cNvSpPr/>
      </dsp:nvSpPr>
      <dsp:spPr>
        <a:xfrm>
          <a:off x="3897230" y="76990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>
              <a:solidFill>
                <a:schemeClr val="bg2">
                  <a:lumMod val="75000"/>
                </a:schemeClr>
              </a:solidFill>
            </a:rPr>
            <a:t>New</a:t>
          </a: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 </a:t>
          </a:r>
          <a:r>
            <a:rPr lang="en-US" altLang="zh-CN" sz="1100" kern="1200" dirty="0" err="1" smtClean="0">
              <a:solidFill>
                <a:schemeClr val="bg2">
                  <a:lumMod val="75000"/>
                </a:schemeClr>
              </a:solidFill>
            </a:rPr>
            <a:t>SuperID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897230" y="76990"/>
        <a:ext cx="849805" cy="271937"/>
      </dsp:txXfrm>
    </dsp:sp>
    <dsp:sp modelId="{E27EF4D0-BEB1-754D-A4CD-F4B9A96BE28E}">
      <dsp:nvSpPr>
        <dsp:cNvPr id="0" name=""/>
        <dsp:cNvSpPr/>
      </dsp:nvSpPr>
      <dsp:spPr>
        <a:xfrm>
          <a:off x="3081416" y="603869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F85AB-13F5-0C47-81A2-AE9A9F76A9CC}">
      <dsp:nvSpPr>
        <dsp:cNvPr id="0" name=""/>
        <dsp:cNvSpPr/>
      </dsp:nvSpPr>
      <dsp:spPr>
        <a:xfrm>
          <a:off x="3081416" y="603869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C223D-6288-4F4A-9D45-806EA42D5955}">
      <dsp:nvSpPr>
        <dsp:cNvPr id="0" name=""/>
        <dsp:cNvSpPr/>
      </dsp:nvSpPr>
      <dsp:spPr>
        <a:xfrm>
          <a:off x="2868965" y="680352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事务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868965" y="680352"/>
        <a:ext cx="849805" cy="271937"/>
      </dsp:txXfrm>
    </dsp:sp>
    <dsp:sp modelId="{E1C55B63-7795-314A-A506-44D4AC362297}">
      <dsp:nvSpPr>
        <dsp:cNvPr id="0" name=""/>
        <dsp:cNvSpPr/>
      </dsp:nvSpPr>
      <dsp:spPr>
        <a:xfrm>
          <a:off x="1539019" y="120723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BF7C9-678D-4341-A66B-AB33807EA39C}">
      <dsp:nvSpPr>
        <dsp:cNvPr id="0" name=""/>
        <dsp:cNvSpPr/>
      </dsp:nvSpPr>
      <dsp:spPr>
        <a:xfrm>
          <a:off x="1539019" y="120723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64FFC-D4C7-E643-9379-FB2DDC576521}">
      <dsp:nvSpPr>
        <dsp:cNvPr id="0" name=""/>
        <dsp:cNvSpPr/>
      </dsp:nvSpPr>
      <dsp:spPr>
        <a:xfrm>
          <a:off x="1326568" y="1283714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事务树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326568" y="1283714"/>
        <a:ext cx="849805" cy="271937"/>
      </dsp:txXfrm>
    </dsp:sp>
    <dsp:sp modelId="{11C179DD-BC01-A645-9172-F95D0F513008}">
      <dsp:nvSpPr>
        <dsp:cNvPr id="0" name=""/>
        <dsp:cNvSpPr/>
      </dsp:nvSpPr>
      <dsp:spPr>
        <a:xfrm>
          <a:off x="2091393" y="1810593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533A4-1B43-4947-9B1F-A57CE310ACAF}">
      <dsp:nvSpPr>
        <dsp:cNvPr id="0" name=""/>
        <dsp:cNvSpPr/>
      </dsp:nvSpPr>
      <dsp:spPr>
        <a:xfrm>
          <a:off x="2091393" y="1810593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C402C-D53A-3741-A5B8-A217308E4279}">
      <dsp:nvSpPr>
        <dsp:cNvPr id="0" name=""/>
        <dsp:cNvSpPr/>
      </dsp:nvSpPr>
      <dsp:spPr>
        <a:xfrm>
          <a:off x="1878941" y="1887076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公告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1887076"/>
        <a:ext cx="849805" cy="271937"/>
      </dsp:txXfrm>
    </dsp:sp>
    <dsp:sp modelId="{189CD2F5-F8CF-844C-92CA-C3667A8E626D}">
      <dsp:nvSpPr>
        <dsp:cNvPr id="0" name=""/>
        <dsp:cNvSpPr/>
      </dsp:nvSpPr>
      <dsp:spPr>
        <a:xfrm>
          <a:off x="2091393" y="2413955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47ABE-C794-4545-9875-19BDA23552DC}">
      <dsp:nvSpPr>
        <dsp:cNvPr id="0" name=""/>
        <dsp:cNvSpPr/>
      </dsp:nvSpPr>
      <dsp:spPr>
        <a:xfrm>
          <a:off x="2091393" y="2413955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4274A2-0FBC-1E43-AA06-750DF5B18358}">
      <dsp:nvSpPr>
        <dsp:cNvPr id="0" name=""/>
        <dsp:cNvSpPr/>
      </dsp:nvSpPr>
      <dsp:spPr>
        <a:xfrm>
          <a:off x="1878941" y="2490438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任务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2490438"/>
        <a:ext cx="849805" cy="271937"/>
      </dsp:txXfrm>
    </dsp:sp>
    <dsp:sp modelId="{8201286A-6B4E-0D4C-825A-74E5DF07207D}">
      <dsp:nvSpPr>
        <dsp:cNvPr id="0" name=""/>
        <dsp:cNvSpPr/>
      </dsp:nvSpPr>
      <dsp:spPr>
        <a:xfrm>
          <a:off x="2091393" y="3017317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5EAF8-74C0-644C-B99D-D14288106A77}">
      <dsp:nvSpPr>
        <dsp:cNvPr id="0" name=""/>
        <dsp:cNvSpPr/>
      </dsp:nvSpPr>
      <dsp:spPr>
        <a:xfrm>
          <a:off x="2091393" y="3017317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E805-69C2-D940-BA2A-B606460117AD}">
      <dsp:nvSpPr>
        <dsp:cNvPr id="0" name=""/>
        <dsp:cNvSpPr/>
      </dsp:nvSpPr>
      <dsp:spPr>
        <a:xfrm>
          <a:off x="1878941" y="3093800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文件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3093800"/>
        <a:ext cx="849805" cy="271937"/>
      </dsp:txXfrm>
    </dsp:sp>
    <dsp:sp modelId="{C7F96DCD-C4FA-5842-8E7B-B2E057A88B2F}">
      <dsp:nvSpPr>
        <dsp:cNvPr id="0" name=""/>
        <dsp:cNvSpPr/>
      </dsp:nvSpPr>
      <dsp:spPr>
        <a:xfrm>
          <a:off x="2091393" y="3620679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38AE9-073A-DC4A-A3CC-DFC8FDD134A3}">
      <dsp:nvSpPr>
        <dsp:cNvPr id="0" name=""/>
        <dsp:cNvSpPr/>
      </dsp:nvSpPr>
      <dsp:spPr>
        <a:xfrm>
          <a:off x="2091393" y="3620679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3F73E-0DFA-684C-923B-9AE79E0B0CE5}">
      <dsp:nvSpPr>
        <dsp:cNvPr id="0" name=""/>
        <dsp:cNvSpPr/>
      </dsp:nvSpPr>
      <dsp:spPr>
        <a:xfrm>
          <a:off x="1878941" y="3697161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交易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3697161"/>
        <a:ext cx="849805" cy="271937"/>
      </dsp:txXfrm>
    </dsp:sp>
    <dsp:sp modelId="{5D0765E4-CCA7-DA4F-A5A5-D36BD572E185}">
      <dsp:nvSpPr>
        <dsp:cNvPr id="0" name=""/>
        <dsp:cNvSpPr/>
      </dsp:nvSpPr>
      <dsp:spPr>
        <a:xfrm>
          <a:off x="2091393" y="422404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3E0B8-716C-E74F-A92C-A66178DD2A14}">
      <dsp:nvSpPr>
        <dsp:cNvPr id="0" name=""/>
        <dsp:cNvSpPr/>
      </dsp:nvSpPr>
      <dsp:spPr>
        <a:xfrm>
          <a:off x="2091393" y="422404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271CF-D267-864C-AB29-523D947290A0}">
      <dsp:nvSpPr>
        <dsp:cNvPr id="0" name=""/>
        <dsp:cNvSpPr/>
      </dsp:nvSpPr>
      <dsp:spPr>
        <a:xfrm>
          <a:off x="1878941" y="4300523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合同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78941" y="4300523"/>
        <a:ext cx="849805" cy="271937"/>
      </dsp:txXfrm>
    </dsp:sp>
    <dsp:sp modelId="{51CC7F4F-95F0-F54C-9539-2B8AC2AD1B0A}">
      <dsp:nvSpPr>
        <dsp:cNvPr id="0" name=""/>
        <dsp:cNvSpPr/>
      </dsp:nvSpPr>
      <dsp:spPr>
        <a:xfrm>
          <a:off x="2567284" y="120723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C1F7E-E84E-A94F-A906-67F1B6C09027}">
      <dsp:nvSpPr>
        <dsp:cNvPr id="0" name=""/>
        <dsp:cNvSpPr/>
      </dsp:nvSpPr>
      <dsp:spPr>
        <a:xfrm>
          <a:off x="2567284" y="120723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CCDAB-14CB-8B4E-AD78-CB758FD38178}">
      <dsp:nvSpPr>
        <dsp:cNvPr id="0" name=""/>
        <dsp:cNvSpPr/>
      </dsp:nvSpPr>
      <dsp:spPr>
        <a:xfrm>
          <a:off x="2354833" y="1283714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人力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354833" y="1283714"/>
        <a:ext cx="849805" cy="271937"/>
      </dsp:txXfrm>
    </dsp:sp>
    <dsp:sp modelId="{5D94DC00-D5C8-1A44-A957-A151494D21D3}">
      <dsp:nvSpPr>
        <dsp:cNvPr id="0" name=""/>
        <dsp:cNvSpPr/>
      </dsp:nvSpPr>
      <dsp:spPr>
        <a:xfrm>
          <a:off x="3119658" y="1810593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9BC71-356E-4441-A75A-61000E852D7D}">
      <dsp:nvSpPr>
        <dsp:cNvPr id="0" name=""/>
        <dsp:cNvSpPr/>
      </dsp:nvSpPr>
      <dsp:spPr>
        <a:xfrm>
          <a:off x="3119658" y="1810593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1C1CF7-1CFE-334E-A6E7-1313FB95ABDC}">
      <dsp:nvSpPr>
        <dsp:cNvPr id="0" name=""/>
        <dsp:cNvSpPr/>
      </dsp:nvSpPr>
      <dsp:spPr>
        <a:xfrm>
          <a:off x="2907206" y="1887076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角色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907206" y="1887076"/>
        <a:ext cx="849805" cy="271937"/>
      </dsp:txXfrm>
    </dsp:sp>
    <dsp:sp modelId="{E1806519-11CE-9D46-8EA7-975FE8B387A7}">
      <dsp:nvSpPr>
        <dsp:cNvPr id="0" name=""/>
        <dsp:cNvSpPr/>
      </dsp:nvSpPr>
      <dsp:spPr>
        <a:xfrm>
          <a:off x="3119658" y="2413955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D6A13B-23F1-4342-8DC9-B9DA46D47984}">
      <dsp:nvSpPr>
        <dsp:cNvPr id="0" name=""/>
        <dsp:cNvSpPr/>
      </dsp:nvSpPr>
      <dsp:spPr>
        <a:xfrm>
          <a:off x="3119658" y="2413955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830AA-AB1B-FC49-89DB-5F24611F0346}">
      <dsp:nvSpPr>
        <dsp:cNvPr id="0" name=""/>
        <dsp:cNvSpPr/>
      </dsp:nvSpPr>
      <dsp:spPr>
        <a:xfrm>
          <a:off x="2907206" y="2490438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盟友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907206" y="2490438"/>
        <a:ext cx="849805" cy="271937"/>
      </dsp:txXfrm>
    </dsp:sp>
    <dsp:sp modelId="{9626BB18-75DE-604A-8090-8170611A4E52}">
      <dsp:nvSpPr>
        <dsp:cNvPr id="0" name=""/>
        <dsp:cNvSpPr/>
      </dsp:nvSpPr>
      <dsp:spPr>
        <a:xfrm>
          <a:off x="3119658" y="3017317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7499A-B6B5-8E4C-A245-160C95CD38C7}">
      <dsp:nvSpPr>
        <dsp:cNvPr id="0" name=""/>
        <dsp:cNvSpPr/>
      </dsp:nvSpPr>
      <dsp:spPr>
        <a:xfrm>
          <a:off x="3119658" y="3017317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2EB0A9-DBC9-B94F-94A1-11592D195FF9}">
      <dsp:nvSpPr>
        <dsp:cNvPr id="0" name=""/>
        <dsp:cNvSpPr/>
      </dsp:nvSpPr>
      <dsp:spPr>
        <a:xfrm>
          <a:off x="2907206" y="3093800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主事务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907206" y="3093800"/>
        <a:ext cx="849805" cy="271937"/>
      </dsp:txXfrm>
    </dsp:sp>
    <dsp:sp modelId="{2E667610-3613-DD4B-ABE9-82FDE6F36318}">
      <dsp:nvSpPr>
        <dsp:cNvPr id="0" name=""/>
        <dsp:cNvSpPr/>
      </dsp:nvSpPr>
      <dsp:spPr>
        <a:xfrm>
          <a:off x="3595549" y="120723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234787-065E-F64C-A9A4-DBD4582E9B14}">
      <dsp:nvSpPr>
        <dsp:cNvPr id="0" name=""/>
        <dsp:cNvSpPr/>
      </dsp:nvSpPr>
      <dsp:spPr>
        <a:xfrm>
          <a:off x="3595549" y="120723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7AD2C-88DB-F841-BC51-4057F528DEE1}">
      <dsp:nvSpPr>
        <dsp:cNvPr id="0" name=""/>
        <dsp:cNvSpPr/>
      </dsp:nvSpPr>
      <dsp:spPr>
        <a:xfrm>
          <a:off x="3383097" y="1283714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物力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383097" y="1283714"/>
        <a:ext cx="849805" cy="271937"/>
      </dsp:txXfrm>
    </dsp:sp>
    <dsp:sp modelId="{11390905-0839-464F-9ACF-584CDE64DACF}">
      <dsp:nvSpPr>
        <dsp:cNvPr id="0" name=""/>
        <dsp:cNvSpPr/>
      </dsp:nvSpPr>
      <dsp:spPr>
        <a:xfrm>
          <a:off x="4147922" y="1810593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2F853-2959-CB47-ACD7-FA80A4539DAF}">
      <dsp:nvSpPr>
        <dsp:cNvPr id="0" name=""/>
        <dsp:cNvSpPr/>
      </dsp:nvSpPr>
      <dsp:spPr>
        <a:xfrm>
          <a:off x="4147922" y="1810593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7D431-7530-0C4F-9729-FC1EB36546F8}">
      <dsp:nvSpPr>
        <dsp:cNvPr id="0" name=""/>
        <dsp:cNvSpPr/>
      </dsp:nvSpPr>
      <dsp:spPr>
        <a:xfrm>
          <a:off x="3935471" y="1887076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物资库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935471" y="1887076"/>
        <a:ext cx="849805" cy="271937"/>
      </dsp:txXfrm>
    </dsp:sp>
    <dsp:sp modelId="{59FC1C97-9D94-CB46-A20D-C1CBB7114B23}">
      <dsp:nvSpPr>
        <dsp:cNvPr id="0" name=""/>
        <dsp:cNvSpPr/>
      </dsp:nvSpPr>
      <dsp:spPr>
        <a:xfrm>
          <a:off x="4147922" y="2413955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B2660-BB8C-6A42-B86E-EFE4D3051CFF}">
      <dsp:nvSpPr>
        <dsp:cNvPr id="0" name=""/>
        <dsp:cNvSpPr/>
      </dsp:nvSpPr>
      <dsp:spPr>
        <a:xfrm>
          <a:off x="4147922" y="2413955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E69D4-F388-5444-B71C-A5027FA22B9F}">
      <dsp:nvSpPr>
        <dsp:cNvPr id="0" name=""/>
        <dsp:cNvSpPr/>
      </dsp:nvSpPr>
      <dsp:spPr>
        <a:xfrm>
          <a:off x="3935471" y="2490438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核销库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935471" y="2490438"/>
        <a:ext cx="849805" cy="271937"/>
      </dsp:txXfrm>
    </dsp:sp>
    <dsp:sp modelId="{A11EB146-E685-9640-897D-32440EF7993D}">
      <dsp:nvSpPr>
        <dsp:cNvPr id="0" name=""/>
        <dsp:cNvSpPr/>
      </dsp:nvSpPr>
      <dsp:spPr>
        <a:xfrm>
          <a:off x="4623813" y="1207231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C22FB-D8AC-1142-A779-5718641CFAB8}">
      <dsp:nvSpPr>
        <dsp:cNvPr id="0" name=""/>
        <dsp:cNvSpPr/>
      </dsp:nvSpPr>
      <dsp:spPr>
        <a:xfrm>
          <a:off x="4623813" y="1207231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0B94D-5CA3-7945-A578-7E9F4A91E373}">
      <dsp:nvSpPr>
        <dsp:cNvPr id="0" name=""/>
        <dsp:cNvSpPr/>
      </dsp:nvSpPr>
      <dsp:spPr>
        <a:xfrm>
          <a:off x="4411362" y="1283714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财力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411362" y="1283714"/>
        <a:ext cx="849805" cy="271937"/>
      </dsp:txXfrm>
    </dsp:sp>
    <dsp:sp modelId="{44DF0E19-00E9-F94D-9C7D-FD514FD9E580}">
      <dsp:nvSpPr>
        <dsp:cNvPr id="0" name=""/>
        <dsp:cNvSpPr/>
      </dsp:nvSpPr>
      <dsp:spPr>
        <a:xfrm>
          <a:off x="5176187" y="1810593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991AF-004D-FA47-B61C-24B70583BADC}">
      <dsp:nvSpPr>
        <dsp:cNvPr id="0" name=""/>
        <dsp:cNvSpPr/>
      </dsp:nvSpPr>
      <dsp:spPr>
        <a:xfrm>
          <a:off x="5176187" y="1810593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2DCE5-A695-8949-BEA9-0D5CA6B9145D}">
      <dsp:nvSpPr>
        <dsp:cNvPr id="0" name=""/>
        <dsp:cNvSpPr/>
      </dsp:nvSpPr>
      <dsp:spPr>
        <a:xfrm>
          <a:off x="4963736" y="1887076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solidFill>
                <a:schemeClr val="bg2">
                  <a:lumMod val="75000"/>
                </a:schemeClr>
              </a:solidFill>
            </a:rPr>
            <a:t>资金库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963736" y="1887076"/>
        <a:ext cx="849805" cy="271937"/>
      </dsp:txXfrm>
    </dsp:sp>
    <dsp:sp modelId="{A88BBBEB-D64C-BE49-BDD8-72EFEE8672DE}">
      <dsp:nvSpPr>
        <dsp:cNvPr id="0" name=""/>
        <dsp:cNvSpPr/>
      </dsp:nvSpPr>
      <dsp:spPr>
        <a:xfrm>
          <a:off x="4109681" y="603869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61781-8409-CD45-B0ED-455928B08E33}">
      <dsp:nvSpPr>
        <dsp:cNvPr id="0" name=""/>
        <dsp:cNvSpPr/>
      </dsp:nvSpPr>
      <dsp:spPr>
        <a:xfrm>
          <a:off x="4109681" y="603869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6B4F3-8B1E-B149-BD21-49839F0976A1}">
      <dsp:nvSpPr>
        <dsp:cNvPr id="0" name=""/>
        <dsp:cNvSpPr/>
      </dsp:nvSpPr>
      <dsp:spPr>
        <a:xfrm>
          <a:off x="3897230" y="680352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盟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897230" y="680352"/>
        <a:ext cx="849805" cy="271937"/>
      </dsp:txXfrm>
    </dsp:sp>
    <dsp:sp modelId="{4ECB94FA-908E-264B-A42A-847C681678A1}">
      <dsp:nvSpPr>
        <dsp:cNvPr id="0" name=""/>
        <dsp:cNvSpPr/>
      </dsp:nvSpPr>
      <dsp:spPr>
        <a:xfrm>
          <a:off x="5137946" y="603869"/>
          <a:ext cx="424902" cy="424902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B0ED1-5F6C-D242-8FFA-6083FCBE04B1}">
      <dsp:nvSpPr>
        <dsp:cNvPr id="0" name=""/>
        <dsp:cNvSpPr/>
      </dsp:nvSpPr>
      <dsp:spPr>
        <a:xfrm>
          <a:off x="5137946" y="603869"/>
          <a:ext cx="424902" cy="424902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64320-860C-A440-AE29-653F285E98CC}">
      <dsp:nvSpPr>
        <dsp:cNvPr id="0" name=""/>
        <dsp:cNvSpPr/>
      </dsp:nvSpPr>
      <dsp:spPr>
        <a:xfrm>
          <a:off x="4925494" y="680352"/>
          <a:ext cx="849805" cy="27193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2">
                  <a:lumMod val="75000"/>
                </a:schemeClr>
              </a:solidFill>
            </a:rPr>
            <a:t>我的</a:t>
          </a:r>
          <a:endParaRPr lang="zh-CN" altLang="en-US" sz="11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925494" y="680352"/>
        <a:ext cx="849805" cy="27193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CD928-2C0C-DE49-832D-F673A9473B2A}">
      <dsp:nvSpPr>
        <dsp:cNvPr id="0" name=""/>
        <dsp:cNvSpPr/>
      </dsp:nvSpPr>
      <dsp:spPr>
        <a:xfrm>
          <a:off x="4071732" y="389607"/>
          <a:ext cx="322680" cy="785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5319"/>
              </a:lnTo>
              <a:lnTo>
                <a:pt x="322680" y="78531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8A9F5-7E3B-084F-A1EF-9C61FA6271F8}">
      <dsp:nvSpPr>
        <dsp:cNvPr id="0" name=""/>
        <dsp:cNvSpPr/>
      </dsp:nvSpPr>
      <dsp:spPr>
        <a:xfrm>
          <a:off x="3749052" y="389607"/>
          <a:ext cx="322680" cy="785319"/>
        </a:xfrm>
        <a:custGeom>
          <a:avLst/>
          <a:gdLst/>
          <a:ahLst/>
          <a:cxnLst/>
          <a:rect l="0" t="0" r="0" b="0"/>
          <a:pathLst>
            <a:path>
              <a:moveTo>
                <a:pt x="322680" y="0"/>
              </a:moveTo>
              <a:lnTo>
                <a:pt x="322680" y="785319"/>
              </a:lnTo>
              <a:lnTo>
                <a:pt x="0" y="78531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047E8-2976-CB4D-8B92-5E345C3E81F1}">
      <dsp:nvSpPr>
        <dsp:cNvPr id="0" name=""/>
        <dsp:cNvSpPr/>
      </dsp:nvSpPr>
      <dsp:spPr>
        <a:xfrm>
          <a:off x="4071732" y="389607"/>
          <a:ext cx="322680" cy="23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263"/>
              </a:lnTo>
              <a:lnTo>
                <a:pt x="322680" y="23326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63603-CD70-AF4C-8986-7686CB6F037A}">
      <dsp:nvSpPr>
        <dsp:cNvPr id="0" name=""/>
        <dsp:cNvSpPr/>
      </dsp:nvSpPr>
      <dsp:spPr>
        <a:xfrm>
          <a:off x="3749052" y="389607"/>
          <a:ext cx="322680" cy="233263"/>
        </a:xfrm>
        <a:custGeom>
          <a:avLst/>
          <a:gdLst/>
          <a:ahLst/>
          <a:cxnLst/>
          <a:rect l="0" t="0" r="0" b="0"/>
          <a:pathLst>
            <a:path>
              <a:moveTo>
                <a:pt x="322680" y="0"/>
              </a:moveTo>
              <a:lnTo>
                <a:pt x="322680" y="233263"/>
              </a:lnTo>
              <a:lnTo>
                <a:pt x="0" y="23326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B253D-99BD-6B4B-A700-6BA78135B9CC}">
      <dsp:nvSpPr>
        <dsp:cNvPr id="0" name=""/>
        <dsp:cNvSpPr/>
      </dsp:nvSpPr>
      <dsp:spPr>
        <a:xfrm>
          <a:off x="4071732" y="389607"/>
          <a:ext cx="940828" cy="1267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754"/>
              </a:lnTo>
              <a:lnTo>
                <a:pt x="940828" y="1185754"/>
              </a:lnTo>
              <a:lnTo>
                <a:pt x="940828" y="126739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D680E-A3B1-5245-A84A-597B6CF215B7}">
      <dsp:nvSpPr>
        <dsp:cNvPr id="0" name=""/>
        <dsp:cNvSpPr/>
      </dsp:nvSpPr>
      <dsp:spPr>
        <a:xfrm>
          <a:off x="4026012" y="389607"/>
          <a:ext cx="91440" cy="12673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6739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4B8EF-ED32-1B49-ADF0-044E86D80043}">
      <dsp:nvSpPr>
        <dsp:cNvPr id="0" name=""/>
        <dsp:cNvSpPr/>
      </dsp:nvSpPr>
      <dsp:spPr>
        <a:xfrm>
          <a:off x="4542146" y="2597831"/>
          <a:ext cx="357670" cy="23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263"/>
              </a:lnTo>
              <a:lnTo>
                <a:pt x="357670" y="23326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85C1-D8BC-FB4D-88CF-08AE2E8DAC2A}">
      <dsp:nvSpPr>
        <dsp:cNvPr id="0" name=""/>
        <dsp:cNvSpPr/>
      </dsp:nvSpPr>
      <dsp:spPr>
        <a:xfrm>
          <a:off x="3130904" y="2045775"/>
          <a:ext cx="1411242" cy="163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42"/>
              </a:lnTo>
              <a:lnTo>
                <a:pt x="1411242" y="81642"/>
              </a:lnTo>
              <a:lnTo>
                <a:pt x="1411242" y="16328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6A620-50FC-5C43-8592-98EFB9FBBECD}">
      <dsp:nvSpPr>
        <dsp:cNvPr id="0" name=""/>
        <dsp:cNvSpPr/>
      </dsp:nvSpPr>
      <dsp:spPr>
        <a:xfrm>
          <a:off x="3601318" y="2597831"/>
          <a:ext cx="357670" cy="785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5319"/>
              </a:lnTo>
              <a:lnTo>
                <a:pt x="357670" y="7853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67726-611C-5043-86F3-6B93B3CA817D}">
      <dsp:nvSpPr>
        <dsp:cNvPr id="0" name=""/>
        <dsp:cNvSpPr/>
      </dsp:nvSpPr>
      <dsp:spPr>
        <a:xfrm>
          <a:off x="3601318" y="2597831"/>
          <a:ext cx="357670" cy="23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263"/>
              </a:lnTo>
              <a:lnTo>
                <a:pt x="357670" y="23326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E6341-C02D-5746-A002-1C6356EEF913}">
      <dsp:nvSpPr>
        <dsp:cNvPr id="0" name=""/>
        <dsp:cNvSpPr/>
      </dsp:nvSpPr>
      <dsp:spPr>
        <a:xfrm>
          <a:off x="3130904" y="2045775"/>
          <a:ext cx="470414" cy="163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42"/>
              </a:lnTo>
              <a:lnTo>
                <a:pt x="470414" y="81642"/>
              </a:lnTo>
              <a:lnTo>
                <a:pt x="470414" y="16328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CE687-1650-1843-8E73-4A5FC11FB91A}">
      <dsp:nvSpPr>
        <dsp:cNvPr id="0" name=""/>
        <dsp:cNvSpPr/>
      </dsp:nvSpPr>
      <dsp:spPr>
        <a:xfrm>
          <a:off x="2660490" y="2597831"/>
          <a:ext cx="357670" cy="1337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7375"/>
              </a:lnTo>
              <a:lnTo>
                <a:pt x="357670" y="13373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6C953-0273-C14F-9B1E-7DA2D97819CE}">
      <dsp:nvSpPr>
        <dsp:cNvPr id="0" name=""/>
        <dsp:cNvSpPr/>
      </dsp:nvSpPr>
      <dsp:spPr>
        <a:xfrm>
          <a:off x="2660490" y="2597831"/>
          <a:ext cx="357670" cy="785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5319"/>
              </a:lnTo>
              <a:lnTo>
                <a:pt x="357670" y="7853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EEF35-A403-C54C-8D54-2AEF5D1FFB00}">
      <dsp:nvSpPr>
        <dsp:cNvPr id="0" name=""/>
        <dsp:cNvSpPr/>
      </dsp:nvSpPr>
      <dsp:spPr>
        <a:xfrm>
          <a:off x="2660490" y="2597831"/>
          <a:ext cx="357670" cy="23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263"/>
              </a:lnTo>
              <a:lnTo>
                <a:pt x="357670" y="23326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AA11B-0D84-F946-9DB2-EF0DCCC5FE2B}">
      <dsp:nvSpPr>
        <dsp:cNvPr id="0" name=""/>
        <dsp:cNvSpPr/>
      </dsp:nvSpPr>
      <dsp:spPr>
        <a:xfrm>
          <a:off x="2660490" y="2045775"/>
          <a:ext cx="470414" cy="163284"/>
        </a:xfrm>
        <a:custGeom>
          <a:avLst/>
          <a:gdLst/>
          <a:ahLst/>
          <a:cxnLst/>
          <a:rect l="0" t="0" r="0" b="0"/>
          <a:pathLst>
            <a:path>
              <a:moveTo>
                <a:pt x="470414" y="0"/>
              </a:moveTo>
              <a:lnTo>
                <a:pt x="470414" y="81642"/>
              </a:lnTo>
              <a:lnTo>
                <a:pt x="0" y="81642"/>
              </a:lnTo>
              <a:lnTo>
                <a:pt x="0" y="16328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ED3A0-BB73-D54C-8E8B-F4B6574A63B6}">
      <dsp:nvSpPr>
        <dsp:cNvPr id="0" name=""/>
        <dsp:cNvSpPr/>
      </dsp:nvSpPr>
      <dsp:spPr>
        <a:xfrm>
          <a:off x="1719662" y="2597831"/>
          <a:ext cx="357670" cy="2441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1487"/>
              </a:lnTo>
              <a:lnTo>
                <a:pt x="357670" y="244148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996F0-4469-AA49-B12B-5440ABECEF76}">
      <dsp:nvSpPr>
        <dsp:cNvPr id="0" name=""/>
        <dsp:cNvSpPr/>
      </dsp:nvSpPr>
      <dsp:spPr>
        <a:xfrm>
          <a:off x="1719662" y="2597831"/>
          <a:ext cx="357670" cy="1889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9431"/>
              </a:lnTo>
              <a:lnTo>
                <a:pt x="357670" y="188943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A8E9D-8501-F14A-8A1E-8B08EACA1BF2}">
      <dsp:nvSpPr>
        <dsp:cNvPr id="0" name=""/>
        <dsp:cNvSpPr/>
      </dsp:nvSpPr>
      <dsp:spPr>
        <a:xfrm>
          <a:off x="1719662" y="2597831"/>
          <a:ext cx="357670" cy="1337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7375"/>
              </a:lnTo>
              <a:lnTo>
                <a:pt x="357670" y="13373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945F7-DE61-D249-804C-1ADB5FA55845}">
      <dsp:nvSpPr>
        <dsp:cNvPr id="0" name=""/>
        <dsp:cNvSpPr/>
      </dsp:nvSpPr>
      <dsp:spPr>
        <a:xfrm>
          <a:off x="1719662" y="2597831"/>
          <a:ext cx="357670" cy="785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5319"/>
              </a:lnTo>
              <a:lnTo>
                <a:pt x="357670" y="7853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FDA77-60CF-8347-A05F-5C5277D94540}">
      <dsp:nvSpPr>
        <dsp:cNvPr id="0" name=""/>
        <dsp:cNvSpPr/>
      </dsp:nvSpPr>
      <dsp:spPr>
        <a:xfrm>
          <a:off x="1719662" y="2597831"/>
          <a:ext cx="357670" cy="23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263"/>
              </a:lnTo>
              <a:lnTo>
                <a:pt x="357670" y="23326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EE1FA-50E2-9F49-8C5D-396C975359DF}">
      <dsp:nvSpPr>
        <dsp:cNvPr id="0" name=""/>
        <dsp:cNvSpPr/>
      </dsp:nvSpPr>
      <dsp:spPr>
        <a:xfrm>
          <a:off x="1719662" y="2045775"/>
          <a:ext cx="1411242" cy="163284"/>
        </a:xfrm>
        <a:custGeom>
          <a:avLst/>
          <a:gdLst/>
          <a:ahLst/>
          <a:cxnLst/>
          <a:rect l="0" t="0" r="0" b="0"/>
          <a:pathLst>
            <a:path>
              <a:moveTo>
                <a:pt x="1411242" y="0"/>
              </a:moveTo>
              <a:lnTo>
                <a:pt x="1411242" y="81642"/>
              </a:lnTo>
              <a:lnTo>
                <a:pt x="0" y="81642"/>
              </a:lnTo>
              <a:lnTo>
                <a:pt x="0" y="16328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6692DE-849F-5244-AC31-79C1954E2CC3}">
      <dsp:nvSpPr>
        <dsp:cNvPr id="0" name=""/>
        <dsp:cNvSpPr/>
      </dsp:nvSpPr>
      <dsp:spPr>
        <a:xfrm>
          <a:off x="3130904" y="389607"/>
          <a:ext cx="940828" cy="1267396"/>
        </a:xfrm>
        <a:custGeom>
          <a:avLst/>
          <a:gdLst/>
          <a:ahLst/>
          <a:cxnLst/>
          <a:rect l="0" t="0" r="0" b="0"/>
          <a:pathLst>
            <a:path>
              <a:moveTo>
                <a:pt x="940828" y="0"/>
              </a:moveTo>
              <a:lnTo>
                <a:pt x="940828" y="1185754"/>
              </a:lnTo>
              <a:lnTo>
                <a:pt x="0" y="1185754"/>
              </a:lnTo>
              <a:lnTo>
                <a:pt x="0" y="126739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9B81E-2528-9B4F-806F-F5A71CF3BC28}">
      <dsp:nvSpPr>
        <dsp:cNvPr id="0" name=""/>
        <dsp:cNvSpPr/>
      </dsp:nvSpPr>
      <dsp:spPr>
        <a:xfrm>
          <a:off x="3877346" y="835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695A-40A4-084F-9FEB-E2E7C9CA9961}">
      <dsp:nvSpPr>
        <dsp:cNvPr id="0" name=""/>
        <dsp:cNvSpPr/>
      </dsp:nvSpPr>
      <dsp:spPr>
        <a:xfrm>
          <a:off x="3877346" y="835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274AE-1A96-D04C-81A6-0E9CAD9F6AAB}">
      <dsp:nvSpPr>
        <dsp:cNvPr id="0" name=""/>
        <dsp:cNvSpPr/>
      </dsp:nvSpPr>
      <dsp:spPr>
        <a:xfrm>
          <a:off x="3682960" y="70814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>
              <a:solidFill>
                <a:schemeClr val="bg2">
                  <a:lumMod val="75000"/>
                </a:schemeClr>
              </a:solidFill>
            </a:rPr>
            <a:t>New</a:t>
          </a: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 </a:t>
          </a:r>
          <a:r>
            <a:rPr lang="en-US" altLang="zh-CN" sz="1000" kern="1200" dirty="0" err="1" smtClean="0">
              <a:solidFill>
                <a:schemeClr val="bg2">
                  <a:lumMod val="75000"/>
                </a:schemeClr>
              </a:solidFill>
            </a:rPr>
            <a:t>SuperID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682960" y="70814"/>
        <a:ext cx="777543" cy="248814"/>
      </dsp:txXfrm>
    </dsp:sp>
    <dsp:sp modelId="{E27EF4D0-BEB1-754D-A4CD-F4B9A96BE28E}">
      <dsp:nvSpPr>
        <dsp:cNvPr id="0" name=""/>
        <dsp:cNvSpPr/>
      </dsp:nvSpPr>
      <dsp:spPr>
        <a:xfrm>
          <a:off x="2936518" y="1657003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F85AB-13F5-0C47-81A2-AE9A9F76A9CC}">
      <dsp:nvSpPr>
        <dsp:cNvPr id="0" name=""/>
        <dsp:cNvSpPr/>
      </dsp:nvSpPr>
      <dsp:spPr>
        <a:xfrm>
          <a:off x="2936518" y="1657003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C223D-6288-4F4A-9D45-806EA42D5955}">
      <dsp:nvSpPr>
        <dsp:cNvPr id="0" name=""/>
        <dsp:cNvSpPr/>
      </dsp:nvSpPr>
      <dsp:spPr>
        <a:xfrm>
          <a:off x="2742132" y="1726982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事务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742132" y="1726982"/>
        <a:ext cx="777543" cy="248814"/>
      </dsp:txXfrm>
    </dsp:sp>
    <dsp:sp modelId="{E1C55B63-7795-314A-A506-44D4AC362297}">
      <dsp:nvSpPr>
        <dsp:cNvPr id="0" name=""/>
        <dsp:cNvSpPr/>
      </dsp:nvSpPr>
      <dsp:spPr>
        <a:xfrm>
          <a:off x="1525276" y="2209059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BF7C9-678D-4341-A66B-AB33807EA39C}">
      <dsp:nvSpPr>
        <dsp:cNvPr id="0" name=""/>
        <dsp:cNvSpPr/>
      </dsp:nvSpPr>
      <dsp:spPr>
        <a:xfrm>
          <a:off x="1525276" y="2209059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64FFC-D4C7-E643-9379-FB2DDC576521}">
      <dsp:nvSpPr>
        <dsp:cNvPr id="0" name=""/>
        <dsp:cNvSpPr/>
      </dsp:nvSpPr>
      <dsp:spPr>
        <a:xfrm>
          <a:off x="1330890" y="2279038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事务树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330890" y="2279038"/>
        <a:ext cx="777543" cy="248814"/>
      </dsp:txXfrm>
    </dsp:sp>
    <dsp:sp modelId="{11C179DD-BC01-A645-9172-F95D0F513008}">
      <dsp:nvSpPr>
        <dsp:cNvPr id="0" name=""/>
        <dsp:cNvSpPr/>
      </dsp:nvSpPr>
      <dsp:spPr>
        <a:xfrm>
          <a:off x="2030680" y="2761116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533A4-1B43-4947-9B1F-A57CE310ACAF}">
      <dsp:nvSpPr>
        <dsp:cNvPr id="0" name=""/>
        <dsp:cNvSpPr/>
      </dsp:nvSpPr>
      <dsp:spPr>
        <a:xfrm>
          <a:off x="2030680" y="2761116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C402C-D53A-3741-A5B8-A217308E4279}">
      <dsp:nvSpPr>
        <dsp:cNvPr id="0" name=""/>
        <dsp:cNvSpPr/>
      </dsp:nvSpPr>
      <dsp:spPr>
        <a:xfrm>
          <a:off x="1836294" y="2831095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公告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36294" y="2831095"/>
        <a:ext cx="777543" cy="248814"/>
      </dsp:txXfrm>
    </dsp:sp>
    <dsp:sp modelId="{189CD2F5-F8CF-844C-92CA-C3667A8E626D}">
      <dsp:nvSpPr>
        <dsp:cNvPr id="0" name=""/>
        <dsp:cNvSpPr/>
      </dsp:nvSpPr>
      <dsp:spPr>
        <a:xfrm>
          <a:off x="2030680" y="3313172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47ABE-C794-4545-9875-19BDA23552DC}">
      <dsp:nvSpPr>
        <dsp:cNvPr id="0" name=""/>
        <dsp:cNvSpPr/>
      </dsp:nvSpPr>
      <dsp:spPr>
        <a:xfrm>
          <a:off x="2030680" y="3313172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4274A2-0FBC-1E43-AA06-750DF5B18358}">
      <dsp:nvSpPr>
        <dsp:cNvPr id="0" name=""/>
        <dsp:cNvSpPr/>
      </dsp:nvSpPr>
      <dsp:spPr>
        <a:xfrm>
          <a:off x="1836294" y="3383151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任务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36294" y="3383151"/>
        <a:ext cx="777543" cy="248814"/>
      </dsp:txXfrm>
    </dsp:sp>
    <dsp:sp modelId="{8201286A-6B4E-0D4C-825A-74E5DF07207D}">
      <dsp:nvSpPr>
        <dsp:cNvPr id="0" name=""/>
        <dsp:cNvSpPr/>
      </dsp:nvSpPr>
      <dsp:spPr>
        <a:xfrm>
          <a:off x="2030680" y="3865228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5EAF8-74C0-644C-B99D-D14288106A77}">
      <dsp:nvSpPr>
        <dsp:cNvPr id="0" name=""/>
        <dsp:cNvSpPr/>
      </dsp:nvSpPr>
      <dsp:spPr>
        <a:xfrm>
          <a:off x="2030680" y="3865228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E805-69C2-D940-BA2A-B606460117AD}">
      <dsp:nvSpPr>
        <dsp:cNvPr id="0" name=""/>
        <dsp:cNvSpPr/>
      </dsp:nvSpPr>
      <dsp:spPr>
        <a:xfrm>
          <a:off x="1836294" y="3935207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文件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36294" y="3935207"/>
        <a:ext cx="777543" cy="248814"/>
      </dsp:txXfrm>
    </dsp:sp>
    <dsp:sp modelId="{C7F96DCD-C4FA-5842-8E7B-B2E057A88B2F}">
      <dsp:nvSpPr>
        <dsp:cNvPr id="0" name=""/>
        <dsp:cNvSpPr/>
      </dsp:nvSpPr>
      <dsp:spPr>
        <a:xfrm>
          <a:off x="2030680" y="4417284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38AE9-073A-DC4A-A3CC-DFC8FDD134A3}">
      <dsp:nvSpPr>
        <dsp:cNvPr id="0" name=""/>
        <dsp:cNvSpPr/>
      </dsp:nvSpPr>
      <dsp:spPr>
        <a:xfrm>
          <a:off x="2030680" y="4417284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3F73E-0DFA-684C-923B-9AE79E0B0CE5}">
      <dsp:nvSpPr>
        <dsp:cNvPr id="0" name=""/>
        <dsp:cNvSpPr/>
      </dsp:nvSpPr>
      <dsp:spPr>
        <a:xfrm>
          <a:off x="1836294" y="4487263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交易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36294" y="4487263"/>
        <a:ext cx="777543" cy="248814"/>
      </dsp:txXfrm>
    </dsp:sp>
    <dsp:sp modelId="{5D0765E4-CCA7-DA4F-A5A5-D36BD572E185}">
      <dsp:nvSpPr>
        <dsp:cNvPr id="0" name=""/>
        <dsp:cNvSpPr/>
      </dsp:nvSpPr>
      <dsp:spPr>
        <a:xfrm>
          <a:off x="2030680" y="4969340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3E0B8-716C-E74F-A92C-A66178DD2A14}">
      <dsp:nvSpPr>
        <dsp:cNvPr id="0" name=""/>
        <dsp:cNvSpPr/>
      </dsp:nvSpPr>
      <dsp:spPr>
        <a:xfrm>
          <a:off x="2030680" y="4969340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271CF-D267-864C-AB29-523D947290A0}">
      <dsp:nvSpPr>
        <dsp:cNvPr id="0" name=""/>
        <dsp:cNvSpPr/>
      </dsp:nvSpPr>
      <dsp:spPr>
        <a:xfrm>
          <a:off x="1836294" y="5039319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合同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36294" y="5039319"/>
        <a:ext cx="777543" cy="248814"/>
      </dsp:txXfrm>
    </dsp:sp>
    <dsp:sp modelId="{51CC7F4F-95F0-F54C-9539-2B8AC2AD1B0A}">
      <dsp:nvSpPr>
        <dsp:cNvPr id="0" name=""/>
        <dsp:cNvSpPr/>
      </dsp:nvSpPr>
      <dsp:spPr>
        <a:xfrm>
          <a:off x="2466104" y="2209059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C1F7E-E84E-A94F-A906-67F1B6C09027}">
      <dsp:nvSpPr>
        <dsp:cNvPr id="0" name=""/>
        <dsp:cNvSpPr/>
      </dsp:nvSpPr>
      <dsp:spPr>
        <a:xfrm>
          <a:off x="2466104" y="2209059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CCDAB-14CB-8B4E-AD78-CB758FD38178}">
      <dsp:nvSpPr>
        <dsp:cNvPr id="0" name=""/>
        <dsp:cNvSpPr/>
      </dsp:nvSpPr>
      <dsp:spPr>
        <a:xfrm>
          <a:off x="2271718" y="2279038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人力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271718" y="2279038"/>
        <a:ext cx="777543" cy="248814"/>
      </dsp:txXfrm>
    </dsp:sp>
    <dsp:sp modelId="{5D94DC00-D5C8-1A44-A957-A151494D21D3}">
      <dsp:nvSpPr>
        <dsp:cNvPr id="0" name=""/>
        <dsp:cNvSpPr/>
      </dsp:nvSpPr>
      <dsp:spPr>
        <a:xfrm>
          <a:off x="2971508" y="2761116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9BC71-356E-4441-A75A-61000E852D7D}">
      <dsp:nvSpPr>
        <dsp:cNvPr id="0" name=""/>
        <dsp:cNvSpPr/>
      </dsp:nvSpPr>
      <dsp:spPr>
        <a:xfrm>
          <a:off x="2971508" y="2761116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1C1CF7-1CFE-334E-A6E7-1313FB95ABDC}">
      <dsp:nvSpPr>
        <dsp:cNvPr id="0" name=""/>
        <dsp:cNvSpPr/>
      </dsp:nvSpPr>
      <dsp:spPr>
        <a:xfrm>
          <a:off x="2777122" y="2831095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角色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777122" y="2831095"/>
        <a:ext cx="777543" cy="248814"/>
      </dsp:txXfrm>
    </dsp:sp>
    <dsp:sp modelId="{E1806519-11CE-9D46-8EA7-975FE8B387A7}">
      <dsp:nvSpPr>
        <dsp:cNvPr id="0" name=""/>
        <dsp:cNvSpPr/>
      </dsp:nvSpPr>
      <dsp:spPr>
        <a:xfrm>
          <a:off x="2971508" y="3313172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D6A13B-23F1-4342-8DC9-B9DA46D47984}">
      <dsp:nvSpPr>
        <dsp:cNvPr id="0" name=""/>
        <dsp:cNvSpPr/>
      </dsp:nvSpPr>
      <dsp:spPr>
        <a:xfrm>
          <a:off x="2971508" y="3313172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830AA-AB1B-FC49-89DB-5F24611F0346}">
      <dsp:nvSpPr>
        <dsp:cNvPr id="0" name=""/>
        <dsp:cNvSpPr/>
      </dsp:nvSpPr>
      <dsp:spPr>
        <a:xfrm>
          <a:off x="2777122" y="3383151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盟友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777122" y="3383151"/>
        <a:ext cx="777543" cy="248814"/>
      </dsp:txXfrm>
    </dsp:sp>
    <dsp:sp modelId="{9626BB18-75DE-604A-8090-8170611A4E52}">
      <dsp:nvSpPr>
        <dsp:cNvPr id="0" name=""/>
        <dsp:cNvSpPr/>
      </dsp:nvSpPr>
      <dsp:spPr>
        <a:xfrm>
          <a:off x="2971508" y="3865228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7499A-B6B5-8E4C-A245-160C95CD38C7}">
      <dsp:nvSpPr>
        <dsp:cNvPr id="0" name=""/>
        <dsp:cNvSpPr/>
      </dsp:nvSpPr>
      <dsp:spPr>
        <a:xfrm>
          <a:off x="2971508" y="3865228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2EB0A9-DBC9-B94F-94A1-11592D195FF9}">
      <dsp:nvSpPr>
        <dsp:cNvPr id="0" name=""/>
        <dsp:cNvSpPr/>
      </dsp:nvSpPr>
      <dsp:spPr>
        <a:xfrm>
          <a:off x="2777122" y="3935207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主事务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2777122" y="3935207"/>
        <a:ext cx="777543" cy="248814"/>
      </dsp:txXfrm>
    </dsp:sp>
    <dsp:sp modelId="{2E667610-3613-DD4B-ABE9-82FDE6F36318}">
      <dsp:nvSpPr>
        <dsp:cNvPr id="0" name=""/>
        <dsp:cNvSpPr/>
      </dsp:nvSpPr>
      <dsp:spPr>
        <a:xfrm>
          <a:off x="3406932" y="2209059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234787-065E-F64C-A9A4-DBD4582E9B14}">
      <dsp:nvSpPr>
        <dsp:cNvPr id="0" name=""/>
        <dsp:cNvSpPr/>
      </dsp:nvSpPr>
      <dsp:spPr>
        <a:xfrm>
          <a:off x="3406932" y="2209059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7AD2C-88DB-F841-BC51-4057F528DEE1}">
      <dsp:nvSpPr>
        <dsp:cNvPr id="0" name=""/>
        <dsp:cNvSpPr/>
      </dsp:nvSpPr>
      <dsp:spPr>
        <a:xfrm>
          <a:off x="3212546" y="2279038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物力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212546" y="2279038"/>
        <a:ext cx="777543" cy="248814"/>
      </dsp:txXfrm>
    </dsp:sp>
    <dsp:sp modelId="{11390905-0839-464F-9ACF-584CDE64DACF}">
      <dsp:nvSpPr>
        <dsp:cNvPr id="0" name=""/>
        <dsp:cNvSpPr/>
      </dsp:nvSpPr>
      <dsp:spPr>
        <a:xfrm>
          <a:off x="3912336" y="2761116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2F853-2959-CB47-ACD7-FA80A4539DAF}">
      <dsp:nvSpPr>
        <dsp:cNvPr id="0" name=""/>
        <dsp:cNvSpPr/>
      </dsp:nvSpPr>
      <dsp:spPr>
        <a:xfrm>
          <a:off x="3912336" y="2761116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7D431-7530-0C4F-9729-FC1EB36546F8}">
      <dsp:nvSpPr>
        <dsp:cNvPr id="0" name=""/>
        <dsp:cNvSpPr/>
      </dsp:nvSpPr>
      <dsp:spPr>
        <a:xfrm>
          <a:off x="3717950" y="2831095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物资库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717950" y="2831095"/>
        <a:ext cx="777543" cy="248814"/>
      </dsp:txXfrm>
    </dsp:sp>
    <dsp:sp modelId="{59FC1C97-9D94-CB46-A20D-C1CBB7114B23}">
      <dsp:nvSpPr>
        <dsp:cNvPr id="0" name=""/>
        <dsp:cNvSpPr/>
      </dsp:nvSpPr>
      <dsp:spPr>
        <a:xfrm>
          <a:off x="3912336" y="3313172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B2660-BB8C-6A42-B86E-EFE4D3051CFF}">
      <dsp:nvSpPr>
        <dsp:cNvPr id="0" name=""/>
        <dsp:cNvSpPr/>
      </dsp:nvSpPr>
      <dsp:spPr>
        <a:xfrm>
          <a:off x="3912336" y="3313172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E69D4-F388-5444-B71C-A5027FA22B9F}">
      <dsp:nvSpPr>
        <dsp:cNvPr id="0" name=""/>
        <dsp:cNvSpPr/>
      </dsp:nvSpPr>
      <dsp:spPr>
        <a:xfrm>
          <a:off x="3717950" y="3383151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核销库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717950" y="3383151"/>
        <a:ext cx="777543" cy="248814"/>
      </dsp:txXfrm>
    </dsp:sp>
    <dsp:sp modelId="{A11EB146-E685-9640-897D-32440EF7993D}">
      <dsp:nvSpPr>
        <dsp:cNvPr id="0" name=""/>
        <dsp:cNvSpPr/>
      </dsp:nvSpPr>
      <dsp:spPr>
        <a:xfrm>
          <a:off x="4347760" y="2209059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C22FB-D8AC-1142-A779-5718641CFAB8}">
      <dsp:nvSpPr>
        <dsp:cNvPr id="0" name=""/>
        <dsp:cNvSpPr/>
      </dsp:nvSpPr>
      <dsp:spPr>
        <a:xfrm>
          <a:off x="4347760" y="2209059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0B94D-5CA3-7945-A578-7E9F4A91E373}">
      <dsp:nvSpPr>
        <dsp:cNvPr id="0" name=""/>
        <dsp:cNvSpPr/>
      </dsp:nvSpPr>
      <dsp:spPr>
        <a:xfrm>
          <a:off x="4153374" y="2279038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财力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153374" y="2279038"/>
        <a:ext cx="777543" cy="248814"/>
      </dsp:txXfrm>
    </dsp:sp>
    <dsp:sp modelId="{44DF0E19-00E9-F94D-9C7D-FD514FD9E580}">
      <dsp:nvSpPr>
        <dsp:cNvPr id="0" name=""/>
        <dsp:cNvSpPr/>
      </dsp:nvSpPr>
      <dsp:spPr>
        <a:xfrm>
          <a:off x="4853164" y="2761116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991AF-004D-FA47-B61C-24B70583BADC}">
      <dsp:nvSpPr>
        <dsp:cNvPr id="0" name=""/>
        <dsp:cNvSpPr/>
      </dsp:nvSpPr>
      <dsp:spPr>
        <a:xfrm>
          <a:off x="4853164" y="2761116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2DCE5-A695-8949-BEA9-0D5CA6B9145D}">
      <dsp:nvSpPr>
        <dsp:cNvPr id="0" name=""/>
        <dsp:cNvSpPr/>
      </dsp:nvSpPr>
      <dsp:spPr>
        <a:xfrm>
          <a:off x="4658778" y="2831095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资金库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658778" y="2831095"/>
        <a:ext cx="777543" cy="248814"/>
      </dsp:txXfrm>
    </dsp:sp>
    <dsp:sp modelId="{A88BBBEB-D64C-BE49-BDD8-72EFEE8672DE}">
      <dsp:nvSpPr>
        <dsp:cNvPr id="0" name=""/>
        <dsp:cNvSpPr/>
      </dsp:nvSpPr>
      <dsp:spPr>
        <a:xfrm>
          <a:off x="3877346" y="1657003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61781-8409-CD45-B0ED-455928B08E33}">
      <dsp:nvSpPr>
        <dsp:cNvPr id="0" name=""/>
        <dsp:cNvSpPr/>
      </dsp:nvSpPr>
      <dsp:spPr>
        <a:xfrm>
          <a:off x="3877346" y="1657003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6B4F3-8B1E-B149-BD21-49839F0976A1}">
      <dsp:nvSpPr>
        <dsp:cNvPr id="0" name=""/>
        <dsp:cNvSpPr/>
      </dsp:nvSpPr>
      <dsp:spPr>
        <a:xfrm>
          <a:off x="3682960" y="1726982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盟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682960" y="1726982"/>
        <a:ext cx="777543" cy="248814"/>
      </dsp:txXfrm>
    </dsp:sp>
    <dsp:sp modelId="{4ECB94FA-908E-264B-A42A-847C681678A1}">
      <dsp:nvSpPr>
        <dsp:cNvPr id="0" name=""/>
        <dsp:cNvSpPr/>
      </dsp:nvSpPr>
      <dsp:spPr>
        <a:xfrm>
          <a:off x="4818174" y="1657003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B0ED1-5F6C-D242-8FFA-6083FCBE04B1}">
      <dsp:nvSpPr>
        <dsp:cNvPr id="0" name=""/>
        <dsp:cNvSpPr/>
      </dsp:nvSpPr>
      <dsp:spPr>
        <a:xfrm>
          <a:off x="4818174" y="1657003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64320-860C-A440-AE29-653F285E98CC}">
      <dsp:nvSpPr>
        <dsp:cNvPr id="0" name=""/>
        <dsp:cNvSpPr/>
      </dsp:nvSpPr>
      <dsp:spPr>
        <a:xfrm>
          <a:off x="4623788" y="1726982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我的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623788" y="1726982"/>
        <a:ext cx="777543" cy="248814"/>
      </dsp:txXfrm>
    </dsp:sp>
    <dsp:sp modelId="{23375E27-4D70-A243-8067-D59BF6041397}">
      <dsp:nvSpPr>
        <dsp:cNvPr id="0" name=""/>
        <dsp:cNvSpPr/>
      </dsp:nvSpPr>
      <dsp:spPr>
        <a:xfrm>
          <a:off x="3406932" y="552891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5C88D-F6D8-2449-8103-C2E43BADF6F4}">
      <dsp:nvSpPr>
        <dsp:cNvPr id="0" name=""/>
        <dsp:cNvSpPr/>
      </dsp:nvSpPr>
      <dsp:spPr>
        <a:xfrm>
          <a:off x="3406932" y="552891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84B73-B896-5E46-A3FA-3BEB3DA338F8}">
      <dsp:nvSpPr>
        <dsp:cNvPr id="0" name=""/>
        <dsp:cNvSpPr/>
      </dsp:nvSpPr>
      <dsp:spPr>
        <a:xfrm>
          <a:off x="3212546" y="622870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个人账户中心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212546" y="622870"/>
        <a:ext cx="777543" cy="248814"/>
      </dsp:txXfrm>
    </dsp:sp>
    <dsp:sp modelId="{677CE552-875C-8E42-B684-75E7B39B80CA}">
      <dsp:nvSpPr>
        <dsp:cNvPr id="0" name=""/>
        <dsp:cNvSpPr/>
      </dsp:nvSpPr>
      <dsp:spPr>
        <a:xfrm>
          <a:off x="4347760" y="552891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B8D55-1C4E-E44C-ADCB-7BB1A4737896}">
      <dsp:nvSpPr>
        <dsp:cNvPr id="0" name=""/>
        <dsp:cNvSpPr/>
      </dsp:nvSpPr>
      <dsp:spPr>
        <a:xfrm>
          <a:off x="4347760" y="552891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F50DD-DC96-BB49-8008-A3A86CEDCC26}">
      <dsp:nvSpPr>
        <dsp:cNvPr id="0" name=""/>
        <dsp:cNvSpPr/>
      </dsp:nvSpPr>
      <dsp:spPr>
        <a:xfrm>
          <a:off x="4153374" y="622870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消息与通知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153374" y="622870"/>
        <a:ext cx="777543" cy="248814"/>
      </dsp:txXfrm>
    </dsp:sp>
    <dsp:sp modelId="{F9014AAC-CB0B-5C4C-8D36-54A0DE0EC5A0}">
      <dsp:nvSpPr>
        <dsp:cNvPr id="0" name=""/>
        <dsp:cNvSpPr/>
      </dsp:nvSpPr>
      <dsp:spPr>
        <a:xfrm>
          <a:off x="3406932" y="1104947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D824B-48AB-CF47-9F74-060B508B7C13}">
      <dsp:nvSpPr>
        <dsp:cNvPr id="0" name=""/>
        <dsp:cNvSpPr/>
      </dsp:nvSpPr>
      <dsp:spPr>
        <a:xfrm>
          <a:off x="3406932" y="1104947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C2016-BE8A-E44D-A16C-8665722410FE}">
      <dsp:nvSpPr>
        <dsp:cNvPr id="0" name=""/>
        <dsp:cNvSpPr/>
      </dsp:nvSpPr>
      <dsp:spPr>
        <a:xfrm>
          <a:off x="3212546" y="1174926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会话体系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212546" y="1174926"/>
        <a:ext cx="777543" cy="248814"/>
      </dsp:txXfrm>
    </dsp:sp>
    <dsp:sp modelId="{CB9BE903-5E81-C440-9513-419D7D5C4627}">
      <dsp:nvSpPr>
        <dsp:cNvPr id="0" name=""/>
        <dsp:cNvSpPr/>
      </dsp:nvSpPr>
      <dsp:spPr>
        <a:xfrm>
          <a:off x="4347760" y="1104947"/>
          <a:ext cx="388771" cy="38877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DDC1E-AAC1-3447-9856-AFFEE6C73533}">
      <dsp:nvSpPr>
        <dsp:cNvPr id="0" name=""/>
        <dsp:cNvSpPr/>
      </dsp:nvSpPr>
      <dsp:spPr>
        <a:xfrm>
          <a:off x="4347760" y="1104947"/>
          <a:ext cx="388771" cy="38877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6A68E-36EF-684A-A497-D70E1C65DFF5}">
      <dsp:nvSpPr>
        <dsp:cNvPr id="0" name=""/>
        <dsp:cNvSpPr/>
      </dsp:nvSpPr>
      <dsp:spPr>
        <a:xfrm>
          <a:off x="4153374" y="1174926"/>
          <a:ext cx="777543" cy="2488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2">
                  <a:lumMod val="75000"/>
                </a:schemeClr>
              </a:solidFill>
            </a:rPr>
            <a:t>角色与权限</a:t>
          </a:r>
          <a:endParaRPr lang="zh-CN" altLang="en-US" sz="10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4153374" y="1174926"/>
        <a:ext cx="777543" cy="24881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CD928-2C0C-DE49-832D-F673A9473B2A}">
      <dsp:nvSpPr>
        <dsp:cNvPr id="0" name=""/>
        <dsp:cNvSpPr/>
      </dsp:nvSpPr>
      <dsp:spPr>
        <a:xfrm>
          <a:off x="2829616" y="392169"/>
          <a:ext cx="322319" cy="784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440"/>
              </a:lnTo>
              <a:lnTo>
                <a:pt x="322319" y="78444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8A9F5-7E3B-084F-A1EF-9C61FA6271F8}">
      <dsp:nvSpPr>
        <dsp:cNvPr id="0" name=""/>
        <dsp:cNvSpPr/>
      </dsp:nvSpPr>
      <dsp:spPr>
        <a:xfrm>
          <a:off x="2507296" y="392169"/>
          <a:ext cx="322319" cy="784440"/>
        </a:xfrm>
        <a:custGeom>
          <a:avLst/>
          <a:gdLst/>
          <a:ahLst/>
          <a:cxnLst/>
          <a:rect l="0" t="0" r="0" b="0"/>
          <a:pathLst>
            <a:path>
              <a:moveTo>
                <a:pt x="322319" y="0"/>
              </a:moveTo>
              <a:lnTo>
                <a:pt x="322319" y="784440"/>
              </a:lnTo>
              <a:lnTo>
                <a:pt x="0" y="78444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047E8-2976-CB4D-8B92-5E345C3E81F1}">
      <dsp:nvSpPr>
        <dsp:cNvPr id="0" name=""/>
        <dsp:cNvSpPr/>
      </dsp:nvSpPr>
      <dsp:spPr>
        <a:xfrm>
          <a:off x="2829616" y="392169"/>
          <a:ext cx="322319" cy="23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02"/>
              </a:lnTo>
              <a:lnTo>
                <a:pt x="322319" y="23300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63603-CD70-AF4C-8986-7686CB6F037A}">
      <dsp:nvSpPr>
        <dsp:cNvPr id="0" name=""/>
        <dsp:cNvSpPr/>
      </dsp:nvSpPr>
      <dsp:spPr>
        <a:xfrm>
          <a:off x="2507296" y="392169"/>
          <a:ext cx="322319" cy="233002"/>
        </a:xfrm>
        <a:custGeom>
          <a:avLst/>
          <a:gdLst/>
          <a:ahLst/>
          <a:cxnLst/>
          <a:rect l="0" t="0" r="0" b="0"/>
          <a:pathLst>
            <a:path>
              <a:moveTo>
                <a:pt x="322319" y="0"/>
              </a:moveTo>
              <a:lnTo>
                <a:pt x="322319" y="233002"/>
              </a:lnTo>
              <a:lnTo>
                <a:pt x="0" y="23300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B253D-99BD-6B4B-A700-6BA78135B9CC}">
      <dsp:nvSpPr>
        <dsp:cNvPr id="0" name=""/>
        <dsp:cNvSpPr/>
      </dsp:nvSpPr>
      <dsp:spPr>
        <a:xfrm>
          <a:off x="2829616" y="392169"/>
          <a:ext cx="939775" cy="1265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427"/>
              </a:lnTo>
              <a:lnTo>
                <a:pt x="939775" y="1184427"/>
              </a:lnTo>
              <a:lnTo>
                <a:pt x="939775" y="126597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D680E-A3B1-5245-A84A-597B6CF215B7}">
      <dsp:nvSpPr>
        <dsp:cNvPr id="0" name=""/>
        <dsp:cNvSpPr/>
      </dsp:nvSpPr>
      <dsp:spPr>
        <a:xfrm>
          <a:off x="2783896" y="392169"/>
          <a:ext cx="91440" cy="12659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6597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4B8EF-ED32-1B49-ADF0-044E86D80043}">
      <dsp:nvSpPr>
        <dsp:cNvPr id="0" name=""/>
        <dsp:cNvSpPr/>
      </dsp:nvSpPr>
      <dsp:spPr>
        <a:xfrm>
          <a:off x="3299504" y="2597923"/>
          <a:ext cx="357269" cy="23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02"/>
              </a:lnTo>
              <a:lnTo>
                <a:pt x="357269" y="23300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85C1-D8BC-FB4D-88CF-08AE2E8DAC2A}">
      <dsp:nvSpPr>
        <dsp:cNvPr id="0" name=""/>
        <dsp:cNvSpPr/>
      </dsp:nvSpPr>
      <dsp:spPr>
        <a:xfrm>
          <a:off x="1889840" y="2046484"/>
          <a:ext cx="1409663" cy="163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50"/>
              </a:lnTo>
              <a:lnTo>
                <a:pt x="1409663" y="81550"/>
              </a:lnTo>
              <a:lnTo>
                <a:pt x="1409663" y="1631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6A620-50FC-5C43-8592-98EFB9FBBECD}">
      <dsp:nvSpPr>
        <dsp:cNvPr id="0" name=""/>
        <dsp:cNvSpPr/>
      </dsp:nvSpPr>
      <dsp:spPr>
        <a:xfrm>
          <a:off x="2359728" y="2597923"/>
          <a:ext cx="357269" cy="784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440"/>
              </a:lnTo>
              <a:lnTo>
                <a:pt x="357269" y="78444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67726-611C-5043-86F3-6B93B3CA817D}">
      <dsp:nvSpPr>
        <dsp:cNvPr id="0" name=""/>
        <dsp:cNvSpPr/>
      </dsp:nvSpPr>
      <dsp:spPr>
        <a:xfrm>
          <a:off x="2359728" y="2597923"/>
          <a:ext cx="357269" cy="23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02"/>
              </a:lnTo>
              <a:lnTo>
                <a:pt x="357269" y="23300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E6341-C02D-5746-A002-1C6356EEF913}">
      <dsp:nvSpPr>
        <dsp:cNvPr id="0" name=""/>
        <dsp:cNvSpPr/>
      </dsp:nvSpPr>
      <dsp:spPr>
        <a:xfrm>
          <a:off x="1889840" y="2046484"/>
          <a:ext cx="469887" cy="163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50"/>
              </a:lnTo>
              <a:lnTo>
                <a:pt x="469887" y="81550"/>
              </a:lnTo>
              <a:lnTo>
                <a:pt x="469887" y="1631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CE687-1650-1843-8E73-4A5FC11FB91A}">
      <dsp:nvSpPr>
        <dsp:cNvPr id="0" name=""/>
        <dsp:cNvSpPr/>
      </dsp:nvSpPr>
      <dsp:spPr>
        <a:xfrm>
          <a:off x="1419953" y="2597923"/>
          <a:ext cx="357269" cy="1335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5879"/>
              </a:lnTo>
              <a:lnTo>
                <a:pt x="357269" y="133587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6C953-0273-C14F-9B1E-7DA2D97819CE}">
      <dsp:nvSpPr>
        <dsp:cNvPr id="0" name=""/>
        <dsp:cNvSpPr/>
      </dsp:nvSpPr>
      <dsp:spPr>
        <a:xfrm>
          <a:off x="1419953" y="2597923"/>
          <a:ext cx="357269" cy="784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440"/>
              </a:lnTo>
              <a:lnTo>
                <a:pt x="357269" y="78444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EEF35-A403-C54C-8D54-2AEF5D1FFB00}">
      <dsp:nvSpPr>
        <dsp:cNvPr id="0" name=""/>
        <dsp:cNvSpPr/>
      </dsp:nvSpPr>
      <dsp:spPr>
        <a:xfrm>
          <a:off x="1419953" y="2597923"/>
          <a:ext cx="357269" cy="23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02"/>
              </a:lnTo>
              <a:lnTo>
                <a:pt x="357269" y="23300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AA11B-0D84-F946-9DB2-EF0DCCC5FE2B}">
      <dsp:nvSpPr>
        <dsp:cNvPr id="0" name=""/>
        <dsp:cNvSpPr/>
      </dsp:nvSpPr>
      <dsp:spPr>
        <a:xfrm>
          <a:off x="1419953" y="2046484"/>
          <a:ext cx="469887" cy="163101"/>
        </a:xfrm>
        <a:custGeom>
          <a:avLst/>
          <a:gdLst/>
          <a:ahLst/>
          <a:cxnLst/>
          <a:rect l="0" t="0" r="0" b="0"/>
          <a:pathLst>
            <a:path>
              <a:moveTo>
                <a:pt x="469887" y="0"/>
              </a:moveTo>
              <a:lnTo>
                <a:pt x="469887" y="81550"/>
              </a:lnTo>
              <a:lnTo>
                <a:pt x="0" y="81550"/>
              </a:lnTo>
              <a:lnTo>
                <a:pt x="0" y="1631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ED3A0-BB73-D54C-8E8B-F4B6574A63B6}">
      <dsp:nvSpPr>
        <dsp:cNvPr id="0" name=""/>
        <dsp:cNvSpPr/>
      </dsp:nvSpPr>
      <dsp:spPr>
        <a:xfrm>
          <a:off x="480177" y="2597923"/>
          <a:ext cx="357269" cy="2438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8755"/>
              </a:lnTo>
              <a:lnTo>
                <a:pt x="357269" y="243875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996F0-4469-AA49-B12B-5440ABECEF76}">
      <dsp:nvSpPr>
        <dsp:cNvPr id="0" name=""/>
        <dsp:cNvSpPr/>
      </dsp:nvSpPr>
      <dsp:spPr>
        <a:xfrm>
          <a:off x="480177" y="2597923"/>
          <a:ext cx="357269" cy="1887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7317"/>
              </a:lnTo>
              <a:lnTo>
                <a:pt x="357269" y="188731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A8E9D-8501-F14A-8A1E-8B08EACA1BF2}">
      <dsp:nvSpPr>
        <dsp:cNvPr id="0" name=""/>
        <dsp:cNvSpPr/>
      </dsp:nvSpPr>
      <dsp:spPr>
        <a:xfrm>
          <a:off x="480177" y="2597923"/>
          <a:ext cx="357269" cy="1335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5879"/>
              </a:lnTo>
              <a:lnTo>
                <a:pt x="357269" y="133587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945F7-DE61-D249-804C-1ADB5FA55845}">
      <dsp:nvSpPr>
        <dsp:cNvPr id="0" name=""/>
        <dsp:cNvSpPr/>
      </dsp:nvSpPr>
      <dsp:spPr>
        <a:xfrm>
          <a:off x="480177" y="2597923"/>
          <a:ext cx="357269" cy="784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440"/>
              </a:lnTo>
              <a:lnTo>
                <a:pt x="357269" y="78444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FDA77-60CF-8347-A05F-5C5277D94540}">
      <dsp:nvSpPr>
        <dsp:cNvPr id="0" name=""/>
        <dsp:cNvSpPr/>
      </dsp:nvSpPr>
      <dsp:spPr>
        <a:xfrm>
          <a:off x="480177" y="2597923"/>
          <a:ext cx="357269" cy="23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02"/>
              </a:lnTo>
              <a:lnTo>
                <a:pt x="357269" y="23300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EE1FA-50E2-9F49-8C5D-396C975359DF}">
      <dsp:nvSpPr>
        <dsp:cNvPr id="0" name=""/>
        <dsp:cNvSpPr/>
      </dsp:nvSpPr>
      <dsp:spPr>
        <a:xfrm>
          <a:off x="480177" y="2046484"/>
          <a:ext cx="1409663" cy="163101"/>
        </a:xfrm>
        <a:custGeom>
          <a:avLst/>
          <a:gdLst/>
          <a:ahLst/>
          <a:cxnLst/>
          <a:rect l="0" t="0" r="0" b="0"/>
          <a:pathLst>
            <a:path>
              <a:moveTo>
                <a:pt x="1409663" y="0"/>
              </a:moveTo>
              <a:lnTo>
                <a:pt x="1409663" y="81550"/>
              </a:lnTo>
              <a:lnTo>
                <a:pt x="0" y="81550"/>
              </a:lnTo>
              <a:lnTo>
                <a:pt x="0" y="1631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6692DE-849F-5244-AC31-79C1954E2CC3}">
      <dsp:nvSpPr>
        <dsp:cNvPr id="0" name=""/>
        <dsp:cNvSpPr/>
      </dsp:nvSpPr>
      <dsp:spPr>
        <a:xfrm>
          <a:off x="1889840" y="392169"/>
          <a:ext cx="939775" cy="1265978"/>
        </a:xfrm>
        <a:custGeom>
          <a:avLst/>
          <a:gdLst/>
          <a:ahLst/>
          <a:cxnLst/>
          <a:rect l="0" t="0" r="0" b="0"/>
          <a:pathLst>
            <a:path>
              <a:moveTo>
                <a:pt x="939775" y="0"/>
              </a:moveTo>
              <a:lnTo>
                <a:pt x="939775" y="1184427"/>
              </a:lnTo>
              <a:lnTo>
                <a:pt x="0" y="1184427"/>
              </a:lnTo>
              <a:lnTo>
                <a:pt x="0" y="126597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9B81E-2528-9B4F-806F-F5A71CF3BC28}">
      <dsp:nvSpPr>
        <dsp:cNvPr id="0" name=""/>
        <dsp:cNvSpPr/>
      </dsp:nvSpPr>
      <dsp:spPr>
        <a:xfrm>
          <a:off x="2635447" y="3832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695A-40A4-084F-9FEB-E2E7C9CA9961}">
      <dsp:nvSpPr>
        <dsp:cNvPr id="0" name=""/>
        <dsp:cNvSpPr/>
      </dsp:nvSpPr>
      <dsp:spPr>
        <a:xfrm>
          <a:off x="2635447" y="3832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274AE-1A96-D04C-81A6-0E9CAD9F6AAB}">
      <dsp:nvSpPr>
        <dsp:cNvPr id="0" name=""/>
        <dsp:cNvSpPr/>
      </dsp:nvSpPr>
      <dsp:spPr>
        <a:xfrm>
          <a:off x="2441279" y="73733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>
              <a:solidFill>
                <a:schemeClr val="tx1"/>
              </a:solidFill>
            </a:rPr>
            <a:t>New</a:t>
          </a:r>
          <a:r>
            <a:rPr lang="zh-CN" altLang="en-US" sz="1000" kern="1200" dirty="0" smtClean="0">
              <a:solidFill>
                <a:schemeClr val="tx1"/>
              </a:solidFill>
            </a:rPr>
            <a:t> </a:t>
          </a:r>
          <a:r>
            <a:rPr lang="en-US" altLang="zh-CN" sz="1000" kern="1200" dirty="0" err="1" smtClean="0">
              <a:solidFill>
                <a:schemeClr val="tx1"/>
              </a:solidFill>
            </a:rPr>
            <a:t>SuperID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2441279" y="73733"/>
        <a:ext cx="776673" cy="248535"/>
      </dsp:txXfrm>
    </dsp:sp>
    <dsp:sp modelId="{E27EF4D0-BEB1-754D-A4CD-F4B9A96BE28E}">
      <dsp:nvSpPr>
        <dsp:cNvPr id="0" name=""/>
        <dsp:cNvSpPr/>
      </dsp:nvSpPr>
      <dsp:spPr>
        <a:xfrm>
          <a:off x="1695672" y="1658147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F85AB-13F5-0C47-81A2-AE9A9F76A9CC}">
      <dsp:nvSpPr>
        <dsp:cNvPr id="0" name=""/>
        <dsp:cNvSpPr/>
      </dsp:nvSpPr>
      <dsp:spPr>
        <a:xfrm>
          <a:off x="1695672" y="1658147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C223D-6288-4F4A-9D45-806EA42D5955}">
      <dsp:nvSpPr>
        <dsp:cNvPr id="0" name=""/>
        <dsp:cNvSpPr/>
      </dsp:nvSpPr>
      <dsp:spPr>
        <a:xfrm>
          <a:off x="1501504" y="1728048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事务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1501504" y="1728048"/>
        <a:ext cx="776673" cy="248535"/>
      </dsp:txXfrm>
    </dsp:sp>
    <dsp:sp modelId="{E1C55B63-7795-314A-A506-44D4AC362297}">
      <dsp:nvSpPr>
        <dsp:cNvPr id="0" name=""/>
        <dsp:cNvSpPr/>
      </dsp:nvSpPr>
      <dsp:spPr>
        <a:xfrm>
          <a:off x="286009" y="2209586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BF7C9-678D-4341-A66B-AB33807EA39C}">
      <dsp:nvSpPr>
        <dsp:cNvPr id="0" name=""/>
        <dsp:cNvSpPr/>
      </dsp:nvSpPr>
      <dsp:spPr>
        <a:xfrm>
          <a:off x="286009" y="2209586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64FFC-D4C7-E643-9379-FB2DDC576521}">
      <dsp:nvSpPr>
        <dsp:cNvPr id="0" name=""/>
        <dsp:cNvSpPr/>
      </dsp:nvSpPr>
      <dsp:spPr>
        <a:xfrm>
          <a:off x="91841" y="2279486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事务树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91841" y="2279486"/>
        <a:ext cx="776673" cy="248535"/>
      </dsp:txXfrm>
    </dsp:sp>
    <dsp:sp modelId="{11C179DD-BC01-A645-9172-F95D0F513008}">
      <dsp:nvSpPr>
        <dsp:cNvPr id="0" name=""/>
        <dsp:cNvSpPr/>
      </dsp:nvSpPr>
      <dsp:spPr>
        <a:xfrm>
          <a:off x="790847" y="2761024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533A4-1B43-4947-9B1F-A57CE310ACAF}">
      <dsp:nvSpPr>
        <dsp:cNvPr id="0" name=""/>
        <dsp:cNvSpPr/>
      </dsp:nvSpPr>
      <dsp:spPr>
        <a:xfrm>
          <a:off x="790847" y="2761024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C402C-D53A-3741-A5B8-A217308E4279}">
      <dsp:nvSpPr>
        <dsp:cNvPr id="0" name=""/>
        <dsp:cNvSpPr/>
      </dsp:nvSpPr>
      <dsp:spPr>
        <a:xfrm>
          <a:off x="596679" y="2830925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公告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596679" y="2830925"/>
        <a:ext cx="776673" cy="248535"/>
      </dsp:txXfrm>
    </dsp:sp>
    <dsp:sp modelId="{189CD2F5-F8CF-844C-92CA-C3667A8E626D}">
      <dsp:nvSpPr>
        <dsp:cNvPr id="0" name=""/>
        <dsp:cNvSpPr/>
      </dsp:nvSpPr>
      <dsp:spPr>
        <a:xfrm>
          <a:off x="790847" y="3312463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47ABE-C794-4545-9875-19BDA23552DC}">
      <dsp:nvSpPr>
        <dsp:cNvPr id="0" name=""/>
        <dsp:cNvSpPr/>
      </dsp:nvSpPr>
      <dsp:spPr>
        <a:xfrm>
          <a:off x="790847" y="3312463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4274A2-0FBC-1E43-AA06-750DF5B18358}">
      <dsp:nvSpPr>
        <dsp:cNvPr id="0" name=""/>
        <dsp:cNvSpPr/>
      </dsp:nvSpPr>
      <dsp:spPr>
        <a:xfrm>
          <a:off x="596679" y="3382363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任务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596679" y="3382363"/>
        <a:ext cx="776673" cy="248535"/>
      </dsp:txXfrm>
    </dsp:sp>
    <dsp:sp modelId="{8201286A-6B4E-0D4C-825A-74E5DF07207D}">
      <dsp:nvSpPr>
        <dsp:cNvPr id="0" name=""/>
        <dsp:cNvSpPr/>
      </dsp:nvSpPr>
      <dsp:spPr>
        <a:xfrm>
          <a:off x="790847" y="3863901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5EAF8-74C0-644C-B99D-D14288106A77}">
      <dsp:nvSpPr>
        <dsp:cNvPr id="0" name=""/>
        <dsp:cNvSpPr/>
      </dsp:nvSpPr>
      <dsp:spPr>
        <a:xfrm>
          <a:off x="790847" y="3863901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E805-69C2-D940-BA2A-B606460117AD}">
      <dsp:nvSpPr>
        <dsp:cNvPr id="0" name=""/>
        <dsp:cNvSpPr/>
      </dsp:nvSpPr>
      <dsp:spPr>
        <a:xfrm>
          <a:off x="596679" y="3933802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文件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596679" y="3933802"/>
        <a:ext cx="776673" cy="248535"/>
      </dsp:txXfrm>
    </dsp:sp>
    <dsp:sp modelId="{C7F96DCD-C4FA-5842-8E7B-B2E057A88B2F}">
      <dsp:nvSpPr>
        <dsp:cNvPr id="0" name=""/>
        <dsp:cNvSpPr/>
      </dsp:nvSpPr>
      <dsp:spPr>
        <a:xfrm>
          <a:off x="790847" y="4415340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38AE9-073A-DC4A-A3CC-DFC8FDD134A3}">
      <dsp:nvSpPr>
        <dsp:cNvPr id="0" name=""/>
        <dsp:cNvSpPr/>
      </dsp:nvSpPr>
      <dsp:spPr>
        <a:xfrm>
          <a:off x="790847" y="4415340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3F73E-0DFA-684C-923B-9AE79E0B0CE5}">
      <dsp:nvSpPr>
        <dsp:cNvPr id="0" name=""/>
        <dsp:cNvSpPr/>
      </dsp:nvSpPr>
      <dsp:spPr>
        <a:xfrm>
          <a:off x="596679" y="4485240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交易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596679" y="4485240"/>
        <a:ext cx="776673" cy="248535"/>
      </dsp:txXfrm>
    </dsp:sp>
    <dsp:sp modelId="{5D0765E4-CCA7-DA4F-A5A5-D36BD572E185}">
      <dsp:nvSpPr>
        <dsp:cNvPr id="0" name=""/>
        <dsp:cNvSpPr/>
      </dsp:nvSpPr>
      <dsp:spPr>
        <a:xfrm>
          <a:off x="790847" y="4966778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3E0B8-716C-E74F-A92C-A66178DD2A14}">
      <dsp:nvSpPr>
        <dsp:cNvPr id="0" name=""/>
        <dsp:cNvSpPr/>
      </dsp:nvSpPr>
      <dsp:spPr>
        <a:xfrm>
          <a:off x="790847" y="4966778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271CF-D267-864C-AB29-523D947290A0}">
      <dsp:nvSpPr>
        <dsp:cNvPr id="0" name=""/>
        <dsp:cNvSpPr/>
      </dsp:nvSpPr>
      <dsp:spPr>
        <a:xfrm>
          <a:off x="596679" y="5036679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合同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596679" y="5036679"/>
        <a:ext cx="776673" cy="248535"/>
      </dsp:txXfrm>
    </dsp:sp>
    <dsp:sp modelId="{51CC7F4F-95F0-F54C-9539-2B8AC2AD1B0A}">
      <dsp:nvSpPr>
        <dsp:cNvPr id="0" name=""/>
        <dsp:cNvSpPr/>
      </dsp:nvSpPr>
      <dsp:spPr>
        <a:xfrm>
          <a:off x="1225784" y="2209586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C1F7E-E84E-A94F-A906-67F1B6C09027}">
      <dsp:nvSpPr>
        <dsp:cNvPr id="0" name=""/>
        <dsp:cNvSpPr/>
      </dsp:nvSpPr>
      <dsp:spPr>
        <a:xfrm>
          <a:off x="1225784" y="2209586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CCDAB-14CB-8B4E-AD78-CB758FD38178}">
      <dsp:nvSpPr>
        <dsp:cNvPr id="0" name=""/>
        <dsp:cNvSpPr/>
      </dsp:nvSpPr>
      <dsp:spPr>
        <a:xfrm>
          <a:off x="1031616" y="2279486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人力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1031616" y="2279486"/>
        <a:ext cx="776673" cy="248535"/>
      </dsp:txXfrm>
    </dsp:sp>
    <dsp:sp modelId="{5D94DC00-D5C8-1A44-A957-A151494D21D3}">
      <dsp:nvSpPr>
        <dsp:cNvPr id="0" name=""/>
        <dsp:cNvSpPr/>
      </dsp:nvSpPr>
      <dsp:spPr>
        <a:xfrm>
          <a:off x="1730622" y="2761024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9BC71-356E-4441-A75A-61000E852D7D}">
      <dsp:nvSpPr>
        <dsp:cNvPr id="0" name=""/>
        <dsp:cNvSpPr/>
      </dsp:nvSpPr>
      <dsp:spPr>
        <a:xfrm>
          <a:off x="1730622" y="2761024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1C1CF7-1CFE-334E-A6E7-1313FB95ABDC}">
      <dsp:nvSpPr>
        <dsp:cNvPr id="0" name=""/>
        <dsp:cNvSpPr/>
      </dsp:nvSpPr>
      <dsp:spPr>
        <a:xfrm>
          <a:off x="1536454" y="2830925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角色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1536454" y="2830925"/>
        <a:ext cx="776673" cy="248535"/>
      </dsp:txXfrm>
    </dsp:sp>
    <dsp:sp modelId="{E1806519-11CE-9D46-8EA7-975FE8B387A7}">
      <dsp:nvSpPr>
        <dsp:cNvPr id="0" name=""/>
        <dsp:cNvSpPr/>
      </dsp:nvSpPr>
      <dsp:spPr>
        <a:xfrm>
          <a:off x="1730622" y="3312463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D6A13B-23F1-4342-8DC9-B9DA46D47984}">
      <dsp:nvSpPr>
        <dsp:cNvPr id="0" name=""/>
        <dsp:cNvSpPr/>
      </dsp:nvSpPr>
      <dsp:spPr>
        <a:xfrm>
          <a:off x="1730622" y="3312463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830AA-AB1B-FC49-89DB-5F24611F0346}">
      <dsp:nvSpPr>
        <dsp:cNvPr id="0" name=""/>
        <dsp:cNvSpPr/>
      </dsp:nvSpPr>
      <dsp:spPr>
        <a:xfrm>
          <a:off x="1536454" y="3382363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盟友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1536454" y="3382363"/>
        <a:ext cx="776673" cy="248535"/>
      </dsp:txXfrm>
    </dsp:sp>
    <dsp:sp modelId="{9626BB18-75DE-604A-8090-8170611A4E52}">
      <dsp:nvSpPr>
        <dsp:cNvPr id="0" name=""/>
        <dsp:cNvSpPr/>
      </dsp:nvSpPr>
      <dsp:spPr>
        <a:xfrm>
          <a:off x="1730622" y="3863901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7499A-B6B5-8E4C-A245-160C95CD38C7}">
      <dsp:nvSpPr>
        <dsp:cNvPr id="0" name=""/>
        <dsp:cNvSpPr/>
      </dsp:nvSpPr>
      <dsp:spPr>
        <a:xfrm>
          <a:off x="1730622" y="3863901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2EB0A9-DBC9-B94F-94A1-11592D195FF9}">
      <dsp:nvSpPr>
        <dsp:cNvPr id="0" name=""/>
        <dsp:cNvSpPr/>
      </dsp:nvSpPr>
      <dsp:spPr>
        <a:xfrm>
          <a:off x="1536454" y="3933802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主事务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1536454" y="3933802"/>
        <a:ext cx="776673" cy="248535"/>
      </dsp:txXfrm>
    </dsp:sp>
    <dsp:sp modelId="{2E667610-3613-DD4B-ABE9-82FDE6F36318}">
      <dsp:nvSpPr>
        <dsp:cNvPr id="0" name=""/>
        <dsp:cNvSpPr/>
      </dsp:nvSpPr>
      <dsp:spPr>
        <a:xfrm>
          <a:off x="2165560" y="2209586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234787-065E-F64C-A9A4-DBD4582E9B14}">
      <dsp:nvSpPr>
        <dsp:cNvPr id="0" name=""/>
        <dsp:cNvSpPr/>
      </dsp:nvSpPr>
      <dsp:spPr>
        <a:xfrm>
          <a:off x="2165560" y="2209586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7AD2C-88DB-F841-BC51-4057F528DEE1}">
      <dsp:nvSpPr>
        <dsp:cNvPr id="0" name=""/>
        <dsp:cNvSpPr/>
      </dsp:nvSpPr>
      <dsp:spPr>
        <a:xfrm>
          <a:off x="1971391" y="2279486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物力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1971391" y="2279486"/>
        <a:ext cx="776673" cy="248535"/>
      </dsp:txXfrm>
    </dsp:sp>
    <dsp:sp modelId="{11390905-0839-464F-9ACF-584CDE64DACF}">
      <dsp:nvSpPr>
        <dsp:cNvPr id="0" name=""/>
        <dsp:cNvSpPr/>
      </dsp:nvSpPr>
      <dsp:spPr>
        <a:xfrm>
          <a:off x="2670398" y="2761024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2F853-2959-CB47-ACD7-FA80A4539DAF}">
      <dsp:nvSpPr>
        <dsp:cNvPr id="0" name=""/>
        <dsp:cNvSpPr/>
      </dsp:nvSpPr>
      <dsp:spPr>
        <a:xfrm>
          <a:off x="2670398" y="2761024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7D431-7530-0C4F-9729-FC1EB36546F8}">
      <dsp:nvSpPr>
        <dsp:cNvPr id="0" name=""/>
        <dsp:cNvSpPr/>
      </dsp:nvSpPr>
      <dsp:spPr>
        <a:xfrm>
          <a:off x="2476229" y="2830925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物资库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2476229" y="2830925"/>
        <a:ext cx="776673" cy="248535"/>
      </dsp:txXfrm>
    </dsp:sp>
    <dsp:sp modelId="{59FC1C97-9D94-CB46-A20D-C1CBB7114B23}">
      <dsp:nvSpPr>
        <dsp:cNvPr id="0" name=""/>
        <dsp:cNvSpPr/>
      </dsp:nvSpPr>
      <dsp:spPr>
        <a:xfrm>
          <a:off x="2670398" y="3312463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B2660-BB8C-6A42-B86E-EFE4D3051CFF}">
      <dsp:nvSpPr>
        <dsp:cNvPr id="0" name=""/>
        <dsp:cNvSpPr/>
      </dsp:nvSpPr>
      <dsp:spPr>
        <a:xfrm>
          <a:off x="2670398" y="3312463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E69D4-F388-5444-B71C-A5027FA22B9F}">
      <dsp:nvSpPr>
        <dsp:cNvPr id="0" name=""/>
        <dsp:cNvSpPr/>
      </dsp:nvSpPr>
      <dsp:spPr>
        <a:xfrm>
          <a:off x="2476229" y="3382363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核销库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2476229" y="3382363"/>
        <a:ext cx="776673" cy="248535"/>
      </dsp:txXfrm>
    </dsp:sp>
    <dsp:sp modelId="{A11EB146-E685-9640-897D-32440EF7993D}">
      <dsp:nvSpPr>
        <dsp:cNvPr id="0" name=""/>
        <dsp:cNvSpPr/>
      </dsp:nvSpPr>
      <dsp:spPr>
        <a:xfrm>
          <a:off x="3105335" y="2209586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C22FB-D8AC-1142-A779-5718641CFAB8}">
      <dsp:nvSpPr>
        <dsp:cNvPr id="0" name=""/>
        <dsp:cNvSpPr/>
      </dsp:nvSpPr>
      <dsp:spPr>
        <a:xfrm>
          <a:off x="3105335" y="2209586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0B94D-5CA3-7945-A578-7E9F4A91E373}">
      <dsp:nvSpPr>
        <dsp:cNvPr id="0" name=""/>
        <dsp:cNvSpPr/>
      </dsp:nvSpPr>
      <dsp:spPr>
        <a:xfrm>
          <a:off x="2911167" y="2279486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财力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2911167" y="2279486"/>
        <a:ext cx="776673" cy="248535"/>
      </dsp:txXfrm>
    </dsp:sp>
    <dsp:sp modelId="{44DF0E19-00E9-F94D-9C7D-FD514FD9E580}">
      <dsp:nvSpPr>
        <dsp:cNvPr id="0" name=""/>
        <dsp:cNvSpPr/>
      </dsp:nvSpPr>
      <dsp:spPr>
        <a:xfrm>
          <a:off x="3610173" y="2761024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991AF-004D-FA47-B61C-24B70583BADC}">
      <dsp:nvSpPr>
        <dsp:cNvPr id="0" name=""/>
        <dsp:cNvSpPr/>
      </dsp:nvSpPr>
      <dsp:spPr>
        <a:xfrm>
          <a:off x="3610173" y="2761024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2DCE5-A695-8949-BEA9-0D5CA6B9145D}">
      <dsp:nvSpPr>
        <dsp:cNvPr id="0" name=""/>
        <dsp:cNvSpPr/>
      </dsp:nvSpPr>
      <dsp:spPr>
        <a:xfrm>
          <a:off x="3416005" y="2830925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资金库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3416005" y="2830925"/>
        <a:ext cx="776673" cy="248535"/>
      </dsp:txXfrm>
    </dsp:sp>
    <dsp:sp modelId="{A88BBBEB-D64C-BE49-BDD8-72EFEE8672DE}">
      <dsp:nvSpPr>
        <dsp:cNvPr id="0" name=""/>
        <dsp:cNvSpPr/>
      </dsp:nvSpPr>
      <dsp:spPr>
        <a:xfrm>
          <a:off x="2635447" y="1658147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61781-8409-CD45-B0ED-455928B08E33}">
      <dsp:nvSpPr>
        <dsp:cNvPr id="0" name=""/>
        <dsp:cNvSpPr/>
      </dsp:nvSpPr>
      <dsp:spPr>
        <a:xfrm>
          <a:off x="2635447" y="1658147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6B4F3-8B1E-B149-BD21-49839F0976A1}">
      <dsp:nvSpPr>
        <dsp:cNvPr id="0" name=""/>
        <dsp:cNvSpPr/>
      </dsp:nvSpPr>
      <dsp:spPr>
        <a:xfrm>
          <a:off x="2441279" y="1728048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盟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2441279" y="1728048"/>
        <a:ext cx="776673" cy="248535"/>
      </dsp:txXfrm>
    </dsp:sp>
    <dsp:sp modelId="{4ECB94FA-908E-264B-A42A-847C681678A1}">
      <dsp:nvSpPr>
        <dsp:cNvPr id="0" name=""/>
        <dsp:cNvSpPr/>
      </dsp:nvSpPr>
      <dsp:spPr>
        <a:xfrm>
          <a:off x="3575223" y="1658147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B0ED1-5F6C-D242-8FFA-6083FCBE04B1}">
      <dsp:nvSpPr>
        <dsp:cNvPr id="0" name=""/>
        <dsp:cNvSpPr/>
      </dsp:nvSpPr>
      <dsp:spPr>
        <a:xfrm>
          <a:off x="3575223" y="1658147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64320-860C-A440-AE29-653F285E98CC}">
      <dsp:nvSpPr>
        <dsp:cNvPr id="0" name=""/>
        <dsp:cNvSpPr/>
      </dsp:nvSpPr>
      <dsp:spPr>
        <a:xfrm>
          <a:off x="3381054" y="1728048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我的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3381054" y="1728048"/>
        <a:ext cx="776673" cy="248535"/>
      </dsp:txXfrm>
    </dsp:sp>
    <dsp:sp modelId="{23375E27-4D70-A243-8067-D59BF6041397}">
      <dsp:nvSpPr>
        <dsp:cNvPr id="0" name=""/>
        <dsp:cNvSpPr/>
      </dsp:nvSpPr>
      <dsp:spPr>
        <a:xfrm>
          <a:off x="2165560" y="555271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5C88D-F6D8-2449-8103-C2E43BADF6F4}">
      <dsp:nvSpPr>
        <dsp:cNvPr id="0" name=""/>
        <dsp:cNvSpPr/>
      </dsp:nvSpPr>
      <dsp:spPr>
        <a:xfrm>
          <a:off x="2165560" y="555271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84B73-B896-5E46-A3FA-3BEB3DA338F8}">
      <dsp:nvSpPr>
        <dsp:cNvPr id="0" name=""/>
        <dsp:cNvSpPr/>
      </dsp:nvSpPr>
      <dsp:spPr>
        <a:xfrm>
          <a:off x="1971391" y="625171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个人账户中心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1971391" y="625171"/>
        <a:ext cx="776673" cy="248535"/>
      </dsp:txXfrm>
    </dsp:sp>
    <dsp:sp modelId="{677CE552-875C-8E42-B684-75E7B39B80CA}">
      <dsp:nvSpPr>
        <dsp:cNvPr id="0" name=""/>
        <dsp:cNvSpPr/>
      </dsp:nvSpPr>
      <dsp:spPr>
        <a:xfrm>
          <a:off x="3105335" y="555271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B8D55-1C4E-E44C-ADCB-7BB1A4737896}">
      <dsp:nvSpPr>
        <dsp:cNvPr id="0" name=""/>
        <dsp:cNvSpPr/>
      </dsp:nvSpPr>
      <dsp:spPr>
        <a:xfrm>
          <a:off x="3105335" y="555271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F50DD-DC96-BB49-8008-A3A86CEDCC26}">
      <dsp:nvSpPr>
        <dsp:cNvPr id="0" name=""/>
        <dsp:cNvSpPr/>
      </dsp:nvSpPr>
      <dsp:spPr>
        <a:xfrm>
          <a:off x="2911167" y="625171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消息与通知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2911167" y="625171"/>
        <a:ext cx="776673" cy="248535"/>
      </dsp:txXfrm>
    </dsp:sp>
    <dsp:sp modelId="{F9014AAC-CB0B-5C4C-8D36-54A0DE0EC5A0}">
      <dsp:nvSpPr>
        <dsp:cNvPr id="0" name=""/>
        <dsp:cNvSpPr/>
      </dsp:nvSpPr>
      <dsp:spPr>
        <a:xfrm>
          <a:off x="2165560" y="1106709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D824B-48AB-CF47-9F74-060B508B7C13}">
      <dsp:nvSpPr>
        <dsp:cNvPr id="0" name=""/>
        <dsp:cNvSpPr/>
      </dsp:nvSpPr>
      <dsp:spPr>
        <a:xfrm>
          <a:off x="2165560" y="1106709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C2016-BE8A-E44D-A16C-8665722410FE}">
      <dsp:nvSpPr>
        <dsp:cNvPr id="0" name=""/>
        <dsp:cNvSpPr/>
      </dsp:nvSpPr>
      <dsp:spPr>
        <a:xfrm>
          <a:off x="1971391" y="1176610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会话体系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1971391" y="1176610"/>
        <a:ext cx="776673" cy="248535"/>
      </dsp:txXfrm>
    </dsp:sp>
    <dsp:sp modelId="{CB9BE903-5E81-C440-9513-419D7D5C4627}">
      <dsp:nvSpPr>
        <dsp:cNvPr id="0" name=""/>
        <dsp:cNvSpPr/>
      </dsp:nvSpPr>
      <dsp:spPr>
        <a:xfrm>
          <a:off x="3105335" y="1106709"/>
          <a:ext cx="388336" cy="388336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DDC1E-AAC1-3447-9856-AFFEE6C73533}">
      <dsp:nvSpPr>
        <dsp:cNvPr id="0" name=""/>
        <dsp:cNvSpPr/>
      </dsp:nvSpPr>
      <dsp:spPr>
        <a:xfrm>
          <a:off x="3105335" y="1106709"/>
          <a:ext cx="388336" cy="388336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6A68E-36EF-684A-A497-D70E1C65DFF5}">
      <dsp:nvSpPr>
        <dsp:cNvPr id="0" name=""/>
        <dsp:cNvSpPr/>
      </dsp:nvSpPr>
      <dsp:spPr>
        <a:xfrm>
          <a:off x="2911167" y="1176610"/>
          <a:ext cx="776673" cy="2485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tx1"/>
              </a:solidFill>
            </a:rPr>
            <a:t>角色与权限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2911167" y="1176610"/>
        <a:ext cx="776673" cy="248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D461-4BFE-E041-91AC-AEB8F1D513B5}">
      <dsp:nvSpPr>
        <dsp:cNvPr id="0" name=""/>
        <dsp:cNvSpPr/>
      </dsp:nvSpPr>
      <dsp:spPr>
        <a:xfrm>
          <a:off x="5896477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356585" y="64461"/>
              </a:lnTo>
              <a:lnTo>
                <a:pt x="3356585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F24D-CCA0-9D46-B191-531BFDFC67B9}">
      <dsp:nvSpPr>
        <dsp:cNvPr id="0" name=""/>
        <dsp:cNvSpPr/>
      </dsp:nvSpPr>
      <dsp:spPr>
        <a:xfrm>
          <a:off x="11481578" y="1201144"/>
          <a:ext cx="282401" cy="149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815"/>
              </a:lnTo>
              <a:lnTo>
                <a:pt x="282401" y="14918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D3F07-E6E4-A548-BAF1-D81C4E21BAF9}">
      <dsp:nvSpPr>
        <dsp:cNvPr id="0" name=""/>
        <dsp:cNvSpPr/>
      </dsp:nvSpPr>
      <dsp:spPr>
        <a:xfrm>
          <a:off x="11481578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C9DB3-7376-A745-840E-581CC21A8636}">
      <dsp:nvSpPr>
        <dsp:cNvPr id="0" name=""/>
        <dsp:cNvSpPr/>
      </dsp:nvSpPr>
      <dsp:spPr>
        <a:xfrm>
          <a:off x="11481578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DE81A-73AB-7E42-9E3A-3FE89BD62579}">
      <dsp:nvSpPr>
        <dsp:cNvPr id="0" name=""/>
        <dsp:cNvSpPr/>
      </dsp:nvSpPr>
      <dsp:spPr>
        <a:xfrm>
          <a:off x="11481578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5AEE3-BD8A-5640-81BF-465C27ADD967}">
      <dsp:nvSpPr>
        <dsp:cNvPr id="0" name=""/>
        <dsp:cNvSpPr/>
      </dsp:nvSpPr>
      <dsp:spPr>
        <a:xfrm>
          <a:off x="8510224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971353" y="64461"/>
              </a:lnTo>
              <a:lnTo>
                <a:pt x="2971353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205E6-5027-664D-AA36-AFE4A7613A60}">
      <dsp:nvSpPr>
        <dsp:cNvPr id="0" name=""/>
        <dsp:cNvSpPr/>
      </dsp:nvSpPr>
      <dsp:spPr>
        <a:xfrm>
          <a:off x="1073873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F418-9B9A-5D48-8CE1-A5B2BD5DD126}">
      <dsp:nvSpPr>
        <dsp:cNvPr id="0" name=""/>
        <dsp:cNvSpPr/>
      </dsp:nvSpPr>
      <dsp:spPr>
        <a:xfrm>
          <a:off x="1073873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DA1D4-1E42-764B-A276-65849299257F}">
      <dsp:nvSpPr>
        <dsp:cNvPr id="0" name=""/>
        <dsp:cNvSpPr/>
      </dsp:nvSpPr>
      <dsp:spPr>
        <a:xfrm>
          <a:off x="8510224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04AE6-3B86-064E-BE4C-2391539C3C73}">
      <dsp:nvSpPr>
        <dsp:cNvPr id="0" name=""/>
        <dsp:cNvSpPr/>
      </dsp:nvSpPr>
      <dsp:spPr>
        <a:xfrm>
          <a:off x="851022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5C3A-1C68-5F4F-94FD-EC7948627104}">
      <dsp:nvSpPr>
        <dsp:cNvPr id="0" name=""/>
        <dsp:cNvSpPr/>
      </dsp:nvSpPr>
      <dsp:spPr>
        <a:xfrm>
          <a:off x="8510224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9351-B2AB-A041-98BE-DFB63A76093C}">
      <dsp:nvSpPr>
        <dsp:cNvPr id="0" name=""/>
        <dsp:cNvSpPr/>
      </dsp:nvSpPr>
      <dsp:spPr>
        <a:xfrm>
          <a:off x="8464504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1E484-25E5-6749-ADC1-D45512464A2D}">
      <dsp:nvSpPr>
        <dsp:cNvPr id="0" name=""/>
        <dsp:cNvSpPr/>
      </dsp:nvSpPr>
      <dsp:spPr>
        <a:xfrm>
          <a:off x="7767386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2F90-716F-0440-8213-879FF025AED4}">
      <dsp:nvSpPr>
        <dsp:cNvPr id="0" name=""/>
        <dsp:cNvSpPr/>
      </dsp:nvSpPr>
      <dsp:spPr>
        <a:xfrm>
          <a:off x="7024547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28761-A80E-2844-B0F7-288A47CDD082}">
      <dsp:nvSpPr>
        <dsp:cNvPr id="0" name=""/>
        <dsp:cNvSpPr/>
      </dsp:nvSpPr>
      <dsp:spPr>
        <a:xfrm>
          <a:off x="6653128" y="1637025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33352-A722-AC40-995D-07BC7066EE1C}">
      <dsp:nvSpPr>
        <dsp:cNvPr id="0" name=""/>
        <dsp:cNvSpPr/>
      </dsp:nvSpPr>
      <dsp:spPr>
        <a:xfrm>
          <a:off x="6653128" y="1637025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DEC68-FDA8-B640-AACB-61685074D6EA}">
      <dsp:nvSpPr>
        <dsp:cNvPr id="0" name=""/>
        <dsp:cNvSpPr/>
      </dsp:nvSpPr>
      <dsp:spPr>
        <a:xfrm>
          <a:off x="6281709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71419" y="64461"/>
              </a:lnTo>
              <a:lnTo>
                <a:pt x="371419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70D45-78E6-2D4A-B5BD-7BE2DFE63FCE}">
      <dsp:nvSpPr>
        <dsp:cNvPr id="0" name=""/>
        <dsp:cNvSpPr/>
      </dsp:nvSpPr>
      <dsp:spPr>
        <a:xfrm>
          <a:off x="5910290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371419" y="0"/>
              </a:moveTo>
              <a:lnTo>
                <a:pt x="371419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63FE1-EC3D-DB41-8A4B-BB3C82A7F64E}">
      <dsp:nvSpPr>
        <dsp:cNvPr id="0" name=""/>
        <dsp:cNvSpPr/>
      </dsp:nvSpPr>
      <dsp:spPr>
        <a:xfrm>
          <a:off x="6281709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BEA2E-1427-A240-A83E-9BDE4DC0AF38}">
      <dsp:nvSpPr>
        <dsp:cNvPr id="0" name=""/>
        <dsp:cNvSpPr/>
      </dsp:nvSpPr>
      <dsp:spPr>
        <a:xfrm>
          <a:off x="5538871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2971353" y="0"/>
              </a:moveTo>
              <a:lnTo>
                <a:pt x="2971353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11C2-0EE3-284B-8E9E-CF22460B830B}">
      <dsp:nvSpPr>
        <dsp:cNvPr id="0" name=""/>
        <dsp:cNvSpPr/>
      </dsp:nvSpPr>
      <dsp:spPr>
        <a:xfrm>
          <a:off x="5896477" y="329383"/>
          <a:ext cx="2613747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613747" y="64461"/>
              </a:lnTo>
              <a:lnTo>
                <a:pt x="2613747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26622-CE9B-D248-8607-2B4523B5EBD1}">
      <dsp:nvSpPr>
        <dsp:cNvPr id="0" name=""/>
        <dsp:cNvSpPr/>
      </dsp:nvSpPr>
      <dsp:spPr>
        <a:xfrm>
          <a:off x="4768406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ACD02-A878-6F4B-B8C6-64B2897D492A}">
      <dsp:nvSpPr>
        <dsp:cNvPr id="0" name=""/>
        <dsp:cNvSpPr/>
      </dsp:nvSpPr>
      <dsp:spPr>
        <a:xfrm>
          <a:off x="4768406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DC490-CC36-E848-BB49-CE019EE1CAED}">
      <dsp:nvSpPr>
        <dsp:cNvPr id="0" name=""/>
        <dsp:cNvSpPr/>
      </dsp:nvSpPr>
      <dsp:spPr>
        <a:xfrm>
          <a:off x="4768406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4D52-3E2B-7F4E-BBC4-CCBB2CAE208D}">
      <dsp:nvSpPr>
        <dsp:cNvPr id="0" name=""/>
        <dsp:cNvSpPr/>
      </dsp:nvSpPr>
      <dsp:spPr>
        <a:xfrm>
          <a:off x="2539891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7D9B6-C59D-D641-827E-883025175671}">
      <dsp:nvSpPr>
        <dsp:cNvPr id="0" name=""/>
        <dsp:cNvSpPr/>
      </dsp:nvSpPr>
      <dsp:spPr>
        <a:xfrm>
          <a:off x="2539891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EF218-E9C0-A04F-9CC8-6A1184B10479}">
      <dsp:nvSpPr>
        <dsp:cNvPr id="0" name=""/>
        <dsp:cNvSpPr/>
      </dsp:nvSpPr>
      <dsp:spPr>
        <a:xfrm>
          <a:off x="3282729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D2A03-A741-E14F-82DA-BC06983456B3}">
      <dsp:nvSpPr>
        <dsp:cNvPr id="0" name=""/>
        <dsp:cNvSpPr/>
      </dsp:nvSpPr>
      <dsp:spPr>
        <a:xfrm>
          <a:off x="328272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E1F46-42BB-C147-963D-FA16485FE14F}">
      <dsp:nvSpPr>
        <dsp:cNvPr id="0" name=""/>
        <dsp:cNvSpPr/>
      </dsp:nvSpPr>
      <dsp:spPr>
        <a:xfrm>
          <a:off x="328272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54D4B-9B52-3A43-8D24-5CB7082E70F5}">
      <dsp:nvSpPr>
        <dsp:cNvPr id="0" name=""/>
        <dsp:cNvSpPr/>
      </dsp:nvSpPr>
      <dsp:spPr>
        <a:xfrm>
          <a:off x="2539891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D8D-E5D8-1241-80A7-5E923A449BA0}">
      <dsp:nvSpPr>
        <dsp:cNvPr id="0" name=""/>
        <dsp:cNvSpPr/>
      </dsp:nvSpPr>
      <dsp:spPr>
        <a:xfrm>
          <a:off x="2494171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CE2D4-0DC3-2B4F-83F4-7712E9E3179D}">
      <dsp:nvSpPr>
        <dsp:cNvPr id="0" name=""/>
        <dsp:cNvSpPr/>
      </dsp:nvSpPr>
      <dsp:spPr>
        <a:xfrm>
          <a:off x="1797053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72B78-F224-EF46-8C32-FDE413F1E4EE}">
      <dsp:nvSpPr>
        <dsp:cNvPr id="0" name=""/>
        <dsp:cNvSpPr/>
      </dsp:nvSpPr>
      <dsp:spPr>
        <a:xfrm>
          <a:off x="1797053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D3A10-5E97-1947-81ED-25EF241CE2DE}">
      <dsp:nvSpPr>
        <dsp:cNvPr id="0" name=""/>
        <dsp:cNvSpPr/>
      </dsp:nvSpPr>
      <dsp:spPr>
        <a:xfrm>
          <a:off x="1797053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AD6A-E18B-0A41-8032-0B0CC1CDB1B2}">
      <dsp:nvSpPr>
        <dsp:cNvPr id="0" name=""/>
        <dsp:cNvSpPr/>
      </dsp:nvSpPr>
      <dsp:spPr>
        <a:xfrm>
          <a:off x="105421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E2C65-7AC5-F24D-B77F-2E7C6391D994}">
      <dsp:nvSpPr>
        <dsp:cNvPr id="0" name=""/>
        <dsp:cNvSpPr/>
      </dsp:nvSpPr>
      <dsp:spPr>
        <a:xfrm>
          <a:off x="311376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1172D-CF11-D641-9127-13BEA5460786}">
      <dsp:nvSpPr>
        <dsp:cNvPr id="0" name=""/>
        <dsp:cNvSpPr/>
      </dsp:nvSpPr>
      <dsp:spPr>
        <a:xfrm>
          <a:off x="2539891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3356585" y="0"/>
              </a:moveTo>
              <a:lnTo>
                <a:pt x="335658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0B9D6-B86A-1248-94C0-CC89E905B510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1D53B-C6D8-8D42-9B14-773224F166C1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C4266-0161-B747-B412-509287925401}">
      <dsp:nvSpPr>
        <dsp:cNvPr id="0" name=""/>
        <dsp:cNvSpPr/>
      </dsp:nvSpPr>
      <dsp:spPr>
        <a:xfrm>
          <a:off x="5589519" y="7767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0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519" y="77678"/>
        <a:ext cx="613916" cy="196453"/>
      </dsp:txXfrm>
    </dsp:sp>
    <dsp:sp modelId="{2989DCEB-2DE7-8247-A6CD-EC4F81B9F15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873D9-47ED-6D43-87E2-DEA465C0EED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CAA3-455B-0841-B93F-00738EB9AAB5}">
      <dsp:nvSpPr>
        <dsp:cNvPr id="0" name=""/>
        <dsp:cNvSpPr/>
      </dsp:nvSpPr>
      <dsp:spPr>
        <a:xfrm>
          <a:off x="2232933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513558"/>
        <a:ext cx="613916" cy="196453"/>
      </dsp:txXfrm>
    </dsp:sp>
    <dsp:sp modelId="{8738E62B-D08A-084B-A80C-8003CAAE061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9F4C-A283-C941-9569-575AA857DDD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2D362-CA92-D84A-A67C-58DA2A030236}">
      <dsp:nvSpPr>
        <dsp:cNvPr id="0" name=""/>
        <dsp:cNvSpPr/>
      </dsp:nvSpPr>
      <dsp:spPr>
        <a:xfrm>
          <a:off x="441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18" y="949439"/>
        <a:ext cx="613916" cy="196453"/>
      </dsp:txXfrm>
    </dsp:sp>
    <dsp:sp modelId="{B14E5C14-6045-EA47-B38A-2FC927F32379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1957C-6891-7F49-9A2C-B51907E28277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F2D21-B080-E54D-860D-E93AE85E8E35}">
      <dsp:nvSpPr>
        <dsp:cNvPr id="0" name=""/>
        <dsp:cNvSpPr/>
      </dsp:nvSpPr>
      <dsp:spPr>
        <a:xfrm>
          <a:off x="74725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7256" y="949439"/>
        <a:ext cx="613916" cy="196453"/>
      </dsp:txXfrm>
    </dsp:sp>
    <dsp:sp modelId="{886A1C9C-6B55-4E4F-B667-A9376D1A056B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DE39-D826-8D4A-BEF5-200545EC8F72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4C0AA-8E5D-AD4F-B2E9-223E26A7C867}">
      <dsp:nvSpPr>
        <dsp:cNvPr id="0" name=""/>
        <dsp:cNvSpPr/>
      </dsp:nvSpPr>
      <dsp:spPr>
        <a:xfrm>
          <a:off x="149009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90095" y="949439"/>
        <a:ext cx="613916" cy="196453"/>
      </dsp:txXfrm>
    </dsp:sp>
    <dsp:sp modelId="{143B67D0-E3CA-CE4B-9743-58CF3075A208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F4B2F-78E1-8849-87DD-2B81CD91AA49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FC613-E380-A74D-8DA0-7AA0F90E1163}">
      <dsp:nvSpPr>
        <dsp:cNvPr id="0" name=""/>
        <dsp:cNvSpPr/>
      </dsp:nvSpPr>
      <dsp:spPr>
        <a:xfrm>
          <a:off x="188914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385319"/>
        <a:ext cx="613916" cy="196453"/>
      </dsp:txXfrm>
    </dsp:sp>
    <dsp:sp modelId="{A8F5FFEA-B27D-1249-AC9F-A1E9A7D6CAFA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2A0D-7ACC-024B-A21C-F2B42B1D975B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488E-EDD6-9945-A696-9488D906A8F0}">
      <dsp:nvSpPr>
        <dsp:cNvPr id="0" name=""/>
        <dsp:cNvSpPr/>
      </dsp:nvSpPr>
      <dsp:spPr>
        <a:xfrm>
          <a:off x="1889140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821199"/>
        <a:ext cx="613916" cy="196453"/>
      </dsp:txXfrm>
    </dsp:sp>
    <dsp:sp modelId="{1B33D46B-D686-A54E-B5F0-659E67C35499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D4E4-7506-324B-AD20-184132B649B2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C6884-6293-5F49-B903-15819E5560DE}">
      <dsp:nvSpPr>
        <dsp:cNvPr id="0" name=""/>
        <dsp:cNvSpPr/>
      </dsp:nvSpPr>
      <dsp:spPr>
        <a:xfrm>
          <a:off x="223293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949439"/>
        <a:ext cx="613916" cy="196453"/>
      </dsp:txXfrm>
    </dsp:sp>
    <dsp:sp modelId="{CBF86816-132C-F74A-B9F7-740FC5418119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D5C-2FA5-514B-AA77-209AD250FDB1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8571E-BDB7-B24E-AF1A-074E20B827AE}">
      <dsp:nvSpPr>
        <dsp:cNvPr id="0" name=""/>
        <dsp:cNvSpPr/>
      </dsp:nvSpPr>
      <dsp:spPr>
        <a:xfrm>
          <a:off x="297577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75771" y="949439"/>
        <a:ext cx="613916" cy="196453"/>
      </dsp:txXfrm>
    </dsp:sp>
    <dsp:sp modelId="{F834D0FA-DFDA-3E42-A384-CCB487CD81A8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FCE9-B7EC-5D4B-A9E7-0302A921E374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95AEF-9277-F448-81BC-383AA9988F95}">
      <dsp:nvSpPr>
        <dsp:cNvPr id="0" name=""/>
        <dsp:cNvSpPr/>
      </dsp:nvSpPr>
      <dsp:spPr>
        <a:xfrm>
          <a:off x="337481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385319"/>
        <a:ext cx="613916" cy="196453"/>
      </dsp:txXfrm>
    </dsp:sp>
    <dsp:sp modelId="{E26C7D6C-4997-4043-B17B-15C17B197B4B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E9541-E76E-3C4A-ABBE-64A466CA1D40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AB2F0-FCB3-7C4B-9EA6-03845F2DB6F6}">
      <dsp:nvSpPr>
        <dsp:cNvPr id="0" name=""/>
        <dsp:cNvSpPr/>
      </dsp:nvSpPr>
      <dsp:spPr>
        <a:xfrm>
          <a:off x="337481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821199"/>
        <a:ext cx="613916" cy="196453"/>
      </dsp:txXfrm>
    </dsp:sp>
    <dsp:sp modelId="{3FBA586B-71EF-4E42-B2AD-F3FC8E5378D1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6AFB6-9BE7-D14B-B35F-3FB7C84B9886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DDF9A-0D9E-A449-88AA-2B7A978D6AC2}">
      <dsp:nvSpPr>
        <dsp:cNvPr id="0" name=""/>
        <dsp:cNvSpPr/>
      </dsp:nvSpPr>
      <dsp:spPr>
        <a:xfrm>
          <a:off x="3374817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257080"/>
        <a:ext cx="613916" cy="196453"/>
      </dsp:txXfrm>
    </dsp:sp>
    <dsp:sp modelId="{F3176C02-C405-B545-8B6C-38E2F8604B42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2C6F7-7B6C-E244-B209-BCF0DD1AE37D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7851-92B2-4940-8A39-CBDA506A4F9A}">
      <dsp:nvSpPr>
        <dsp:cNvPr id="0" name=""/>
        <dsp:cNvSpPr/>
      </dsp:nvSpPr>
      <dsp:spPr>
        <a:xfrm>
          <a:off x="371861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18610" y="949439"/>
        <a:ext cx="613916" cy="196453"/>
      </dsp:txXfrm>
    </dsp:sp>
    <dsp:sp modelId="{9AB1F751-8962-0C40-B802-75C90A359CA1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0D09-5EE9-6C48-981B-5C523AEE428E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430A-240F-564B-A763-F877155C9BCF}">
      <dsp:nvSpPr>
        <dsp:cNvPr id="0" name=""/>
        <dsp:cNvSpPr/>
      </dsp:nvSpPr>
      <dsp:spPr>
        <a:xfrm>
          <a:off x="446144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1448" y="949439"/>
        <a:ext cx="613916" cy="196453"/>
      </dsp:txXfrm>
    </dsp:sp>
    <dsp:sp modelId="{5136F273-436C-5E43-835E-AA171770073B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2270-0B29-2B48-8C47-C1C474E25941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AE6D6-E957-F44F-97FC-5DEF3E19E871}">
      <dsp:nvSpPr>
        <dsp:cNvPr id="0" name=""/>
        <dsp:cNvSpPr/>
      </dsp:nvSpPr>
      <dsp:spPr>
        <a:xfrm>
          <a:off x="4860494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385319"/>
        <a:ext cx="613916" cy="196453"/>
      </dsp:txXfrm>
    </dsp:sp>
    <dsp:sp modelId="{432AD107-E8B1-1A49-8D03-8FE21EC739A1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C750-ADBC-1A4C-BAAE-A79AF8ED8020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B7D45-E013-B043-B8F0-DE0867D7CBFD}">
      <dsp:nvSpPr>
        <dsp:cNvPr id="0" name=""/>
        <dsp:cNvSpPr/>
      </dsp:nvSpPr>
      <dsp:spPr>
        <a:xfrm>
          <a:off x="4860494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821199"/>
        <a:ext cx="613916" cy="196453"/>
      </dsp:txXfrm>
    </dsp:sp>
    <dsp:sp modelId="{A752AB8A-49BB-8147-8C50-22C0AA308254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477E-9C81-CE46-BD77-2BD9C3695F75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5638D-4F27-2048-A995-936A4A10F88E}">
      <dsp:nvSpPr>
        <dsp:cNvPr id="0" name=""/>
        <dsp:cNvSpPr/>
      </dsp:nvSpPr>
      <dsp:spPr>
        <a:xfrm>
          <a:off x="4860494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257080"/>
        <a:ext cx="613916" cy="196453"/>
      </dsp:txXfrm>
    </dsp:sp>
    <dsp:sp modelId="{D78C6553-D336-7148-B60A-D4C358E601DE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071-FCAD-7042-8A1F-F69BF74146E0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CD9D3-9807-E04E-BAEC-A1BED2E4673F}">
      <dsp:nvSpPr>
        <dsp:cNvPr id="0" name=""/>
        <dsp:cNvSpPr/>
      </dsp:nvSpPr>
      <dsp:spPr>
        <a:xfrm>
          <a:off x="8203266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513558"/>
        <a:ext cx="613916" cy="196453"/>
      </dsp:txXfrm>
    </dsp:sp>
    <dsp:sp modelId="{571D8F88-FF9A-D449-B9F7-E0CD4A84497C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5B5B-5C9F-9C44-AD07-08EB174E73E7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B5197-2317-B943-8473-A9BAE75E557D}">
      <dsp:nvSpPr>
        <dsp:cNvPr id="0" name=""/>
        <dsp:cNvSpPr/>
      </dsp:nvSpPr>
      <dsp:spPr>
        <a:xfrm>
          <a:off x="523191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31913" y="949439"/>
        <a:ext cx="613916" cy="196453"/>
      </dsp:txXfrm>
    </dsp:sp>
    <dsp:sp modelId="{CFD719B6-0F1B-6C48-8B0F-AB1C29EB1BC4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67C2-A569-4B4E-9AFE-21B87ECC28CA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D37C-C605-C64B-9FFD-843CBDAE8F4C}">
      <dsp:nvSpPr>
        <dsp:cNvPr id="0" name=""/>
        <dsp:cNvSpPr/>
      </dsp:nvSpPr>
      <dsp:spPr>
        <a:xfrm>
          <a:off x="597475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4751" y="949439"/>
        <a:ext cx="613916" cy="196453"/>
      </dsp:txXfrm>
    </dsp:sp>
    <dsp:sp modelId="{D8BA9202-37E6-034D-AE35-09EC5B7E2194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906D6-A3ED-C648-975D-577C62342BF2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AE845-5F71-E640-A9FC-BC9778879C67}">
      <dsp:nvSpPr>
        <dsp:cNvPr id="0" name=""/>
        <dsp:cNvSpPr/>
      </dsp:nvSpPr>
      <dsp:spPr>
        <a:xfrm>
          <a:off x="5603332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603332" y="1385319"/>
        <a:ext cx="613916" cy="196453"/>
      </dsp:txXfrm>
    </dsp:sp>
    <dsp:sp modelId="{76B434EF-F93F-5B45-9659-936CF180DEF0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8C89D2-F270-EF4A-A64A-CD256097AF8E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D75F0-1BB7-2244-8233-196585FFA9BF}">
      <dsp:nvSpPr>
        <dsp:cNvPr id="0" name=""/>
        <dsp:cNvSpPr/>
      </dsp:nvSpPr>
      <dsp:spPr>
        <a:xfrm>
          <a:off x="634617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346170" y="1385319"/>
        <a:ext cx="613916" cy="196453"/>
      </dsp:txXfrm>
    </dsp:sp>
    <dsp:sp modelId="{48E4D7EF-1426-2942-B3DF-53E427A6D594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74C15-0469-8447-8D2E-E867753281F2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B7AF4-9BAC-8049-B110-8BC6305828F5}">
      <dsp:nvSpPr>
        <dsp:cNvPr id="0" name=""/>
        <dsp:cNvSpPr/>
      </dsp:nvSpPr>
      <dsp:spPr>
        <a:xfrm>
          <a:off x="6745216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1821199"/>
        <a:ext cx="613916" cy="196453"/>
      </dsp:txXfrm>
    </dsp:sp>
    <dsp:sp modelId="{6CAA447B-0370-E546-AD06-9AECD3D29C6F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752D5-539B-0F41-A592-992FBAAD9208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400C98-00BA-B846-8188-07DCFEA2EC8A}">
      <dsp:nvSpPr>
        <dsp:cNvPr id="0" name=""/>
        <dsp:cNvSpPr/>
      </dsp:nvSpPr>
      <dsp:spPr>
        <a:xfrm>
          <a:off x="6745216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257080"/>
        <a:ext cx="613916" cy="196453"/>
      </dsp:txXfrm>
    </dsp:sp>
    <dsp:sp modelId="{ED9F5971-F139-8C44-AC6F-FE0F61DB985F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A9D33-33C7-874A-8B93-16AD211F168A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2D9B-A98F-0640-B4A4-2464CCE811C1}">
      <dsp:nvSpPr>
        <dsp:cNvPr id="0" name=""/>
        <dsp:cNvSpPr/>
      </dsp:nvSpPr>
      <dsp:spPr>
        <a:xfrm>
          <a:off x="6717589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17589" y="949439"/>
        <a:ext cx="613916" cy="196453"/>
      </dsp:txXfrm>
    </dsp:sp>
    <dsp:sp modelId="{CC5F8E54-D25D-BE46-A667-FCE7CBF8575D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C4053-8DD0-E740-BE34-32893DF8CDFF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2E425-0EBE-DA4B-B6CC-F0D32A320A9F}">
      <dsp:nvSpPr>
        <dsp:cNvPr id="0" name=""/>
        <dsp:cNvSpPr/>
      </dsp:nvSpPr>
      <dsp:spPr>
        <a:xfrm>
          <a:off x="746042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60428" y="949439"/>
        <a:ext cx="613916" cy="196453"/>
      </dsp:txXfrm>
    </dsp:sp>
    <dsp:sp modelId="{921B1487-0C30-B941-83F4-F9F9CC425D4A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0680-B576-E247-9AA8-895FF40720CF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49765-5D87-2341-9630-7B6A325A2CB9}">
      <dsp:nvSpPr>
        <dsp:cNvPr id="0" name=""/>
        <dsp:cNvSpPr/>
      </dsp:nvSpPr>
      <dsp:spPr>
        <a:xfrm>
          <a:off x="820326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949439"/>
        <a:ext cx="613916" cy="196453"/>
      </dsp:txXfrm>
    </dsp:sp>
    <dsp:sp modelId="{1D724EA7-F95E-D64F-BEBF-B40A6FF0A842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C484B-6B99-2E47-BDAD-0AD95714B300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B32E5-9E27-D34C-94A2-D7B77C089343}">
      <dsp:nvSpPr>
        <dsp:cNvPr id="0" name=""/>
        <dsp:cNvSpPr/>
      </dsp:nvSpPr>
      <dsp:spPr>
        <a:xfrm>
          <a:off x="894610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949439"/>
        <a:ext cx="613916" cy="196453"/>
      </dsp:txXfrm>
    </dsp:sp>
    <dsp:sp modelId="{A63005F4-4BD8-4141-99E2-A3B3DB35074D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F2A5-9826-6C4D-9BA7-750042A9962B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9635-F56A-284C-AFAD-7FE5BBABB291}">
      <dsp:nvSpPr>
        <dsp:cNvPr id="0" name=""/>
        <dsp:cNvSpPr/>
      </dsp:nvSpPr>
      <dsp:spPr>
        <a:xfrm>
          <a:off x="968894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688943" y="949439"/>
        <a:ext cx="613916" cy="196453"/>
      </dsp:txXfrm>
    </dsp:sp>
    <dsp:sp modelId="{7D3D046B-7ED7-0A4F-8CF7-21F8CACE7814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0B598-AB6E-E64B-A059-3261BF6FAC02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C5BF-4374-E047-8130-EF90337A60BC}">
      <dsp:nvSpPr>
        <dsp:cNvPr id="0" name=""/>
        <dsp:cNvSpPr/>
      </dsp:nvSpPr>
      <dsp:spPr>
        <a:xfrm>
          <a:off x="1043178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31781" y="949439"/>
        <a:ext cx="613916" cy="196453"/>
      </dsp:txXfrm>
    </dsp:sp>
    <dsp:sp modelId="{85B7231A-FE7D-284E-86BB-A514877A66B9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17814-11F5-6543-A84F-66B557FEC956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C7636-A925-5F41-BDBB-1E8F94DB780B}">
      <dsp:nvSpPr>
        <dsp:cNvPr id="0" name=""/>
        <dsp:cNvSpPr/>
      </dsp:nvSpPr>
      <dsp:spPr>
        <a:xfrm>
          <a:off x="1083082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385319"/>
        <a:ext cx="613916" cy="196453"/>
      </dsp:txXfrm>
    </dsp:sp>
    <dsp:sp modelId="{8B672F63-48F8-EE46-8F44-11E18E5218E4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5C583-4F4A-CB40-8CB4-CC287909930E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A5F76-FCC6-DF42-AF64-DF7B11997207}">
      <dsp:nvSpPr>
        <dsp:cNvPr id="0" name=""/>
        <dsp:cNvSpPr/>
      </dsp:nvSpPr>
      <dsp:spPr>
        <a:xfrm>
          <a:off x="1083082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821199"/>
        <a:ext cx="613916" cy="196453"/>
      </dsp:txXfrm>
    </dsp:sp>
    <dsp:sp modelId="{5C123F3A-3649-C84D-9525-E4E77FFEA7C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F835F-CBA3-914F-A0E4-16301C5651E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17AA0-4DD5-0044-B9AE-F006B0E364FD}">
      <dsp:nvSpPr>
        <dsp:cNvPr id="0" name=""/>
        <dsp:cNvSpPr/>
      </dsp:nvSpPr>
      <dsp:spPr>
        <a:xfrm>
          <a:off x="1117462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174620" y="949439"/>
        <a:ext cx="613916" cy="196453"/>
      </dsp:txXfrm>
    </dsp:sp>
    <dsp:sp modelId="{361C192C-3FD8-004A-AF3D-5F36AA5688EF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D511E-028C-FC43-A194-89F837A4C5BC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46F55-7751-6D43-BD0C-BF0908A0A1D8}">
      <dsp:nvSpPr>
        <dsp:cNvPr id="0" name=""/>
        <dsp:cNvSpPr/>
      </dsp:nvSpPr>
      <dsp:spPr>
        <a:xfrm>
          <a:off x="11573665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385319"/>
        <a:ext cx="613916" cy="196453"/>
      </dsp:txXfrm>
    </dsp:sp>
    <dsp:sp modelId="{2F6FAEBE-5BD2-F54C-A96F-B7FE51F560FE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7A5F-FE14-EF49-B5D1-08CE4D4F3F18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28739-DD79-BD47-92CC-83C374FC8F03}">
      <dsp:nvSpPr>
        <dsp:cNvPr id="0" name=""/>
        <dsp:cNvSpPr/>
      </dsp:nvSpPr>
      <dsp:spPr>
        <a:xfrm>
          <a:off x="11573665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821199"/>
        <a:ext cx="613916" cy="196453"/>
      </dsp:txXfrm>
    </dsp:sp>
    <dsp:sp modelId="{65E7171B-D682-4644-956E-95B5ECBCE01E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5B1B3-8E49-D345-AB7A-E13FE3B177A0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299D-20AF-D04D-91A1-86BA1F43B91B}">
      <dsp:nvSpPr>
        <dsp:cNvPr id="0" name=""/>
        <dsp:cNvSpPr/>
      </dsp:nvSpPr>
      <dsp:spPr>
        <a:xfrm>
          <a:off x="11573665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257080"/>
        <a:ext cx="613916" cy="196453"/>
      </dsp:txXfrm>
    </dsp:sp>
    <dsp:sp modelId="{441F2240-2B8F-AA49-B966-F6729AE63050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66AE-7D0E-BF4E-9861-220AE7CFC30F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EA53B-BB64-164E-A358-A81CE014626B}">
      <dsp:nvSpPr>
        <dsp:cNvPr id="0" name=""/>
        <dsp:cNvSpPr/>
      </dsp:nvSpPr>
      <dsp:spPr>
        <a:xfrm>
          <a:off x="11573665" y="269296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692960"/>
        <a:ext cx="613916" cy="196453"/>
      </dsp:txXfrm>
    </dsp:sp>
    <dsp:sp modelId="{03D7F695-FF3B-D440-9CC9-64018DFC2AD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ACE5-36DC-4347-BFA8-F88D96B9874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E227-A4AC-2040-8E00-881E7248AE3A}">
      <dsp:nvSpPr>
        <dsp:cNvPr id="0" name=""/>
        <dsp:cNvSpPr/>
      </dsp:nvSpPr>
      <dsp:spPr>
        <a:xfrm>
          <a:off x="8946105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513558"/>
        <a:ext cx="613916" cy="1964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D461-4BFE-E041-91AC-AEB8F1D513B5}">
      <dsp:nvSpPr>
        <dsp:cNvPr id="0" name=""/>
        <dsp:cNvSpPr/>
      </dsp:nvSpPr>
      <dsp:spPr>
        <a:xfrm>
          <a:off x="5896477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356585" y="64461"/>
              </a:lnTo>
              <a:lnTo>
                <a:pt x="3356585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F24D-CCA0-9D46-B191-531BFDFC67B9}">
      <dsp:nvSpPr>
        <dsp:cNvPr id="0" name=""/>
        <dsp:cNvSpPr/>
      </dsp:nvSpPr>
      <dsp:spPr>
        <a:xfrm>
          <a:off x="11481578" y="1201144"/>
          <a:ext cx="282401" cy="149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815"/>
              </a:lnTo>
              <a:lnTo>
                <a:pt x="282401" y="14918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D3F07-E6E4-A548-BAF1-D81C4E21BAF9}">
      <dsp:nvSpPr>
        <dsp:cNvPr id="0" name=""/>
        <dsp:cNvSpPr/>
      </dsp:nvSpPr>
      <dsp:spPr>
        <a:xfrm>
          <a:off x="11481578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C9DB3-7376-A745-840E-581CC21A8636}">
      <dsp:nvSpPr>
        <dsp:cNvPr id="0" name=""/>
        <dsp:cNvSpPr/>
      </dsp:nvSpPr>
      <dsp:spPr>
        <a:xfrm>
          <a:off x="11481578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DE81A-73AB-7E42-9E3A-3FE89BD62579}">
      <dsp:nvSpPr>
        <dsp:cNvPr id="0" name=""/>
        <dsp:cNvSpPr/>
      </dsp:nvSpPr>
      <dsp:spPr>
        <a:xfrm>
          <a:off x="11481578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5AEE3-BD8A-5640-81BF-465C27ADD967}">
      <dsp:nvSpPr>
        <dsp:cNvPr id="0" name=""/>
        <dsp:cNvSpPr/>
      </dsp:nvSpPr>
      <dsp:spPr>
        <a:xfrm>
          <a:off x="8510224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971353" y="64461"/>
              </a:lnTo>
              <a:lnTo>
                <a:pt x="2971353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205E6-5027-664D-AA36-AFE4A7613A60}">
      <dsp:nvSpPr>
        <dsp:cNvPr id="0" name=""/>
        <dsp:cNvSpPr/>
      </dsp:nvSpPr>
      <dsp:spPr>
        <a:xfrm>
          <a:off x="1073873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F418-9B9A-5D48-8CE1-A5B2BD5DD126}">
      <dsp:nvSpPr>
        <dsp:cNvPr id="0" name=""/>
        <dsp:cNvSpPr/>
      </dsp:nvSpPr>
      <dsp:spPr>
        <a:xfrm>
          <a:off x="1073873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DA1D4-1E42-764B-A276-65849299257F}">
      <dsp:nvSpPr>
        <dsp:cNvPr id="0" name=""/>
        <dsp:cNvSpPr/>
      </dsp:nvSpPr>
      <dsp:spPr>
        <a:xfrm>
          <a:off x="8510224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04AE6-3B86-064E-BE4C-2391539C3C73}">
      <dsp:nvSpPr>
        <dsp:cNvPr id="0" name=""/>
        <dsp:cNvSpPr/>
      </dsp:nvSpPr>
      <dsp:spPr>
        <a:xfrm>
          <a:off x="851022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5C3A-1C68-5F4F-94FD-EC7948627104}">
      <dsp:nvSpPr>
        <dsp:cNvPr id="0" name=""/>
        <dsp:cNvSpPr/>
      </dsp:nvSpPr>
      <dsp:spPr>
        <a:xfrm>
          <a:off x="8510224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9351-B2AB-A041-98BE-DFB63A76093C}">
      <dsp:nvSpPr>
        <dsp:cNvPr id="0" name=""/>
        <dsp:cNvSpPr/>
      </dsp:nvSpPr>
      <dsp:spPr>
        <a:xfrm>
          <a:off x="8464504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1E484-25E5-6749-ADC1-D45512464A2D}">
      <dsp:nvSpPr>
        <dsp:cNvPr id="0" name=""/>
        <dsp:cNvSpPr/>
      </dsp:nvSpPr>
      <dsp:spPr>
        <a:xfrm>
          <a:off x="7767386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2F90-716F-0440-8213-879FF025AED4}">
      <dsp:nvSpPr>
        <dsp:cNvPr id="0" name=""/>
        <dsp:cNvSpPr/>
      </dsp:nvSpPr>
      <dsp:spPr>
        <a:xfrm>
          <a:off x="7024547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58BBB-E15A-D84A-BC79-F7F899320545}">
      <dsp:nvSpPr>
        <dsp:cNvPr id="0" name=""/>
        <dsp:cNvSpPr/>
      </dsp:nvSpPr>
      <dsp:spPr>
        <a:xfrm>
          <a:off x="6653128" y="1637025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E0C55-FD40-BA47-A3AB-EE7B69E01439}">
      <dsp:nvSpPr>
        <dsp:cNvPr id="0" name=""/>
        <dsp:cNvSpPr/>
      </dsp:nvSpPr>
      <dsp:spPr>
        <a:xfrm>
          <a:off x="6653128" y="1637025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4A8FD-5276-5F4A-BF43-1E104C1A6612}">
      <dsp:nvSpPr>
        <dsp:cNvPr id="0" name=""/>
        <dsp:cNvSpPr/>
      </dsp:nvSpPr>
      <dsp:spPr>
        <a:xfrm>
          <a:off x="6281709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71419" y="64461"/>
              </a:lnTo>
              <a:lnTo>
                <a:pt x="371419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26A6D-67C1-1043-8FB1-4A4AD3754D27}">
      <dsp:nvSpPr>
        <dsp:cNvPr id="0" name=""/>
        <dsp:cNvSpPr/>
      </dsp:nvSpPr>
      <dsp:spPr>
        <a:xfrm>
          <a:off x="5910290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371419" y="0"/>
              </a:moveTo>
              <a:lnTo>
                <a:pt x="371419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63FE1-EC3D-DB41-8A4B-BB3C82A7F64E}">
      <dsp:nvSpPr>
        <dsp:cNvPr id="0" name=""/>
        <dsp:cNvSpPr/>
      </dsp:nvSpPr>
      <dsp:spPr>
        <a:xfrm>
          <a:off x="6281709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BEA2E-1427-A240-A83E-9BDE4DC0AF38}">
      <dsp:nvSpPr>
        <dsp:cNvPr id="0" name=""/>
        <dsp:cNvSpPr/>
      </dsp:nvSpPr>
      <dsp:spPr>
        <a:xfrm>
          <a:off x="5538871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2971353" y="0"/>
              </a:moveTo>
              <a:lnTo>
                <a:pt x="2971353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11C2-0EE3-284B-8E9E-CF22460B830B}">
      <dsp:nvSpPr>
        <dsp:cNvPr id="0" name=""/>
        <dsp:cNvSpPr/>
      </dsp:nvSpPr>
      <dsp:spPr>
        <a:xfrm>
          <a:off x="5896477" y="329383"/>
          <a:ext cx="2613747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613747" y="64461"/>
              </a:lnTo>
              <a:lnTo>
                <a:pt x="2613747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26622-CE9B-D248-8607-2B4523B5EBD1}">
      <dsp:nvSpPr>
        <dsp:cNvPr id="0" name=""/>
        <dsp:cNvSpPr/>
      </dsp:nvSpPr>
      <dsp:spPr>
        <a:xfrm>
          <a:off x="4768406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ACD02-A878-6F4B-B8C6-64B2897D492A}">
      <dsp:nvSpPr>
        <dsp:cNvPr id="0" name=""/>
        <dsp:cNvSpPr/>
      </dsp:nvSpPr>
      <dsp:spPr>
        <a:xfrm>
          <a:off x="4768406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DC490-CC36-E848-BB49-CE019EE1CAED}">
      <dsp:nvSpPr>
        <dsp:cNvPr id="0" name=""/>
        <dsp:cNvSpPr/>
      </dsp:nvSpPr>
      <dsp:spPr>
        <a:xfrm>
          <a:off x="4768406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4D52-3E2B-7F4E-BBC4-CCBB2CAE208D}">
      <dsp:nvSpPr>
        <dsp:cNvPr id="0" name=""/>
        <dsp:cNvSpPr/>
      </dsp:nvSpPr>
      <dsp:spPr>
        <a:xfrm>
          <a:off x="2539891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7D9B6-C59D-D641-827E-883025175671}">
      <dsp:nvSpPr>
        <dsp:cNvPr id="0" name=""/>
        <dsp:cNvSpPr/>
      </dsp:nvSpPr>
      <dsp:spPr>
        <a:xfrm>
          <a:off x="2539891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EF218-E9C0-A04F-9CC8-6A1184B10479}">
      <dsp:nvSpPr>
        <dsp:cNvPr id="0" name=""/>
        <dsp:cNvSpPr/>
      </dsp:nvSpPr>
      <dsp:spPr>
        <a:xfrm>
          <a:off x="3282729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D2A03-A741-E14F-82DA-BC06983456B3}">
      <dsp:nvSpPr>
        <dsp:cNvPr id="0" name=""/>
        <dsp:cNvSpPr/>
      </dsp:nvSpPr>
      <dsp:spPr>
        <a:xfrm>
          <a:off x="328272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E1F46-42BB-C147-963D-FA16485FE14F}">
      <dsp:nvSpPr>
        <dsp:cNvPr id="0" name=""/>
        <dsp:cNvSpPr/>
      </dsp:nvSpPr>
      <dsp:spPr>
        <a:xfrm>
          <a:off x="328272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54D4B-9B52-3A43-8D24-5CB7082E70F5}">
      <dsp:nvSpPr>
        <dsp:cNvPr id="0" name=""/>
        <dsp:cNvSpPr/>
      </dsp:nvSpPr>
      <dsp:spPr>
        <a:xfrm>
          <a:off x="2539891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D8D-E5D8-1241-80A7-5E923A449BA0}">
      <dsp:nvSpPr>
        <dsp:cNvPr id="0" name=""/>
        <dsp:cNvSpPr/>
      </dsp:nvSpPr>
      <dsp:spPr>
        <a:xfrm>
          <a:off x="2494171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CE2D4-0DC3-2B4F-83F4-7712E9E3179D}">
      <dsp:nvSpPr>
        <dsp:cNvPr id="0" name=""/>
        <dsp:cNvSpPr/>
      </dsp:nvSpPr>
      <dsp:spPr>
        <a:xfrm>
          <a:off x="1797053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72B78-F224-EF46-8C32-FDE413F1E4EE}">
      <dsp:nvSpPr>
        <dsp:cNvPr id="0" name=""/>
        <dsp:cNvSpPr/>
      </dsp:nvSpPr>
      <dsp:spPr>
        <a:xfrm>
          <a:off x="1797053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D3A10-5E97-1947-81ED-25EF241CE2DE}">
      <dsp:nvSpPr>
        <dsp:cNvPr id="0" name=""/>
        <dsp:cNvSpPr/>
      </dsp:nvSpPr>
      <dsp:spPr>
        <a:xfrm>
          <a:off x="1797053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AD6A-E18B-0A41-8032-0B0CC1CDB1B2}">
      <dsp:nvSpPr>
        <dsp:cNvPr id="0" name=""/>
        <dsp:cNvSpPr/>
      </dsp:nvSpPr>
      <dsp:spPr>
        <a:xfrm>
          <a:off x="105421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E2C65-7AC5-F24D-B77F-2E7C6391D994}">
      <dsp:nvSpPr>
        <dsp:cNvPr id="0" name=""/>
        <dsp:cNvSpPr/>
      </dsp:nvSpPr>
      <dsp:spPr>
        <a:xfrm>
          <a:off x="311376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1172D-CF11-D641-9127-13BEA5460786}">
      <dsp:nvSpPr>
        <dsp:cNvPr id="0" name=""/>
        <dsp:cNvSpPr/>
      </dsp:nvSpPr>
      <dsp:spPr>
        <a:xfrm>
          <a:off x="2539891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3356585" y="0"/>
              </a:moveTo>
              <a:lnTo>
                <a:pt x="335658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0B9D6-B86A-1248-94C0-CC89E905B510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1D53B-C6D8-8D42-9B14-773224F166C1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C4266-0161-B747-B412-509287925401}">
      <dsp:nvSpPr>
        <dsp:cNvPr id="0" name=""/>
        <dsp:cNvSpPr/>
      </dsp:nvSpPr>
      <dsp:spPr>
        <a:xfrm>
          <a:off x="5589519" y="7767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0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519" y="77678"/>
        <a:ext cx="613916" cy="196453"/>
      </dsp:txXfrm>
    </dsp:sp>
    <dsp:sp modelId="{2989DCEB-2DE7-8247-A6CD-EC4F81B9F15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873D9-47ED-6D43-87E2-DEA465C0EED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CAA3-455B-0841-B93F-00738EB9AAB5}">
      <dsp:nvSpPr>
        <dsp:cNvPr id="0" name=""/>
        <dsp:cNvSpPr/>
      </dsp:nvSpPr>
      <dsp:spPr>
        <a:xfrm>
          <a:off x="2232933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513558"/>
        <a:ext cx="613916" cy="196453"/>
      </dsp:txXfrm>
    </dsp:sp>
    <dsp:sp modelId="{8738E62B-D08A-084B-A80C-8003CAAE061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9F4C-A283-C941-9569-575AA857DDD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2D362-CA92-D84A-A67C-58DA2A030236}">
      <dsp:nvSpPr>
        <dsp:cNvPr id="0" name=""/>
        <dsp:cNvSpPr/>
      </dsp:nvSpPr>
      <dsp:spPr>
        <a:xfrm>
          <a:off x="441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18" y="949439"/>
        <a:ext cx="613916" cy="196453"/>
      </dsp:txXfrm>
    </dsp:sp>
    <dsp:sp modelId="{B14E5C14-6045-EA47-B38A-2FC927F32379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1957C-6891-7F49-9A2C-B51907E28277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F2D21-B080-E54D-860D-E93AE85E8E35}">
      <dsp:nvSpPr>
        <dsp:cNvPr id="0" name=""/>
        <dsp:cNvSpPr/>
      </dsp:nvSpPr>
      <dsp:spPr>
        <a:xfrm>
          <a:off x="74725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7256" y="949439"/>
        <a:ext cx="613916" cy="196453"/>
      </dsp:txXfrm>
    </dsp:sp>
    <dsp:sp modelId="{886A1C9C-6B55-4E4F-B667-A9376D1A056B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DE39-D826-8D4A-BEF5-200545EC8F72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4C0AA-8E5D-AD4F-B2E9-223E26A7C867}">
      <dsp:nvSpPr>
        <dsp:cNvPr id="0" name=""/>
        <dsp:cNvSpPr/>
      </dsp:nvSpPr>
      <dsp:spPr>
        <a:xfrm>
          <a:off x="149009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90095" y="949439"/>
        <a:ext cx="613916" cy="196453"/>
      </dsp:txXfrm>
    </dsp:sp>
    <dsp:sp modelId="{143B67D0-E3CA-CE4B-9743-58CF3075A208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F4B2F-78E1-8849-87DD-2B81CD91AA49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FC613-E380-A74D-8DA0-7AA0F90E1163}">
      <dsp:nvSpPr>
        <dsp:cNvPr id="0" name=""/>
        <dsp:cNvSpPr/>
      </dsp:nvSpPr>
      <dsp:spPr>
        <a:xfrm>
          <a:off x="188914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385319"/>
        <a:ext cx="613916" cy="196453"/>
      </dsp:txXfrm>
    </dsp:sp>
    <dsp:sp modelId="{A8F5FFEA-B27D-1249-AC9F-A1E9A7D6CAFA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2A0D-7ACC-024B-A21C-F2B42B1D975B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488E-EDD6-9945-A696-9488D906A8F0}">
      <dsp:nvSpPr>
        <dsp:cNvPr id="0" name=""/>
        <dsp:cNvSpPr/>
      </dsp:nvSpPr>
      <dsp:spPr>
        <a:xfrm>
          <a:off x="1889140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821199"/>
        <a:ext cx="613916" cy="196453"/>
      </dsp:txXfrm>
    </dsp:sp>
    <dsp:sp modelId="{1B33D46B-D686-A54E-B5F0-659E67C35499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D4E4-7506-324B-AD20-184132B649B2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C6884-6293-5F49-B903-15819E5560DE}">
      <dsp:nvSpPr>
        <dsp:cNvPr id="0" name=""/>
        <dsp:cNvSpPr/>
      </dsp:nvSpPr>
      <dsp:spPr>
        <a:xfrm>
          <a:off x="223293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949439"/>
        <a:ext cx="613916" cy="196453"/>
      </dsp:txXfrm>
    </dsp:sp>
    <dsp:sp modelId="{CBF86816-132C-F74A-B9F7-740FC5418119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D5C-2FA5-514B-AA77-209AD250FDB1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8571E-BDB7-B24E-AF1A-074E20B827AE}">
      <dsp:nvSpPr>
        <dsp:cNvPr id="0" name=""/>
        <dsp:cNvSpPr/>
      </dsp:nvSpPr>
      <dsp:spPr>
        <a:xfrm>
          <a:off x="297577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75771" y="949439"/>
        <a:ext cx="613916" cy="196453"/>
      </dsp:txXfrm>
    </dsp:sp>
    <dsp:sp modelId="{F834D0FA-DFDA-3E42-A384-CCB487CD81A8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FCE9-B7EC-5D4B-A9E7-0302A921E374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95AEF-9277-F448-81BC-383AA9988F95}">
      <dsp:nvSpPr>
        <dsp:cNvPr id="0" name=""/>
        <dsp:cNvSpPr/>
      </dsp:nvSpPr>
      <dsp:spPr>
        <a:xfrm>
          <a:off x="337481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385319"/>
        <a:ext cx="613916" cy="196453"/>
      </dsp:txXfrm>
    </dsp:sp>
    <dsp:sp modelId="{E26C7D6C-4997-4043-B17B-15C17B197B4B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E9541-E76E-3C4A-ABBE-64A466CA1D40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AB2F0-FCB3-7C4B-9EA6-03845F2DB6F6}">
      <dsp:nvSpPr>
        <dsp:cNvPr id="0" name=""/>
        <dsp:cNvSpPr/>
      </dsp:nvSpPr>
      <dsp:spPr>
        <a:xfrm>
          <a:off x="337481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821199"/>
        <a:ext cx="613916" cy="196453"/>
      </dsp:txXfrm>
    </dsp:sp>
    <dsp:sp modelId="{3FBA586B-71EF-4E42-B2AD-F3FC8E5378D1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6AFB6-9BE7-D14B-B35F-3FB7C84B9886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DDF9A-0D9E-A449-88AA-2B7A978D6AC2}">
      <dsp:nvSpPr>
        <dsp:cNvPr id="0" name=""/>
        <dsp:cNvSpPr/>
      </dsp:nvSpPr>
      <dsp:spPr>
        <a:xfrm>
          <a:off x="3374817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257080"/>
        <a:ext cx="613916" cy="196453"/>
      </dsp:txXfrm>
    </dsp:sp>
    <dsp:sp modelId="{F3176C02-C405-B545-8B6C-38E2F8604B42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2C6F7-7B6C-E244-B209-BCF0DD1AE37D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7851-92B2-4940-8A39-CBDA506A4F9A}">
      <dsp:nvSpPr>
        <dsp:cNvPr id="0" name=""/>
        <dsp:cNvSpPr/>
      </dsp:nvSpPr>
      <dsp:spPr>
        <a:xfrm>
          <a:off x="371861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18610" y="949439"/>
        <a:ext cx="613916" cy="196453"/>
      </dsp:txXfrm>
    </dsp:sp>
    <dsp:sp modelId="{9AB1F751-8962-0C40-B802-75C90A359CA1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0D09-5EE9-6C48-981B-5C523AEE428E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430A-240F-564B-A763-F877155C9BCF}">
      <dsp:nvSpPr>
        <dsp:cNvPr id="0" name=""/>
        <dsp:cNvSpPr/>
      </dsp:nvSpPr>
      <dsp:spPr>
        <a:xfrm>
          <a:off x="446144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1448" y="949439"/>
        <a:ext cx="613916" cy="196453"/>
      </dsp:txXfrm>
    </dsp:sp>
    <dsp:sp modelId="{5136F273-436C-5E43-835E-AA171770073B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2270-0B29-2B48-8C47-C1C474E25941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AE6D6-E957-F44F-97FC-5DEF3E19E871}">
      <dsp:nvSpPr>
        <dsp:cNvPr id="0" name=""/>
        <dsp:cNvSpPr/>
      </dsp:nvSpPr>
      <dsp:spPr>
        <a:xfrm>
          <a:off x="4860494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385319"/>
        <a:ext cx="613916" cy="196453"/>
      </dsp:txXfrm>
    </dsp:sp>
    <dsp:sp modelId="{432AD107-E8B1-1A49-8D03-8FE21EC739A1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C750-ADBC-1A4C-BAAE-A79AF8ED8020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B7D45-E013-B043-B8F0-DE0867D7CBFD}">
      <dsp:nvSpPr>
        <dsp:cNvPr id="0" name=""/>
        <dsp:cNvSpPr/>
      </dsp:nvSpPr>
      <dsp:spPr>
        <a:xfrm>
          <a:off x="4860494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821199"/>
        <a:ext cx="613916" cy="196453"/>
      </dsp:txXfrm>
    </dsp:sp>
    <dsp:sp modelId="{A752AB8A-49BB-8147-8C50-22C0AA308254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477E-9C81-CE46-BD77-2BD9C3695F75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5638D-4F27-2048-A995-936A4A10F88E}">
      <dsp:nvSpPr>
        <dsp:cNvPr id="0" name=""/>
        <dsp:cNvSpPr/>
      </dsp:nvSpPr>
      <dsp:spPr>
        <a:xfrm>
          <a:off x="4860494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257080"/>
        <a:ext cx="613916" cy="196453"/>
      </dsp:txXfrm>
    </dsp:sp>
    <dsp:sp modelId="{D78C6553-D336-7148-B60A-D4C358E601DE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071-FCAD-7042-8A1F-F69BF74146E0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CD9D3-9807-E04E-BAEC-A1BED2E4673F}">
      <dsp:nvSpPr>
        <dsp:cNvPr id="0" name=""/>
        <dsp:cNvSpPr/>
      </dsp:nvSpPr>
      <dsp:spPr>
        <a:xfrm>
          <a:off x="8203266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513558"/>
        <a:ext cx="613916" cy="196453"/>
      </dsp:txXfrm>
    </dsp:sp>
    <dsp:sp modelId="{571D8F88-FF9A-D449-B9F7-E0CD4A84497C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5B5B-5C9F-9C44-AD07-08EB174E73E7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B5197-2317-B943-8473-A9BAE75E557D}">
      <dsp:nvSpPr>
        <dsp:cNvPr id="0" name=""/>
        <dsp:cNvSpPr/>
      </dsp:nvSpPr>
      <dsp:spPr>
        <a:xfrm>
          <a:off x="523191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31913" y="949439"/>
        <a:ext cx="613916" cy="196453"/>
      </dsp:txXfrm>
    </dsp:sp>
    <dsp:sp modelId="{CFD719B6-0F1B-6C48-8B0F-AB1C29EB1BC4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67C2-A569-4B4E-9AFE-21B87ECC28CA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D37C-C605-C64B-9FFD-843CBDAE8F4C}">
      <dsp:nvSpPr>
        <dsp:cNvPr id="0" name=""/>
        <dsp:cNvSpPr/>
      </dsp:nvSpPr>
      <dsp:spPr>
        <a:xfrm>
          <a:off x="597475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4751" y="949439"/>
        <a:ext cx="613916" cy="196453"/>
      </dsp:txXfrm>
    </dsp:sp>
    <dsp:sp modelId="{720D1D32-83B2-C64B-8E30-17E7397D3B15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2A6DB-5773-D24D-BC23-58BB679AF27F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B282D-FE67-4144-8FA3-8D62CD2F3E96}">
      <dsp:nvSpPr>
        <dsp:cNvPr id="0" name=""/>
        <dsp:cNvSpPr/>
      </dsp:nvSpPr>
      <dsp:spPr>
        <a:xfrm>
          <a:off x="5603332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603332" y="1385319"/>
        <a:ext cx="613916" cy="196453"/>
      </dsp:txXfrm>
    </dsp:sp>
    <dsp:sp modelId="{ED4151B3-DFEB-2843-8D64-0B6F75A04F0E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95583-13FD-A84B-B1C0-7FFE252E17AD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F058E-031F-2E41-B9CF-CD60DF4FCB3E}">
      <dsp:nvSpPr>
        <dsp:cNvPr id="0" name=""/>
        <dsp:cNvSpPr/>
      </dsp:nvSpPr>
      <dsp:spPr>
        <a:xfrm>
          <a:off x="634617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346170" y="1385319"/>
        <a:ext cx="613916" cy="196453"/>
      </dsp:txXfrm>
    </dsp:sp>
    <dsp:sp modelId="{19C4C69F-AD4C-5C4B-81E4-B701AEC69E97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76207-4DA2-9645-A005-45AEF25EE231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FA551-E2D4-9B44-BB75-AFC4C6D4A494}">
      <dsp:nvSpPr>
        <dsp:cNvPr id="0" name=""/>
        <dsp:cNvSpPr/>
      </dsp:nvSpPr>
      <dsp:spPr>
        <a:xfrm>
          <a:off x="6745216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1821199"/>
        <a:ext cx="613916" cy="196453"/>
      </dsp:txXfrm>
    </dsp:sp>
    <dsp:sp modelId="{CB2E9359-943C-A241-AD2E-A9A505296DF1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627B8-22BF-434B-A6DC-2DD5B1230850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A01CC-66CB-B446-8C14-C4A9DEF7BF6E}">
      <dsp:nvSpPr>
        <dsp:cNvPr id="0" name=""/>
        <dsp:cNvSpPr/>
      </dsp:nvSpPr>
      <dsp:spPr>
        <a:xfrm>
          <a:off x="6745216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257080"/>
        <a:ext cx="613916" cy="196453"/>
      </dsp:txXfrm>
    </dsp:sp>
    <dsp:sp modelId="{ED9F5971-F139-8C44-AC6F-FE0F61DB985F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A9D33-33C7-874A-8B93-16AD211F168A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2D9B-A98F-0640-B4A4-2464CCE811C1}">
      <dsp:nvSpPr>
        <dsp:cNvPr id="0" name=""/>
        <dsp:cNvSpPr/>
      </dsp:nvSpPr>
      <dsp:spPr>
        <a:xfrm>
          <a:off x="6717589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17589" y="949439"/>
        <a:ext cx="613916" cy="196453"/>
      </dsp:txXfrm>
    </dsp:sp>
    <dsp:sp modelId="{CC5F8E54-D25D-BE46-A667-FCE7CBF8575D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C4053-8DD0-E740-BE34-32893DF8CDFF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2E425-0EBE-DA4B-B6CC-F0D32A320A9F}">
      <dsp:nvSpPr>
        <dsp:cNvPr id="0" name=""/>
        <dsp:cNvSpPr/>
      </dsp:nvSpPr>
      <dsp:spPr>
        <a:xfrm>
          <a:off x="746042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60428" y="949439"/>
        <a:ext cx="613916" cy="196453"/>
      </dsp:txXfrm>
    </dsp:sp>
    <dsp:sp modelId="{921B1487-0C30-B941-83F4-F9F9CC425D4A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0680-B576-E247-9AA8-895FF40720CF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49765-5D87-2341-9630-7B6A325A2CB9}">
      <dsp:nvSpPr>
        <dsp:cNvPr id="0" name=""/>
        <dsp:cNvSpPr/>
      </dsp:nvSpPr>
      <dsp:spPr>
        <a:xfrm>
          <a:off x="820326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949439"/>
        <a:ext cx="613916" cy="196453"/>
      </dsp:txXfrm>
    </dsp:sp>
    <dsp:sp modelId="{1D724EA7-F95E-D64F-BEBF-B40A6FF0A842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C484B-6B99-2E47-BDAD-0AD95714B300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B32E5-9E27-D34C-94A2-D7B77C089343}">
      <dsp:nvSpPr>
        <dsp:cNvPr id="0" name=""/>
        <dsp:cNvSpPr/>
      </dsp:nvSpPr>
      <dsp:spPr>
        <a:xfrm>
          <a:off x="894610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949439"/>
        <a:ext cx="613916" cy="196453"/>
      </dsp:txXfrm>
    </dsp:sp>
    <dsp:sp modelId="{A63005F4-4BD8-4141-99E2-A3B3DB35074D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F2A5-9826-6C4D-9BA7-750042A9962B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9635-F56A-284C-AFAD-7FE5BBABB291}">
      <dsp:nvSpPr>
        <dsp:cNvPr id="0" name=""/>
        <dsp:cNvSpPr/>
      </dsp:nvSpPr>
      <dsp:spPr>
        <a:xfrm>
          <a:off x="968894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688943" y="949439"/>
        <a:ext cx="613916" cy="196453"/>
      </dsp:txXfrm>
    </dsp:sp>
    <dsp:sp modelId="{7D3D046B-7ED7-0A4F-8CF7-21F8CACE7814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0B598-AB6E-E64B-A059-3261BF6FAC02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C5BF-4374-E047-8130-EF90337A60BC}">
      <dsp:nvSpPr>
        <dsp:cNvPr id="0" name=""/>
        <dsp:cNvSpPr/>
      </dsp:nvSpPr>
      <dsp:spPr>
        <a:xfrm>
          <a:off x="1043178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31781" y="949439"/>
        <a:ext cx="613916" cy="196453"/>
      </dsp:txXfrm>
    </dsp:sp>
    <dsp:sp modelId="{85B7231A-FE7D-284E-86BB-A514877A66B9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17814-11F5-6543-A84F-66B557FEC956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C7636-A925-5F41-BDBB-1E8F94DB780B}">
      <dsp:nvSpPr>
        <dsp:cNvPr id="0" name=""/>
        <dsp:cNvSpPr/>
      </dsp:nvSpPr>
      <dsp:spPr>
        <a:xfrm>
          <a:off x="1083082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385319"/>
        <a:ext cx="613916" cy="196453"/>
      </dsp:txXfrm>
    </dsp:sp>
    <dsp:sp modelId="{8B672F63-48F8-EE46-8F44-11E18E5218E4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5C583-4F4A-CB40-8CB4-CC287909930E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A5F76-FCC6-DF42-AF64-DF7B11997207}">
      <dsp:nvSpPr>
        <dsp:cNvPr id="0" name=""/>
        <dsp:cNvSpPr/>
      </dsp:nvSpPr>
      <dsp:spPr>
        <a:xfrm>
          <a:off x="1083082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821199"/>
        <a:ext cx="613916" cy="196453"/>
      </dsp:txXfrm>
    </dsp:sp>
    <dsp:sp modelId="{5C123F3A-3649-C84D-9525-E4E77FFEA7C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F835F-CBA3-914F-A0E4-16301C5651E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17AA0-4DD5-0044-B9AE-F006B0E364FD}">
      <dsp:nvSpPr>
        <dsp:cNvPr id="0" name=""/>
        <dsp:cNvSpPr/>
      </dsp:nvSpPr>
      <dsp:spPr>
        <a:xfrm>
          <a:off x="1117462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174620" y="949439"/>
        <a:ext cx="613916" cy="196453"/>
      </dsp:txXfrm>
    </dsp:sp>
    <dsp:sp modelId="{361C192C-3FD8-004A-AF3D-5F36AA5688EF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D511E-028C-FC43-A194-89F837A4C5BC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46F55-7751-6D43-BD0C-BF0908A0A1D8}">
      <dsp:nvSpPr>
        <dsp:cNvPr id="0" name=""/>
        <dsp:cNvSpPr/>
      </dsp:nvSpPr>
      <dsp:spPr>
        <a:xfrm>
          <a:off x="11573665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385319"/>
        <a:ext cx="613916" cy="196453"/>
      </dsp:txXfrm>
    </dsp:sp>
    <dsp:sp modelId="{2F6FAEBE-5BD2-F54C-A96F-B7FE51F560FE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7A5F-FE14-EF49-B5D1-08CE4D4F3F18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28739-DD79-BD47-92CC-83C374FC8F03}">
      <dsp:nvSpPr>
        <dsp:cNvPr id="0" name=""/>
        <dsp:cNvSpPr/>
      </dsp:nvSpPr>
      <dsp:spPr>
        <a:xfrm>
          <a:off x="11573665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821199"/>
        <a:ext cx="613916" cy="196453"/>
      </dsp:txXfrm>
    </dsp:sp>
    <dsp:sp modelId="{65E7171B-D682-4644-956E-95B5ECBCE01E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5B1B3-8E49-D345-AB7A-E13FE3B177A0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299D-20AF-D04D-91A1-86BA1F43B91B}">
      <dsp:nvSpPr>
        <dsp:cNvPr id="0" name=""/>
        <dsp:cNvSpPr/>
      </dsp:nvSpPr>
      <dsp:spPr>
        <a:xfrm>
          <a:off x="11573665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257080"/>
        <a:ext cx="613916" cy="196453"/>
      </dsp:txXfrm>
    </dsp:sp>
    <dsp:sp modelId="{441F2240-2B8F-AA49-B966-F6729AE63050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66AE-7D0E-BF4E-9861-220AE7CFC30F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EA53B-BB64-164E-A358-A81CE014626B}">
      <dsp:nvSpPr>
        <dsp:cNvPr id="0" name=""/>
        <dsp:cNvSpPr/>
      </dsp:nvSpPr>
      <dsp:spPr>
        <a:xfrm>
          <a:off x="11573665" y="269296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692960"/>
        <a:ext cx="613916" cy="196453"/>
      </dsp:txXfrm>
    </dsp:sp>
    <dsp:sp modelId="{03D7F695-FF3B-D440-9CC9-64018DFC2AD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ACE5-36DC-4347-BFA8-F88D96B9874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E227-A4AC-2040-8E00-881E7248AE3A}">
      <dsp:nvSpPr>
        <dsp:cNvPr id="0" name=""/>
        <dsp:cNvSpPr/>
      </dsp:nvSpPr>
      <dsp:spPr>
        <a:xfrm>
          <a:off x="8946105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513558"/>
        <a:ext cx="613916" cy="1964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D461-4BFE-E041-91AC-AEB8F1D513B5}">
      <dsp:nvSpPr>
        <dsp:cNvPr id="0" name=""/>
        <dsp:cNvSpPr/>
      </dsp:nvSpPr>
      <dsp:spPr>
        <a:xfrm>
          <a:off x="5896477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356585" y="64461"/>
              </a:lnTo>
              <a:lnTo>
                <a:pt x="3356585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F24D-CCA0-9D46-B191-531BFDFC67B9}">
      <dsp:nvSpPr>
        <dsp:cNvPr id="0" name=""/>
        <dsp:cNvSpPr/>
      </dsp:nvSpPr>
      <dsp:spPr>
        <a:xfrm>
          <a:off x="11481578" y="1201144"/>
          <a:ext cx="282401" cy="149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815"/>
              </a:lnTo>
              <a:lnTo>
                <a:pt x="282401" y="14918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D3F07-E6E4-A548-BAF1-D81C4E21BAF9}">
      <dsp:nvSpPr>
        <dsp:cNvPr id="0" name=""/>
        <dsp:cNvSpPr/>
      </dsp:nvSpPr>
      <dsp:spPr>
        <a:xfrm>
          <a:off x="11481578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C9DB3-7376-A745-840E-581CC21A8636}">
      <dsp:nvSpPr>
        <dsp:cNvPr id="0" name=""/>
        <dsp:cNvSpPr/>
      </dsp:nvSpPr>
      <dsp:spPr>
        <a:xfrm>
          <a:off x="11481578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DE81A-73AB-7E42-9E3A-3FE89BD62579}">
      <dsp:nvSpPr>
        <dsp:cNvPr id="0" name=""/>
        <dsp:cNvSpPr/>
      </dsp:nvSpPr>
      <dsp:spPr>
        <a:xfrm>
          <a:off x="11481578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5AEE3-BD8A-5640-81BF-465C27ADD967}">
      <dsp:nvSpPr>
        <dsp:cNvPr id="0" name=""/>
        <dsp:cNvSpPr/>
      </dsp:nvSpPr>
      <dsp:spPr>
        <a:xfrm>
          <a:off x="8510224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971353" y="64461"/>
              </a:lnTo>
              <a:lnTo>
                <a:pt x="2971353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205E6-5027-664D-AA36-AFE4A7613A60}">
      <dsp:nvSpPr>
        <dsp:cNvPr id="0" name=""/>
        <dsp:cNvSpPr/>
      </dsp:nvSpPr>
      <dsp:spPr>
        <a:xfrm>
          <a:off x="1073873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F418-9B9A-5D48-8CE1-A5B2BD5DD126}">
      <dsp:nvSpPr>
        <dsp:cNvPr id="0" name=""/>
        <dsp:cNvSpPr/>
      </dsp:nvSpPr>
      <dsp:spPr>
        <a:xfrm>
          <a:off x="1073873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DA1D4-1E42-764B-A276-65849299257F}">
      <dsp:nvSpPr>
        <dsp:cNvPr id="0" name=""/>
        <dsp:cNvSpPr/>
      </dsp:nvSpPr>
      <dsp:spPr>
        <a:xfrm>
          <a:off x="8510224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04AE6-3B86-064E-BE4C-2391539C3C73}">
      <dsp:nvSpPr>
        <dsp:cNvPr id="0" name=""/>
        <dsp:cNvSpPr/>
      </dsp:nvSpPr>
      <dsp:spPr>
        <a:xfrm>
          <a:off x="851022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5C3A-1C68-5F4F-94FD-EC7948627104}">
      <dsp:nvSpPr>
        <dsp:cNvPr id="0" name=""/>
        <dsp:cNvSpPr/>
      </dsp:nvSpPr>
      <dsp:spPr>
        <a:xfrm>
          <a:off x="8510224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9351-B2AB-A041-98BE-DFB63A76093C}">
      <dsp:nvSpPr>
        <dsp:cNvPr id="0" name=""/>
        <dsp:cNvSpPr/>
      </dsp:nvSpPr>
      <dsp:spPr>
        <a:xfrm>
          <a:off x="8464504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1E484-25E5-6749-ADC1-D45512464A2D}">
      <dsp:nvSpPr>
        <dsp:cNvPr id="0" name=""/>
        <dsp:cNvSpPr/>
      </dsp:nvSpPr>
      <dsp:spPr>
        <a:xfrm>
          <a:off x="7767386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2F90-716F-0440-8213-879FF025AED4}">
      <dsp:nvSpPr>
        <dsp:cNvPr id="0" name=""/>
        <dsp:cNvSpPr/>
      </dsp:nvSpPr>
      <dsp:spPr>
        <a:xfrm>
          <a:off x="7024547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58BBB-E15A-D84A-BC79-F7F899320545}">
      <dsp:nvSpPr>
        <dsp:cNvPr id="0" name=""/>
        <dsp:cNvSpPr/>
      </dsp:nvSpPr>
      <dsp:spPr>
        <a:xfrm>
          <a:off x="6653128" y="1637025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E0C55-FD40-BA47-A3AB-EE7B69E01439}">
      <dsp:nvSpPr>
        <dsp:cNvPr id="0" name=""/>
        <dsp:cNvSpPr/>
      </dsp:nvSpPr>
      <dsp:spPr>
        <a:xfrm>
          <a:off x="6653128" y="1637025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4A8FD-5276-5F4A-BF43-1E104C1A6612}">
      <dsp:nvSpPr>
        <dsp:cNvPr id="0" name=""/>
        <dsp:cNvSpPr/>
      </dsp:nvSpPr>
      <dsp:spPr>
        <a:xfrm>
          <a:off x="6281709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71419" y="64461"/>
              </a:lnTo>
              <a:lnTo>
                <a:pt x="371419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26A6D-67C1-1043-8FB1-4A4AD3754D27}">
      <dsp:nvSpPr>
        <dsp:cNvPr id="0" name=""/>
        <dsp:cNvSpPr/>
      </dsp:nvSpPr>
      <dsp:spPr>
        <a:xfrm>
          <a:off x="5910290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371419" y="0"/>
              </a:moveTo>
              <a:lnTo>
                <a:pt x="371419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63FE1-EC3D-DB41-8A4B-BB3C82A7F64E}">
      <dsp:nvSpPr>
        <dsp:cNvPr id="0" name=""/>
        <dsp:cNvSpPr/>
      </dsp:nvSpPr>
      <dsp:spPr>
        <a:xfrm>
          <a:off x="6281709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BEA2E-1427-A240-A83E-9BDE4DC0AF38}">
      <dsp:nvSpPr>
        <dsp:cNvPr id="0" name=""/>
        <dsp:cNvSpPr/>
      </dsp:nvSpPr>
      <dsp:spPr>
        <a:xfrm>
          <a:off x="5538871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2971353" y="0"/>
              </a:moveTo>
              <a:lnTo>
                <a:pt x="2971353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11C2-0EE3-284B-8E9E-CF22460B830B}">
      <dsp:nvSpPr>
        <dsp:cNvPr id="0" name=""/>
        <dsp:cNvSpPr/>
      </dsp:nvSpPr>
      <dsp:spPr>
        <a:xfrm>
          <a:off x="5896477" y="329383"/>
          <a:ext cx="2613747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613747" y="64461"/>
              </a:lnTo>
              <a:lnTo>
                <a:pt x="2613747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26622-CE9B-D248-8607-2B4523B5EBD1}">
      <dsp:nvSpPr>
        <dsp:cNvPr id="0" name=""/>
        <dsp:cNvSpPr/>
      </dsp:nvSpPr>
      <dsp:spPr>
        <a:xfrm>
          <a:off x="4768406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ACD02-A878-6F4B-B8C6-64B2897D492A}">
      <dsp:nvSpPr>
        <dsp:cNvPr id="0" name=""/>
        <dsp:cNvSpPr/>
      </dsp:nvSpPr>
      <dsp:spPr>
        <a:xfrm>
          <a:off x="4768406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DC490-CC36-E848-BB49-CE019EE1CAED}">
      <dsp:nvSpPr>
        <dsp:cNvPr id="0" name=""/>
        <dsp:cNvSpPr/>
      </dsp:nvSpPr>
      <dsp:spPr>
        <a:xfrm>
          <a:off x="4768406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4D52-3E2B-7F4E-BBC4-CCBB2CAE208D}">
      <dsp:nvSpPr>
        <dsp:cNvPr id="0" name=""/>
        <dsp:cNvSpPr/>
      </dsp:nvSpPr>
      <dsp:spPr>
        <a:xfrm>
          <a:off x="2539891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7D9B6-C59D-D641-827E-883025175671}">
      <dsp:nvSpPr>
        <dsp:cNvPr id="0" name=""/>
        <dsp:cNvSpPr/>
      </dsp:nvSpPr>
      <dsp:spPr>
        <a:xfrm>
          <a:off x="2539891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EF218-E9C0-A04F-9CC8-6A1184B10479}">
      <dsp:nvSpPr>
        <dsp:cNvPr id="0" name=""/>
        <dsp:cNvSpPr/>
      </dsp:nvSpPr>
      <dsp:spPr>
        <a:xfrm>
          <a:off x="3282729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D2A03-A741-E14F-82DA-BC06983456B3}">
      <dsp:nvSpPr>
        <dsp:cNvPr id="0" name=""/>
        <dsp:cNvSpPr/>
      </dsp:nvSpPr>
      <dsp:spPr>
        <a:xfrm>
          <a:off x="328272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E1F46-42BB-C147-963D-FA16485FE14F}">
      <dsp:nvSpPr>
        <dsp:cNvPr id="0" name=""/>
        <dsp:cNvSpPr/>
      </dsp:nvSpPr>
      <dsp:spPr>
        <a:xfrm>
          <a:off x="328272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54D4B-9B52-3A43-8D24-5CB7082E70F5}">
      <dsp:nvSpPr>
        <dsp:cNvPr id="0" name=""/>
        <dsp:cNvSpPr/>
      </dsp:nvSpPr>
      <dsp:spPr>
        <a:xfrm>
          <a:off x="2539891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D8D-E5D8-1241-80A7-5E923A449BA0}">
      <dsp:nvSpPr>
        <dsp:cNvPr id="0" name=""/>
        <dsp:cNvSpPr/>
      </dsp:nvSpPr>
      <dsp:spPr>
        <a:xfrm>
          <a:off x="2494171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CE2D4-0DC3-2B4F-83F4-7712E9E3179D}">
      <dsp:nvSpPr>
        <dsp:cNvPr id="0" name=""/>
        <dsp:cNvSpPr/>
      </dsp:nvSpPr>
      <dsp:spPr>
        <a:xfrm>
          <a:off x="1797053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72B78-F224-EF46-8C32-FDE413F1E4EE}">
      <dsp:nvSpPr>
        <dsp:cNvPr id="0" name=""/>
        <dsp:cNvSpPr/>
      </dsp:nvSpPr>
      <dsp:spPr>
        <a:xfrm>
          <a:off x="1797053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D3A10-5E97-1947-81ED-25EF241CE2DE}">
      <dsp:nvSpPr>
        <dsp:cNvPr id="0" name=""/>
        <dsp:cNvSpPr/>
      </dsp:nvSpPr>
      <dsp:spPr>
        <a:xfrm>
          <a:off x="1797053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AD6A-E18B-0A41-8032-0B0CC1CDB1B2}">
      <dsp:nvSpPr>
        <dsp:cNvPr id="0" name=""/>
        <dsp:cNvSpPr/>
      </dsp:nvSpPr>
      <dsp:spPr>
        <a:xfrm>
          <a:off x="105421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E2C65-7AC5-F24D-B77F-2E7C6391D994}">
      <dsp:nvSpPr>
        <dsp:cNvPr id="0" name=""/>
        <dsp:cNvSpPr/>
      </dsp:nvSpPr>
      <dsp:spPr>
        <a:xfrm>
          <a:off x="311376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1172D-CF11-D641-9127-13BEA5460786}">
      <dsp:nvSpPr>
        <dsp:cNvPr id="0" name=""/>
        <dsp:cNvSpPr/>
      </dsp:nvSpPr>
      <dsp:spPr>
        <a:xfrm>
          <a:off x="2539891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3356585" y="0"/>
              </a:moveTo>
              <a:lnTo>
                <a:pt x="335658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0B9D6-B86A-1248-94C0-CC89E905B510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1D53B-C6D8-8D42-9B14-773224F166C1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C4266-0161-B747-B412-509287925401}">
      <dsp:nvSpPr>
        <dsp:cNvPr id="0" name=""/>
        <dsp:cNvSpPr/>
      </dsp:nvSpPr>
      <dsp:spPr>
        <a:xfrm>
          <a:off x="5589519" y="7767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0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519" y="77678"/>
        <a:ext cx="613916" cy="196453"/>
      </dsp:txXfrm>
    </dsp:sp>
    <dsp:sp modelId="{2989DCEB-2DE7-8247-A6CD-EC4F81B9F15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873D9-47ED-6D43-87E2-DEA465C0EED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CAA3-455B-0841-B93F-00738EB9AAB5}">
      <dsp:nvSpPr>
        <dsp:cNvPr id="0" name=""/>
        <dsp:cNvSpPr/>
      </dsp:nvSpPr>
      <dsp:spPr>
        <a:xfrm>
          <a:off x="2232933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513558"/>
        <a:ext cx="613916" cy="196453"/>
      </dsp:txXfrm>
    </dsp:sp>
    <dsp:sp modelId="{8738E62B-D08A-084B-A80C-8003CAAE061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9F4C-A283-C941-9569-575AA857DDD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2D362-CA92-D84A-A67C-58DA2A030236}">
      <dsp:nvSpPr>
        <dsp:cNvPr id="0" name=""/>
        <dsp:cNvSpPr/>
      </dsp:nvSpPr>
      <dsp:spPr>
        <a:xfrm>
          <a:off x="441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18" y="949439"/>
        <a:ext cx="613916" cy="196453"/>
      </dsp:txXfrm>
    </dsp:sp>
    <dsp:sp modelId="{B14E5C14-6045-EA47-B38A-2FC927F32379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1957C-6891-7F49-9A2C-B51907E28277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F2D21-B080-E54D-860D-E93AE85E8E35}">
      <dsp:nvSpPr>
        <dsp:cNvPr id="0" name=""/>
        <dsp:cNvSpPr/>
      </dsp:nvSpPr>
      <dsp:spPr>
        <a:xfrm>
          <a:off x="74725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7256" y="949439"/>
        <a:ext cx="613916" cy="196453"/>
      </dsp:txXfrm>
    </dsp:sp>
    <dsp:sp modelId="{886A1C9C-6B55-4E4F-B667-A9376D1A056B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DE39-D826-8D4A-BEF5-200545EC8F72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4C0AA-8E5D-AD4F-B2E9-223E26A7C867}">
      <dsp:nvSpPr>
        <dsp:cNvPr id="0" name=""/>
        <dsp:cNvSpPr/>
      </dsp:nvSpPr>
      <dsp:spPr>
        <a:xfrm>
          <a:off x="149009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90095" y="949439"/>
        <a:ext cx="613916" cy="196453"/>
      </dsp:txXfrm>
    </dsp:sp>
    <dsp:sp modelId="{143B67D0-E3CA-CE4B-9743-58CF3075A208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F4B2F-78E1-8849-87DD-2B81CD91AA49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FC613-E380-A74D-8DA0-7AA0F90E1163}">
      <dsp:nvSpPr>
        <dsp:cNvPr id="0" name=""/>
        <dsp:cNvSpPr/>
      </dsp:nvSpPr>
      <dsp:spPr>
        <a:xfrm>
          <a:off x="188914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385319"/>
        <a:ext cx="613916" cy="196453"/>
      </dsp:txXfrm>
    </dsp:sp>
    <dsp:sp modelId="{A8F5FFEA-B27D-1249-AC9F-A1E9A7D6CAFA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2A0D-7ACC-024B-A21C-F2B42B1D975B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488E-EDD6-9945-A696-9488D906A8F0}">
      <dsp:nvSpPr>
        <dsp:cNvPr id="0" name=""/>
        <dsp:cNvSpPr/>
      </dsp:nvSpPr>
      <dsp:spPr>
        <a:xfrm>
          <a:off x="1889140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821199"/>
        <a:ext cx="613916" cy="196453"/>
      </dsp:txXfrm>
    </dsp:sp>
    <dsp:sp modelId="{1B33D46B-D686-A54E-B5F0-659E67C35499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D4E4-7506-324B-AD20-184132B649B2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C6884-6293-5F49-B903-15819E5560DE}">
      <dsp:nvSpPr>
        <dsp:cNvPr id="0" name=""/>
        <dsp:cNvSpPr/>
      </dsp:nvSpPr>
      <dsp:spPr>
        <a:xfrm>
          <a:off x="223293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949439"/>
        <a:ext cx="613916" cy="196453"/>
      </dsp:txXfrm>
    </dsp:sp>
    <dsp:sp modelId="{CBF86816-132C-F74A-B9F7-740FC5418119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D5C-2FA5-514B-AA77-209AD250FDB1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8571E-BDB7-B24E-AF1A-074E20B827AE}">
      <dsp:nvSpPr>
        <dsp:cNvPr id="0" name=""/>
        <dsp:cNvSpPr/>
      </dsp:nvSpPr>
      <dsp:spPr>
        <a:xfrm>
          <a:off x="297577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75771" y="949439"/>
        <a:ext cx="613916" cy="196453"/>
      </dsp:txXfrm>
    </dsp:sp>
    <dsp:sp modelId="{F834D0FA-DFDA-3E42-A384-CCB487CD81A8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FCE9-B7EC-5D4B-A9E7-0302A921E374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95AEF-9277-F448-81BC-383AA9988F95}">
      <dsp:nvSpPr>
        <dsp:cNvPr id="0" name=""/>
        <dsp:cNvSpPr/>
      </dsp:nvSpPr>
      <dsp:spPr>
        <a:xfrm>
          <a:off x="337481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385319"/>
        <a:ext cx="613916" cy="196453"/>
      </dsp:txXfrm>
    </dsp:sp>
    <dsp:sp modelId="{E26C7D6C-4997-4043-B17B-15C17B197B4B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E9541-E76E-3C4A-ABBE-64A466CA1D40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AB2F0-FCB3-7C4B-9EA6-03845F2DB6F6}">
      <dsp:nvSpPr>
        <dsp:cNvPr id="0" name=""/>
        <dsp:cNvSpPr/>
      </dsp:nvSpPr>
      <dsp:spPr>
        <a:xfrm>
          <a:off x="337481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821199"/>
        <a:ext cx="613916" cy="196453"/>
      </dsp:txXfrm>
    </dsp:sp>
    <dsp:sp modelId="{3FBA586B-71EF-4E42-B2AD-F3FC8E5378D1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6AFB6-9BE7-D14B-B35F-3FB7C84B9886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DDF9A-0D9E-A449-88AA-2B7A978D6AC2}">
      <dsp:nvSpPr>
        <dsp:cNvPr id="0" name=""/>
        <dsp:cNvSpPr/>
      </dsp:nvSpPr>
      <dsp:spPr>
        <a:xfrm>
          <a:off x="3374817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257080"/>
        <a:ext cx="613916" cy="196453"/>
      </dsp:txXfrm>
    </dsp:sp>
    <dsp:sp modelId="{F3176C02-C405-B545-8B6C-38E2F8604B42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2C6F7-7B6C-E244-B209-BCF0DD1AE37D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7851-92B2-4940-8A39-CBDA506A4F9A}">
      <dsp:nvSpPr>
        <dsp:cNvPr id="0" name=""/>
        <dsp:cNvSpPr/>
      </dsp:nvSpPr>
      <dsp:spPr>
        <a:xfrm>
          <a:off x="371861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18610" y="949439"/>
        <a:ext cx="613916" cy="196453"/>
      </dsp:txXfrm>
    </dsp:sp>
    <dsp:sp modelId="{9AB1F751-8962-0C40-B802-75C90A359CA1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0D09-5EE9-6C48-981B-5C523AEE428E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430A-240F-564B-A763-F877155C9BCF}">
      <dsp:nvSpPr>
        <dsp:cNvPr id="0" name=""/>
        <dsp:cNvSpPr/>
      </dsp:nvSpPr>
      <dsp:spPr>
        <a:xfrm>
          <a:off x="446144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1448" y="949439"/>
        <a:ext cx="613916" cy="196453"/>
      </dsp:txXfrm>
    </dsp:sp>
    <dsp:sp modelId="{5136F273-436C-5E43-835E-AA171770073B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2270-0B29-2B48-8C47-C1C474E25941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AE6D6-E957-F44F-97FC-5DEF3E19E871}">
      <dsp:nvSpPr>
        <dsp:cNvPr id="0" name=""/>
        <dsp:cNvSpPr/>
      </dsp:nvSpPr>
      <dsp:spPr>
        <a:xfrm>
          <a:off x="4860494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385319"/>
        <a:ext cx="613916" cy="196453"/>
      </dsp:txXfrm>
    </dsp:sp>
    <dsp:sp modelId="{432AD107-E8B1-1A49-8D03-8FE21EC739A1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C750-ADBC-1A4C-BAAE-A79AF8ED8020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B7D45-E013-B043-B8F0-DE0867D7CBFD}">
      <dsp:nvSpPr>
        <dsp:cNvPr id="0" name=""/>
        <dsp:cNvSpPr/>
      </dsp:nvSpPr>
      <dsp:spPr>
        <a:xfrm>
          <a:off x="4860494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821199"/>
        <a:ext cx="613916" cy="196453"/>
      </dsp:txXfrm>
    </dsp:sp>
    <dsp:sp modelId="{A752AB8A-49BB-8147-8C50-22C0AA308254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477E-9C81-CE46-BD77-2BD9C3695F75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5638D-4F27-2048-A995-936A4A10F88E}">
      <dsp:nvSpPr>
        <dsp:cNvPr id="0" name=""/>
        <dsp:cNvSpPr/>
      </dsp:nvSpPr>
      <dsp:spPr>
        <a:xfrm>
          <a:off x="4860494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257080"/>
        <a:ext cx="613916" cy="196453"/>
      </dsp:txXfrm>
    </dsp:sp>
    <dsp:sp modelId="{D78C6553-D336-7148-B60A-D4C358E601DE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071-FCAD-7042-8A1F-F69BF74146E0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CD9D3-9807-E04E-BAEC-A1BED2E4673F}">
      <dsp:nvSpPr>
        <dsp:cNvPr id="0" name=""/>
        <dsp:cNvSpPr/>
      </dsp:nvSpPr>
      <dsp:spPr>
        <a:xfrm>
          <a:off x="8203266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513558"/>
        <a:ext cx="613916" cy="196453"/>
      </dsp:txXfrm>
    </dsp:sp>
    <dsp:sp modelId="{571D8F88-FF9A-D449-B9F7-E0CD4A84497C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5B5B-5C9F-9C44-AD07-08EB174E73E7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B5197-2317-B943-8473-A9BAE75E557D}">
      <dsp:nvSpPr>
        <dsp:cNvPr id="0" name=""/>
        <dsp:cNvSpPr/>
      </dsp:nvSpPr>
      <dsp:spPr>
        <a:xfrm>
          <a:off x="523191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31913" y="949439"/>
        <a:ext cx="613916" cy="196453"/>
      </dsp:txXfrm>
    </dsp:sp>
    <dsp:sp modelId="{CFD719B6-0F1B-6C48-8B0F-AB1C29EB1BC4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67C2-A569-4B4E-9AFE-21B87ECC28CA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D37C-C605-C64B-9FFD-843CBDAE8F4C}">
      <dsp:nvSpPr>
        <dsp:cNvPr id="0" name=""/>
        <dsp:cNvSpPr/>
      </dsp:nvSpPr>
      <dsp:spPr>
        <a:xfrm>
          <a:off x="597475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4751" y="949439"/>
        <a:ext cx="613916" cy="196453"/>
      </dsp:txXfrm>
    </dsp:sp>
    <dsp:sp modelId="{720D1D32-83B2-C64B-8E30-17E7397D3B15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2A6DB-5773-D24D-BC23-58BB679AF27F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B282D-FE67-4144-8FA3-8D62CD2F3E96}">
      <dsp:nvSpPr>
        <dsp:cNvPr id="0" name=""/>
        <dsp:cNvSpPr/>
      </dsp:nvSpPr>
      <dsp:spPr>
        <a:xfrm>
          <a:off x="5603332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603332" y="1385319"/>
        <a:ext cx="613916" cy="196453"/>
      </dsp:txXfrm>
    </dsp:sp>
    <dsp:sp modelId="{ED4151B3-DFEB-2843-8D64-0B6F75A04F0E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95583-13FD-A84B-B1C0-7FFE252E17AD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F058E-031F-2E41-B9CF-CD60DF4FCB3E}">
      <dsp:nvSpPr>
        <dsp:cNvPr id="0" name=""/>
        <dsp:cNvSpPr/>
      </dsp:nvSpPr>
      <dsp:spPr>
        <a:xfrm>
          <a:off x="634617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346170" y="1385319"/>
        <a:ext cx="613916" cy="196453"/>
      </dsp:txXfrm>
    </dsp:sp>
    <dsp:sp modelId="{19C4C69F-AD4C-5C4B-81E4-B701AEC69E97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76207-4DA2-9645-A005-45AEF25EE231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FA551-E2D4-9B44-BB75-AFC4C6D4A494}">
      <dsp:nvSpPr>
        <dsp:cNvPr id="0" name=""/>
        <dsp:cNvSpPr/>
      </dsp:nvSpPr>
      <dsp:spPr>
        <a:xfrm>
          <a:off x="6745216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1821199"/>
        <a:ext cx="613916" cy="196453"/>
      </dsp:txXfrm>
    </dsp:sp>
    <dsp:sp modelId="{CB2E9359-943C-A241-AD2E-A9A505296DF1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627B8-22BF-434B-A6DC-2DD5B1230850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A01CC-66CB-B446-8C14-C4A9DEF7BF6E}">
      <dsp:nvSpPr>
        <dsp:cNvPr id="0" name=""/>
        <dsp:cNvSpPr/>
      </dsp:nvSpPr>
      <dsp:spPr>
        <a:xfrm>
          <a:off x="6745216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257080"/>
        <a:ext cx="613916" cy="196453"/>
      </dsp:txXfrm>
    </dsp:sp>
    <dsp:sp modelId="{ED9F5971-F139-8C44-AC6F-FE0F61DB985F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A9D33-33C7-874A-8B93-16AD211F168A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2D9B-A98F-0640-B4A4-2464CCE811C1}">
      <dsp:nvSpPr>
        <dsp:cNvPr id="0" name=""/>
        <dsp:cNvSpPr/>
      </dsp:nvSpPr>
      <dsp:spPr>
        <a:xfrm>
          <a:off x="6717589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17589" y="949439"/>
        <a:ext cx="613916" cy="196453"/>
      </dsp:txXfrm>
    </dsp:sp>
    <dsp:sp modelId="{CC5F8E54-D25D-BE46-A667-FCE7CBF8575D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C4053-8DD0-E740-BE34-32893DF8CDFF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2E425-0EBE-DA4B-B6CC-F0D32A320A9F}">
      <dsp:nvSpPr>
        <dsp:cNvPr id="0" name=""/>
        <dsp:cNvSpPr/>
      </dsp:nvSpPr>
      <dsp:spPr>
        <a:xfrm>
          <a:off x="746042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60428" y="949439"/>
        <a:ext cx="613916" cy="196453"/>
      </dsp:txXfrm>
    </dsp:sp>
    <dsp:sp modelId="{921B1487-0C30-B941-83F4-F9F9CC425D4A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0680-B576-E247-9AA8-895FF40720CF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49765-5D87-2341-9630-7B6A325A2CB9}">
      <dsp:nvSpPr>
        <dsp:cNvPr id="0" name=""/>
        <dsp:cNvSpPr/>
      </dsp:nvSpPr>
      <dsp:spPr>
        <a:xfrm>
          <a:off x="820326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949439"/>
        <a:ext cx="613916" cy="196453"/>
      </dsp:txXfrm>
    </dsp:sp>
    <dsp:sp modelId="{1D724EA7-F95E-D64F-BEBF-B40A6FF0A842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C484B-6B99-2E47-BDAD-0AD95714B300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B32E5-9E27-D34C-94A2-D7B77C089343}">
      <dsp:nvSpPr>
        <dsp:cNvPr id="0" name=""/>
        <dsp:cNvSpPr/>
      </dsp:nvSpPr>
      <dsp:spPr>
        <a:xfrm>
          <a:off x="894610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949439"/>
        <a:ext cx="613916" cy="196453"/>
      </dsp:txXfrm>
    </dsp:sp>
    <dsp:sp modelId="{A63005F4-4BD8-4141-99E2-A3B3DB35074D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F2A5-9826-6C4D-9BA7-750042A9962B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9635-F56A-284C-AFAD-7FE5BBABB291}">
      <dsp:nvSpPr>
        <dsp:cNvPr id="0" name=""/>
        <dsp:cNvSpPr/>
      </dsp:nvSpPr>
      <dsp:spPr>
        <a:xfrm>
          <a:off x="968894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688943" y="949439"/>
        <a:ext cx="613916" cy="196453"/>
      </dsp:txXfrm>
    </dsp:sp>
    <dsp:sp modelId="{7D3D046B-7ED7-0A4F-8CF7-21F8CACE7814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0B598-AB6E-E64B-A059-3261BF6FAC02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C5BF-4374-E047-8130-EF90337A60BC}">
      <dsp:nvSpPr>
        <dsp:cNvPr id="0" name=""/>
        <dsp:cNvSpPr/>
      </dsp:nvSpPr>
      <dsp:spPr>
        <a:xfrm>
          <a:off x="1043178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31781" y="949439"/>
        <a:ext cx="613916" cy="196453"/>
      </dsp:txXfrm>
    </dsp:sp>
    <dsp:sp modelId="{85B7231A-FE7D-284E-86BB-A514877A66B9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17814-11F5-6543-A84F-66B557FEC956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C7636-A925-5F41-BDBB-1E8F94DB780B}">
      <dsp:nvSpPr>
        <dsp:cNvPr id="0" name=""/>
        <dsp:cNvSpPr/>
      </dsp:nvSpPr>
      <dsp:spPr>
        <a:xfrm>
          <a:off x="1083082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385319"/>
        <a:ext cx="613916" cy="196453"/>
      </dsp:txXfrm>
    </dsp:sp>
    <dsp:sp modelId="{8B672F63-48F8-EE46-8F44-11E18E5218E4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5C583-4F4A-CB40-8CB4-CC287909930E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A5F76-FCC6-DF42-AF64-DF7B11997207}">
      <dsp:nvSpPr>
        <dsp:cNvPr id="0" name=""/>
        <dsp:cNvSpPr/>
      </dsp:nvSpPr>
      <dsp:spPr>
        <a:xfrm>
          <a:off x="1083082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821199"/>
        <a:ext cx="613916" cy="196453"/>
      </dsp:txXfrm>
    </dsp:sp>
    <dsp:sp modelId="{5C123F3A-3649-C84D-9525-E4E77FFEA7C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F835F-CBA3-914F-A0E4-16301C5651E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17AA0-4DD5-0044-B9AE-F006B0E364FD}">
      <dsp:nvSpPr>
        <dsp:cNvPr id="0" name=""/>
        <dsp:cNvSpPr/>
      </dsp:nvSpPr>
      <dsp:spPr>
        <a:xfrm>
          <a:off x="1117462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174620" y="949439"/>
        <a:ext cx="613916" cy="196453"/>
      </dsp:txXfrm>
    </dsp:sp>
    <dsp:sp modelId="{361C192C-3FD8-004A-AF3D-5F36AA5688EF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D511E-028C-FC43-A194-89F837A4C5BC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46F55-7751-6D43-BD0C-BF0908A0A1D8}">
      <dsp:nvSpPr>
        <dsp:cNvPr id="0" name=""/>
        <dsp:cNvSpPr/>
      </dsp:nvSpPr>
      <dsp:spPr>
        <a:xfrm>
          <a:off x="11573665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385319"/>
        <a:ext cx="613916" cy="196453"/>
      </dsp:txXfrm>
    </dsp:sp>
    <dsp:sp modelId="{2F6FAEBE-5BD2-F54C-A96F-B7FE51F560FE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7A5F-FE14-EF49-B5D1-08CE4D4F3F18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28739-DD79-BD47-92CC-83C374FC8F03}">
      <dsp:nvSpPr>
        <dsp:cNvPr id="0" name=""/>
        <dsp:cNvSpPr/>
      </dsp:nvSpPr>
      <dsp:spPr>
        <a:xfrm>
          <a:off x="11573665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821199"/>
        <a:ext cx="613916" cy="196453"/>
      </dsp:txXfrm>
    </dsp:sp>
    <dsp:sp modelId="{65E7171B-D682-4644-956E-95B5ECBCE01E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5B1B3-8E49-D345-AB7A-E13FE3B177A0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299D-20AF-D04D-91A1-86BA1F43B91B}">
      <dsp:nvSpPr>
        <dsp:cNvPr id="0" name=""/>
        <dsp:cNvSpPr/>
      </dsp:nvSpPr>
      <dsp:spPr>
        <a:xfrm>
          <a:off x="11573665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257080"/>
        <a:ext cx="613916" cy="196453"/>
      </dsp:txXfrm>
    </dsp:sp>
    <dsp:sp modelId="{441F2240-2B8F-AA49-B966-F6729AE63050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66AE-7D0E-BF4E-9861-220AE7CFC30F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EA53B-BB64-164E-A358-A81CE014626B}">
      <dsp:nvSpPr>
        <dsp:cNvPr id="0" name=""/>
        <dsp:cNvSpPr/>
      </dsp:nvSpPr>
      <dsp:spPr>
        <a:xfrm>
          <a:off x="11573665" y="269296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692960"/>
        <a:ext cx="613916" cy="196453"/>
      </dsp:txXfrm>
    </dsp:sp>
    <dsp:sp modelId="{03D7F695-FF3B-D440-9CC9-64018DFC2AD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ACE5-36DC-4347-BFA8-F88D96B9874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E227-A4AC-2040-8E00-881E7248AE3A}">
      <dsp:nvSpPr>
        <dsp:cNvPr id="0" name=""/>
        <dsp:cNvSpPr/>
      </dsp:nvSpPr>
      <dsp:spPr>
        <a:xfrm>
          <a:off x="8946105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513558"/>
        <a:ext cx="613916" cy="1964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D461-4BFE-E041-91AC-AEB8F1D513B5}">
      <dsp:nvSpPr>
        <dsp:cNvPr id="0" name=""/>
        <dsp:cNvSpPr/>
      </dsp:nvSpPr>
      <dsp:spPr>
        <a:xfrm>
          <a:off x="5896477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356585" y="64461"/>
              </a:lnTo>
              <a:lnTo>
                <a:pt x="3356585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F24D-CCA0-9D46-B191-531BFDFC67B9}">
      <dsp:nvSpPr>
        <dsp:cNvPr id="0" name=""/>
        <dsp:cNvSpPr/>
      </dsp:nvSpPr>
      <dsp:spPr>
        <a:xfrm>
          <a:off x="11481578" y="1201144"/>
          <a:ext cx="282401" cy="149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815"/>
              </a:lnTo>
              <a:lnTo>
                <a:pt x="282401" y="14918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D3F07-E6E4-A548-BAF1-D81C4E21BAF9}">
      <dsp:nvSpPr>
        <dsp:cNvPr id="0" name=""/>
        <dsp:cNvSpPr/>
      </dsp:nvSpPr>
      <dsp:spPr>
        <a:xfrm>
          <a:off x="11481578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C9DB3-7376-A745-840E-581CC21A8636}">
      <dsp:nvSpPr>
        <dsp:cNvPr id="0" name=""/>
        <dsp:cNvSpPr/>
      </dsp:nvSpPr>
      <dsp:spPr>
        <a:xfrm>
          <a:off x="11481578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DE81A-73AB-7E42-9E3A-3FE89BD62579}">
      <dsp:nvSpPr>
        <dsp:cNvPr id="0" name=""/>
        <dsp:cNvSpPr/>
      </dsp:nvSpPr>
      <dsp:spPr>
        <a:xfrm>
          <a:off x="11481578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5AEE3-BD8A-5640-81BF-465C27ADD967}">
      <dsp:nvSpPr>
        <dsp:cNvPr id="0" name=""/>
        <dsp:cNvSpPr/>
      </dsp:nvSpPr>
      <dsp:spPr>
        <a:xfrm>
          <a:off x="8510224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971353" y="64461"/>
              </a:lnTo>
              <a:lnTo>
                <a:pt x="2971353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205E6-5027-664D-AA36-AFE4A7613A60}">
      <dsp:nvSpPr>
        <dsp:cNvPr id="0" name=""/>
        <dsp:cNvSpPr/>
      </dsp:nvSpPr>
      <dsp:spPr>
        <a:xfrm>
          <a:off x="1073873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F418-9B9A-5D48-8CE1-A5B2BD5DD126}">
      <dsp:nvSpPr>
        <dsp:cNvPr id="0" name=""/>
        <dsp:cNvSpPr/>
      </dsp:nvSpPr>
      <dsp:spPr>
        <a:xfrm>
          <a:off x="1073873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DA1D4-1E42-764B-A276-65849299257F}">
      <dsp:nvSpPr>
        <dsp:cNvPr id="0" name=""/>
        <dsp:cNvSpPr/>
      </dsp:nvSpPr>
      <dsp:spPr>
        <a:xfrm>
          <a:off x="8510224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04AE6-3B86-064E-BE4C-2391539C3C73}">
      <dsp:nvSpPr>
        <dsp:cNvPr id="0" name=""/>
        <dsp:cNvSpPr/>
      </dsp:nvSpPr>
      <dsp:spPr>
        <a:xfrm>
          <a:off x="851022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5C3A-1C68-5F4F-94FD-EC7948627104}">
      <dsp:nvSpPr>
        <dsp:cNvPr id="0" name=""/>
        <dsp:cNvSpPr/>
      </dsp:nvSpPr>
      <dsp:spPr>
        <a:xfrm>
          <a:off x="8510224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9351-B2AB-A041-98BE-DFB63A76093C}">
      <dsp:nvSpPr>
        <dsp:cNvPr id="0" name=""/>
        <dsp:cNvSpPr/>
      </dsp:nvSpPr>
      <dsp:spPr>
        <a:xfrm>
          <a:off x="8464504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1E484-25E5-6749-ADC1-D45512464A2D}">
      <dsp:nvSpPr>
        <dsp:cNvPr id="0" name=""/>
        <dsp:cNvSpPr/>
      </dsp:nvSpPr>
      <dsp:spPr>
        <a:xfrm>
          <a:off x="7767386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2F90-716F-0440-8213-879FF025AED4}">
      <dsp:nvSpPr>
        <dsp:cNvPr id="0" name=""/>
        <dsp:cNvSpPr/>
      </dsp:nvSpPr>
      <dsp:spPr>
        <a:xfrm>
          <a:off x="7024547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58BBB-E15A-D84A-BC79-F7F899320545}">
      <dsp:nvSpPr>
        <dsp:cNvPr id="0" name=""/>
        <dsp:cNvSpPr/>
      </dsp:nvSpPr>
      <dsp:spPr>
        <a:xfrm>
          <a:off x="6653128" y="1637025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E0C55-FD40-BA47-A3AB-EE7B69E01439}">
      <dsp:nvSpPr>
        <dsp:cNvPr id="0" name=""/>
        <dsp:cNvSpPr/>
      </dsp:nvSpPr>
      <dsp:spPr>
        <a:xfrm>
          <a:off x="6653128" y="1637025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4A8FD-5276-5F4A-BF43-1E104C1A6612}">
      <dsp:nvSpPr>
        <dsp:cNvPr id="0" name=""/>
        <dsp:cNvSpPr/>
      </dsp:nvSpPr>
      <dsp:spPr>
        <a:xfrm>
          <a:off x="6281709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71419" y="64461"/>
              </a:lnTo>
              <a:lnTo>
                <a:pt x="371419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26A6D-67C1-1043-8FB1-4A4AD3754D27}">
      <dsp:nvSpPr>
        <dsp:cNvPr id="0" name=""/>
        <dsp:cNvSpPr/>
      </dsp:nvSpPr>
      <dsp:spPr>
        <a:xfrm>
          <a:off x="5910290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371419" y="0"/>
              </a:moveTo>
              <a:lnTo>
                <a:pt x="371419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63FE1-EC3D-DB41-8A4B-BB3C82A7F64E}">
      <dsp:nvSpPr>
        <dsp:cNvPr id="0" name=""/>
        <dsp:cNvSpPr/>
      </dsp:nvSpPr>
      <dsp:spPr>
        <a:xfrm>
          <a:off x="6281709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BEA2E-1427-A240-A83E-9BDE4DC0AF38}">
      <dsp:nvSpPr>
        <dsp:cNvPr id="0" name=""/>
        <dsp:cNvSpPr/>
      </dsp:nvSpPr>
      <dsp:spPr>
        <a:xfrm>
          <a:off x="5538871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2971353" y="0"/>
              </a:moveTo>
              <a:lnTo>
                <a:pt x="2971353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11C2-0EE3-284B-8E9E-CF22460B830B}">
      <dsp:nvSpPr>
        <dsp:cNvPr id="0" name=""/>
        <dsp:cNvSpPr/>
      </dsp:nvSpPr>
      <dsp:spPr>
        <a:xfrm>
          <a:off x="5896477" y="329383"/>
          <a:ext cx="2613747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613747" y="64461"/>
              </a:lnTo>
              <a:lnTo>
                <a:pt x="2613747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26622-CE9B-D248-8607-2B4523B5EBD1}">
      <dsp:nvSpPr>
        <dsp:cNvPr id="0" name=""/>
        <dsp:cNvSpPr/>
      </dsp:nvSpPr>
      <dsp:spPr>
        <a:xfrm>
          <a:off x="4768406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ACD02-A878-6F4B-B8C6-64B2897D492A}">
      <dsp:nvSpPr>
        <dsp:cNvPr id="0" name=""/>
        <dsp:cNvSpPr/>
      </dsp:nvSpPr>
      <dsp:spPr>
        <a:xfrm>
          <a:off x="4768406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DC490-CC36-E848-BB49-CE019EE1CAED}">
      <dsp:nvSpPr>
        <dsp:cNvPr id="0" name=""/>
        <dsp:cNvSpPr/>
      </dsp:nvSpPr>
      <dsp:spPr>
        <a:xfrm>
          <a:off x="4768406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4D52-3E2B-7F4E-BBC4-CCBB2CAE208D}">
      <dsp:nvSpPr>
        <dsp:cNvPr id="0" name=""/>
        <dsp:cNvSpPr/>
      </dsp:nvSpPr>
      <dsp:spPr>
        <a:xfrm>
          <a:off x="2539891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7D9B6-C59D-D641-827E-883025175671}">
      <dsp:nvSpPr>
        <dsp:cNvPr id="0" name=""/>
        <dsp:cNvSpPr/>
      </dsp:nvSpPr>
      <dsp:spPr>
        <a:xfrm>
          <a:off x="2539891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EF218-E9C0-A04F-9CC8-6A1184B10479}">
      <dsp:nvSpPr>
        <dsp:cNvPr id="0" name=""/>
        <dsp:cNvSpPr/>
      </dsp:nvSpPr>
      <dsp:spPr>
        <a:xfrm>
          <a:off x="3282729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D2A03-A741-E14F-82DA-BC06983456B3}">
      <dsp:nvSpPr>
        <dsp:cNvPr id="0" name=""/>
        <dsp:cNvSpPr/>
      </dsp:nvSpPr>
      <dsp:spPr>
        <a:xfrm>
          <a:off x="328272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E1F46-42BB-C147-963D-FA16485FE14F}">
      <dsp:nvSpPr>
        <dsp:cNvPr id="0" name=""/>
        <dsp:cNvSpPr/>
      </dsp:nvSpPr>
      <dsp:spPr>
        <a:xfrm>
          <a:off x="328272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54D4B-9B52-3A43-8D24-5CB7082E70F5}">
      <dsp:nvSpPr>
        <dsp:cNvPr id="0" name=""/>
        <dsp:cNvSpPr/>
      </dsp:nvSpPr>
      <dsp:spPr>
        <a:xfrm>
          <a:off x="2539891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D8D-E5D8-1241-80A7-5E923A449BA0}">
      <dsp:nvSpPr>
        <dsp:cNvPr id="0" name=""/>
        <dsp:cNvSpPr/>
      </dsp:nvSpPr>
      <dsp:spPr>
        <a:xfrm>
          <a:off x="2494171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CE2D4-0DC3-2B4F-83F4-7712E9E3179D}">
      <dsp:nvSpPr>
        <dsp:cNvPr id="0" name=""/>
        <dsp:cNvSpPr/>
      </dsp:nvSpPr>
      <dsp:spPr>
        <a:xfrm>
          <a:off x="1797053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72B78-F224-EF46-8C32-FDE413F1E4EE}">
      <dsp:nvSpPr>
        <dsp:cNvPr id="0" name=""/>
        <dsp:cNvSpPr/>
      </dsp:nvSpPr>
      <dsp:spPr>
        <a:xfrm>
          <a:off x="1797053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D3A10-5E97-1947-81ED-25EF241CE2DE}">
      <dsp:nvSpPr>
        <dsp:cNvPr id="0" name=""/>
        <dsp:cNvSpPr/>
      </dsp:nvSpPr>
      <dsp:spPr>
        <a:xfrm>
          <a:off x="1797053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AD6A-E18B-0A41-8032-0B0CC1CDB1B2}">
      <dsp:nvSpPr>
        <dsp:cNvPr id="0" name=""/>
        <dsp:cNvSpPr/>
      </dsp:nvSpPr>
      <dsp:spPr>
        <a:xfrm>
          <a:off x="105421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E2C65-7AC5-F24D-B77F-2E7C6391D994}">
      <dsp:nvSpPr>
        <dsp:cNvPr id="0" name=""/>
        <dsp:cNvSpPr/>
      </dsp:nvSpPr>
      <dsp:spPr>
        <a:xfrm>
          <a:off x="311376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1172D-CF11-D641-9127-13BEA5460786}">
      <dsp:nvSpPr>
        <dsp:cNvPr id="0" name=""/>
        <dsp:cNvSpPr/>
      </dsp:nvSpPr>
      <dsp:spPr>
        <a:xfrm>
          <a:off x="2539891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3356585" y="0"/>
              </a:moveTo>
              <a:lnTo>
                <a:pt x="335658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0B9D6-B86A-1248-94C0-CC89E905B510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1D53B-C6D8-8D42-9B14-773224F166C1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C4266-0161-B747-B412-509287925401}">
      <dsp:nvSpPr>
        <dsp:cNvPr id="0" name=""/>
        <dsp:cNvSpPr/>
      </dsp:nvSpPr>
      <dsp:spPr>
        <a:xfrm>
          <a:off x="5589519" y="7767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0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519" y="77678"/>
        <a:ext cx="613916" cy="196453"/>
      </dsp:txXfrm>
    </dsp:sp>
    <dsp:sp modelId="{2989DCEB-2DE7-8247-A6CD-EC4F81B9F15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873D9-47ED-6D43-87E2-DEA465C0EED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CAA3-455B-0841-B93F-00738EB9AAB5}">
      <dsp:nvSpPr>
        <dsp:cNvPr id="0" name=""/>
        <dsp:cNvSpPr/>
      </dsp:nvSpPr>
      <dsp:spPr>
        <a:xfrm>
          <a:off x="2232933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513558"/>
        <a:ext cx="613916" cy="196453"/>
      </dsp:txXfrm>
    </dsp:sp>
    <dsp:sp modelId="{8738E62B-D08A-084B-A80C-8003CAAE061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9F4C-A283-C941-9569-575AA857DDD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2D362-CA92-D84A-A67C-58DA2A030236}">
      <dsp:nvSpPr>
        <dsp:cNvPr id="0" name=""/>
        <dsp:cNvSpPr/>
      </dsp:nvSpPr>
      <dsp:spPr>
        <a:xfrm>
          <a:off x="441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18" y="949439"/>
        <a:ext cx="613916" cy="196453"/>
      </dsp:txXfrm>
    </dsp:sp>
    <dsp:sp modelId="{B14E5C14-6045-EA47-B38A-2FC927F32379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1957C-6891-7F49-9A2C-B51907E28277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F2D21-B080-E54D-860D-E93AE85E8E35}">
      <dsp:nvSpPr>
        <dsp:cNvPr id="0" name=""/>
        <dsp:cNvSpPr/>
      </dsp:nvSpPr>
      <dsp:spPr>
        <a:xfrm>
          <a:off x="74725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7256" y="949439"/>
        <a:ext cx="613916" cy="196453"/>
      </dsp:txXfrm>
    </dsp:sp>
    <dsp:sp modelId="{886A1C9C-6B55-4E4F-B667-A9376D1A056B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DE39-D826-8D4A-BEF5-200545EC8F72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4C0AA-8E5D-AD4F-B2E9-223E26A7C867}">
      <dsp:nvSpPr>
        <dsp:cNvPr id="0" name=""/>
        <dsp:cNvSpPr/>
      </dsp:nvSpPr>
      <dsp:spPr>
        <a:xfrm>
          <a:off x="149009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90095" y="949439"/>
        <a:ext cx="613916" cy="196453"/>
      </dsp:txXfrm>
    </dsp:sp>
    <dsp:sp modelId="{143B67D0-E3CA-CE4B-9743-58CF3075A208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F4B2F-78E1-8849-87DD-2B81CD91AA49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FC613-E380-A74D-8DA0-7AA0F90E1163}">
      <dsp:nvSpPr>
        <dsp:cNvPr id="0" name=""/>
        <dsp:cNvSpPr/>
      </dsp:nvSpPr>
      <dsp:spPr>
        <a:xfrm>
          <a:off x="188914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385319"/>
        <a:ext cx="613916" cy="196453"/>
      </dsp:txXfrm>
    </dsp:sp>
    <dsp:sp modelId="{A8F5FFEA-B27D-1249-AC9F-A1E9A7D6CAFA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2A0D-7ACC-024B-A21C-F2B42B1D975B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488E-EDD6-9945-A696-9488D906A8F0}">
      <dsp:nvSpPr>
        <dsp:cNvPr id="0" name=""/>
        <dsp:cNvSpPr/>
      </dsp:nvSpPr>
      <dsp:spPr>
        <a:xfrm>
          <a:off x="1889140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821199"/>
        <a:ext cx="613916" cy="196453"/>
      </dsp:txXfrm>
    </dsp:sp>
    <dsp:sp modelId="{1B33D46B-D686-A54E-B5F0-659E67C35499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D4E4-7506-324B-AD20-184132B649B2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C6884-6293-5F49-B903-15819E5560DE}">
      <dsp:nvSpPr>
        <dsp:cNvPr id="0" name=""/>
        <dsp:cNvSpPr/>
      </dsp:nvSpPr>
      <dsp:spPr>
        <a:xfrm>
          <a:off x="223293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949439"/>
        <a:ext cx="613916" cy="196453"/>
      </dsp:txXfrm>
    </dsp:sp>
    <dsp:sp modelId="{CBF86816-132C-F74A-B9F7-740FC5418119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D5C-2FA5-514B-AA77-209AD250FDB1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8571E-BDB7-B24E-AF1A-074E20B827AE}">
      <dsp:nvSpPr>
        <dsp:cNvPr id="0" name=""/>
        <dsp:cNvSpPr/>
      </dsp:nvSpPr>
      <dsp:spPr>
        <a:xfrm>
          <a:off x="297577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75771" y="949439"/>
        <a:ext cx="613916" cy="196453"/>
      </dsp:txXfrm>
    </dsp:sp>
    <dsp:sp modelId="{F834D0FA-DFDA-3E42-A384-CCB487CD81A8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FCE9-B7EC-5D4B-A9E7-0302A921E374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95AEF-9277-F448-81BC-383AA9988F95}">
      <dsp:nvSpPr>
        <dsp:cNvPr id="0" name=""/>
        <dsp:cNvSpPr/>
      </dsp:nvSpPr>
      <dsp:spPr>
        <a:xfrm>
          <a:off x="337481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385319"/>
        <a:ext cx="613916" cy="196453"/>
      </dsp:txXfrm>
    </dsp:sp>
    <dsp:sp modelId="{E26C7D6C-4997-4043-B17B-15C17B197B4B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E9541-E76E-3C4A-ABBE-64A466CA1D40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AB2F0-FCB3-7C4B-9EA6-03845F2DB6F6}">
      <dsp:nvSpPr>
        <dsp:cNvPr id="0" name=""/>
        <dsp:cNvSpPr/>
      </dsp:nvSpPr>
      <dsp:spPr>
        <a:xfrm>
          <a:off x="337481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821199"/>
        <a:ext cx="613916" cy="196453"/>
      </dsp:txXfrm>
    </dsp:sp>
    <dsp:sp modelId="{3FBA586B-71EF-4E42-B2AD-F3FC8E5378D1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6AFB6-9BE7-D14B-B35F-3FB7C84B9886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DDF9A-0D9E-A449-88AA-2B7A978D6AC2}">
      <dsp:nvSpPr>
        <dsp:cNvPr id="0" name=""/>
        <dsp:cNvSpPr/>
      </dsp:nvSpPr>
      <dsp:spPr>
        <a:xfrm>
          <a:off x="3374817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257080"/>
        <a:ext cx="613916" cy="196453"/>
      </dsp:txXfrm>
    </dsp:sp>
    <dsp:sp modelId="{F3176C02-C405-B545-8B6C-38E2F8604B42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2C6F7-7B6C-E244-B209-BCF0DD1AE37D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7851-92B2-4940-8A39-CBDA506A4F9A}">
      <dsp:nvSpPr>
        <dsp:cNvPr id="0" name=""/>
        <dsp:cNvSpPr/>
      </dsp:nvSpPr>
      <dsp:spPr>
        <a:xfrm>
          <a:off x="371861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18610" y="949439"/>
        <a:ext cx="613916" cy="196453"/>
      </dsp:txXfrm>
    </dsp:sp>
    <dsp:sp modelId="{9AB1F751-8962-0C40-B802-75C90A359CA1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0D09-5EE9-6C48-981B-5C523AEE428E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430A-240F-564B-A763-F877155C9BCF}">
      <dsp:nvSpPr>
        <dsp:cNvPr id="0" name=""/>
        <dsp:cNvSpPr/>
      </dsp:nvSpPr>
      <dsp:spPr>
        <a:xfrm>
          <a:off x="446144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1448" y="949439"/>
        <a:ext cx="613916" cy="196453"/>
      </dsp:txXfrm>
    </dsp:sp>
    <dsp:sp modelId="{5136F273-436C-5E43-835E-AA171770073B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2270-0B29-2B48-8C47-C1C474E25941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AE6D6-E957-F44F-97FC-5DEF3E19E871}">
      <dsp:nvSpPr>
        <dsp:cNvPr id="0" name=""/>
        <dsp:cNvSpPr/>
      </dsp:nvSpPr>
      <dsp:spPr>
        <a:xfrm>
          <a:off x="4860494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385319"/>
        <a:ext cx="613916" cy="196453"/>
      </dsp:txXfrm>
    </dsp:sp>
    <dsp:sp modelId="{432AD107-E8B1-1A49-8D03-8FE21EC739A1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C750-ADBC-1A4C-BAAE-A79AF8ED8020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B7D45-E013-B043-B8F0-DE0867D7CBFD}">
      <dsp:nvSpPr>
        <dsp:cNvPr id="0" name=""/>
        <dsp:cNvSpPr/>
      </dsp:nvSpPr>
      <dsp:spPr>
        <a:xfrm>
          <a:off x="4860494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821199"/>
        <a:ext cx="613916" cy="196453"/>
      </dsp:txXfrm>
    </dsp:sp>
    <dsp:sp modelId="{A752AB8A-49BB-8147-8C50-22C0AA308254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477E-9C81-CE46-BD77-2BD9C3695F75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5638D-4F27-2048-A995-936A4A10F88E}">
      <dsp:nvSpPr>
        <dsp:cNvPr id="0" name=""/>
        <dsp:cNvSpPr/>
      </dsp:nvSpPr>
      <dsp:spPr>
        <a:xfrm>
          <a:off x="4860494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257080"/>
        <a:ext cx="613916" cy="196453"/>
      </dsp:txXfrm>
    </dsp:sp>
    <dsp:sp modelId="{D78C6553-D336-7148-B60A-D4C358E601DE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071-FCAD-7042-8A1F-F69BF74146E0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CD9D3-9807-E04E-BAEC-A1BED2E4673F}">
      <dsp:nvSpPr>
        <dsp:cNvPr id="0" name=""/>
        <dsp:cNvSpPr/>
      </dsp:nvSpPr>
      <dsp:spPr>
        <a:xfrm>
          <a:off x="8203266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513558"/>
        <a:ext cx="613916" cy="196453"/>
      </dsp:txXfrm>
    </dsp:sp>
    <dsp:sp modelId="{571D8F88-FF9A-D449-B9F7-E0CD4A84497C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5B5B-5C9F-9C44-AD07-08EB174E73E7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B5197-2317-B943-8473-A9BAE75E557D}">
      <dsp:nvSpPr>
        <dsp:cNvPr id="0" name=""/>
        <dsp:cNvSpPr/>
      </dsp:nvSpPr>
      <dsp:spPr>
        <a:xfrm>
          <a:off x="523191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31913" y="949439"/>
        <a:ext cx="613916" cy="196453"/>
      </dsp:txXfrm>
    </dsp:sp>
    <dsp:sp modelId="{CFD719B6-0F1B-6C48-8B0F-AB1C29EB1BC4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67C2-A569-4B4E-9AFE-21B87ECC28CA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D37C-C605-C64B-9FFD-843CBDAE8F4C}">
      <dsp:nvSpPr>
        <dsp:cNvPr id="0" name=""/>
        <dsp:cNvSpPr/>
      </dsp:nvSpPr>
      <dsp:spPr>
        <a:xfrm>
          <a:off x="597475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4751" y="949439"/>
        <a:ext cx="613916" cy="196453"/>
      </dsp:txXfrm>
    </dsp:sp>
    <dsp:sp modelId="{720D1D32-83B2-C64B-8E30-17E7397D3B15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2A6DB-5773-D24D-BC23-58BB679AF27F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B282D-FE67-4144-8FA3-8D62CD2F3E96}">
      <dsp:nvSpPr>
        <dsp:cNvPr id="0" name=""/>
        <dsp:cNvSpPr/>
      </dsp:nvSpPr>
      <dsp:spPr>
        <a:xfrm>
          <a:off x="5603332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603332" y="1385319"/>
        <a:ext cx="613916" cy="196453"/>
      </dsp:txXfrm>
    </dsp:sp>
    <dsp:sp modelId="{ED4151B3-DFEB-2843-8D64-0B6F75A04F0E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95583-13FD-A84B-B1C0-7FFE252E17AD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F058E-031F-2E41-B9CF-CD60DF4FCB3E}">
      <dsp:nvSpPr>
        <dsp:cNvPr id="0" name=""/>
        <dsp:cNvSpPr/>
      </dsp:nvSpPr>
      <dsp:spPr>
        <a:xfrm>
          <a:off x="634617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346170" y="1385319"/>
        <a:ext cx="613916" cy="196453"/>
      </dsp:txXfrm>
    </dsp:sp>
    <dsp:sp modelId="{19C4C69F-AD4C-5C4B-81E4-B701AEC69E97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76207-4DA2-9645-A005-45AEF25EE231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FA551-E2D4-9B44-BB75-AFC4C6D4A494}">
      <dsp:nvSpPr>
        <dsp:cNvPr id="0" name=""/>
        <dsp:cNvSpPr/>
      </dsp:nvSpPr>
      <dsp:spPr>
        <a:xfrm>
          <a:off x="6745216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1821199"/>
        <a:ext cx="613916" cy="196453"/>
      </dsp:txXfrm>
    </dsp:sp>
    <dsp:sp modelId="{CB2E9359-943C-A241-AD2E-A9A505296DF1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627B8-22BF-434B-A6DC-2DD5B1230850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A01CC-66CB-B446-8C14-C4A9DEF7BF6E}">
      <dsp:nvSpPr>
        <dsp:cNvPr id="0" name=""/>
        <dsp:cNvSpPr/>
      </dsp:nvSpPr>
      <dsp:spPr>
        <a:xfrm>
          <a:off x="6745216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257080"/>
        <a:ext cx="613916" cy="196453"/>
      </dsp:txXfrm>
    </dsp:sp>
    <dsp:sp modelId="{ED9F5971-F139-8C44-AC6F-FE0F61DB985F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A9D33-33C7-874A-8B93-16AD211F168A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2D9B-A98F-0640-B4A4-2464CCE811C1}">
      <dsp:nvSpPr>
        <dsp:cNvPr id="0" name=""/>
        <dsp:cNvSpPr/>
      </dsp:nvSpPr>
      <dsp:spPr>
        <a:xfrm>
          <a:off x="6717589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17589" y="949439"/>
        <a:ext cx="613916" cy="196453"/>
      </dsp:txXfrm>
    </dsp:sp>
    <dsp:sp modelId="{CC5F8E54-D25D-BE46-A667-FCE7CBF8575D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C4053-8DD0-E740-BE34-32893DF8CDFF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2E425-0EBE-DA4B-B6CC-F0D32A320A9F}">
      <dsp:nvSpPr>
        <dsp:cNvPr id="0" name=""/>
        <dsp:cNvSpPr/>
      </dsp:nvSpPr>
      <dsp:spPr>
        <a:xfrm>
          <a:off x="746042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60428" y="949439"/>
        <a:ext cx="613916" cy="196453"/>
      </dsp:txXfrm>
    </dsp:sp>
    <dsp:sp modelId="{921B1487-0C30-B941-83F4-F9F9CC425D4A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0680-B576-E247-9AA8-895FF40720CF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49765-5D87-2341-9630-7B6A325A2CB9}">
      <dsp:nvSpPr>
        <dsp:cNvPr id="0" name=""/>
        <dsp:cNvSpPr/>
      </dsp:nvSpPr>
      <dsp:spPr>
        <a:xfrm>
          <a:off x="820326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949439"/>
        <a:ext cx="613916" cy="196453"/>
      </dsp:txXfrm>
    </dsp:sp>
    <dsp:sp modelId="{1D724EA7-F95E-D64F-BEBF-B40A6FF0A842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C484B-6B99-2E47-BDAD-0AD95714B300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B32E5-9E27-D34C-94A2-D7B77C089343}">
      <dsp:nvSpPr>
        <dsp:cNvPr id="0" name=""/>
        <dsp:cNvSpPr/>
      </dsp:nvSpPr>
      <dsp:spPr>
        <a:xfrm>
          <a:off x="894610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949439"/>
        <a:ext cx="613916" cy="196453"/>
      </dsp:txXfrm>
    </dsp:sp>
    <dsp:sp modelId="{A63005F4-4BD8-4141-99E2-A3B3DB35074D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F2A5-9826-6C4D-9BA7-750042A9962B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9635-F56A-284C-AFAD-7FE5BBABB291}">
      <dsp:nvSpPr>
        <dsp:cNvPr id="0" name=""/>
        <dsp:cNvSpPr/>
      </dsp:nvSpPr>
      <dsp:spPr>
        <a:xfrm>
          <a:off x="968894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688943" y="949439"/>
        <a:ext cx="613916" cy="196453"/>
      </dsp:txXfrm>
    </dsp:sp>
    <dsp:sp modelId="{7D3D046B-7ED7-0A4F-8CF7-21F8CACE7814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0B598-AB6E-E64B-A059-3261BF6FAC02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C5BF-4374-E047-8130-EF90337A60BC}">
      <dsp:nvSpPr>
        <dsp:cNvPr id="0" name=""/>
        <dsp:cNvSpPr/>
      </dsp:nvSpPr>
      <dsp:spPr>
        <a:xfrm>
          <a:off x="1043178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31781" y="949439"/>
        <a:ext cx="613916" cy="196453"/>
      </dsp:txXfrm>
    </dsp:sp>
    <dsp:sp modelId="{85B7231A-FE7D-284E-86BB-A514877A66B9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17814-11F5-6543-A84F-66B557FEC956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C7636-A925-5F41-BDBB-1E8F94DB780B}">
      <dsp:nvSpPr>
        <dsp:cNvPr id="0" name=""/>
        <dsp:cNvSpPr/>
      </dsp:nvSpPr>
      <dsp:spPr>
        <a:xfrm>
          <a:off x="1083082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385319"/>
        <a:ext cx="613916" cy="196453"/>
      </dsp:txXfrm>
    </dsp:sp>
    <dsp:sp modelId="{8B672F63-48F8-EE46-8F44-11E18E5218E4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5C583-4F4A-CB40-8CB4-CC287909930E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A5F76-FCC6-DF42-AF64-DF7B11997207}">
      <dsp:nvSpPr>
        <dsp:cNvPr id="0" name=""/>
        <dsp:cNvSpPr/>
      </dsp:nvSpPr>
      <dsp:spPr>
        <a:xfrm>
          <a:off x="1083082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821199"/>
        <a:ext cx="613916" cy="196453"/>
      </dsp:txXfrm>
    </dsp:sp>
    <dsp:sp modelId="{5C123F3A-3649-C84D-9525-E4E77FFEA7C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F835F-CBA3-914F-A0E4-16301C5651E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17AA0-4DD5-0044-B9AE-F006B0E364FD}">
      <dsp:nvSpPr>
        <dsp:cNvPr id="0" name=""/>
        <dsp:cNvSpPr/>
      </dsp:nvSpPr>
      <dsp:spPr>
        <a:xfrm>
          <a:off x="1117462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174620" y="949439"/>
        <a:ext cx="613916" cy="196453"/>
      </dsp:txXfrm>
    </dsp:sp>
    <dsp:sp modelId="{361C192C-3FD8-004A-AF3D-5F36AA5688EF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D511E-028C-FC43-A194-89F837A4C5BC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46F55-7751-6D43-BD0C-BF0908A0A1D8}">
      <dsp:nvSpPr>
        <dsp:cNvPr id="0" name=""/>
        <dsp:cNvSpPr/>
      </dsp:nvSpPr>
      <dsp:spPr>
        <a:xfrm>
          <a:off x="11573665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385319"/>
        <a:ext cx="613916" cy="196453"/>
      </dsp:txXfrm>
    </dsp:sp>
    <dsp:sp modelId="{2F6FAEBE-5BD2-F54C-A96F-B7FE51F560FE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7A5F-FE14-EF49-B5D1-08CE4D4F3F18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28739-DD79-BD47-92CC-83C374FC8F03}">
      <dsp:nvSpPr>
        <dsp:cNvPr id="0" name=""/>
        <dsp:cNvSpPr/>
      </dsp:nvSpPr>
      <dsp:spPr>
        <a:xfrm>
          <a:off x="11573665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821199"/>
        <a:ext cx="613916" cy="196453"/>
      </dsp:txXfrm>
    </dsp:sp>
    <dsp:sp modelId="{65E7171B-D682-4644-956E-95B5ECBCE01E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5B1B3-8E49-D345-AB7A-E13FE3B177A0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299D-20AF-D04D-91A1-86BA1F43B91B}">
      <dsp:nvSpPr>
        <dsp:cNvPr id="0" name=""/>
        <dsp:cNvSpPr/>
      </dsp:nvSpPr>
      <dsp:spPr>
        <a:xfrm>
          <a:off x="11573665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257080"/>
        <a:ext cx="613916" cy="196453"/>
      </dsp:txXfrm>
    </dsp:sp>
    <dsp:sp modelId="{441F2240-2B8F-AA49-B966-F6729AE63050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66AE-7D0E-BF4E-9861-220AE7CFC30F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EA53B-BB64-164E-A358-A81CE014626B}">
      <dsp:nvSpPr>
        <dsp:cNvPr id="0" name=""/>
        <dsp:cNvSpPr/>
      </dsp:nvSpPr>
      <dsp:spPr>
        <a:xfrm>
          <a:off x="11573665" y="269296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692960"/>
        <a:ext cx="613916" cy="196453"/>
      </dsp:txXfrm>
    </dsp:sp>
    <dsp:sp modelId="{03D7F695-FF3B-D440-9CC9-64018DFC2AD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ACE5-36DC-4347-BFA8-F88D96B9874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E227-A4AC-2040-8E00-881E7248AE3A}">
      <dsp:nvSpPr>
        <dsp:cNvPr id="0" name=""/>
        <dsp:cNvSpPr/>
      </dsp:nvSpPr>
      <dsp:spPr>
        <a:xfrm>
          <a:off x="8946105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513558"/>
        <a:ext cx="613916" cy="1964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D461-4BFE-E041-91AC-AEB8F1D513B5}">
      <dsp:nvSpPr>
        <dsp:cNvPr id="0" name=""/>
        <dsp:cNvSpPr/>
      </dsp:nvSpPr>
      <dsp:spPr>
        <a:xfrm>
          <a:off x="5896477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356585" y="64461"/>
              </a:lnTo>
              <a:lnTo>
                <a:pt x="3356585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F24D-CCA0-9D46-B191-531BFDFC67B9}">
      <dsp:nvSpPr>
        <dsp:cNvPr id="0" name=""/>
        <dsp:cNvSpPr/>
      </dsp:nvSpPr>
      <dsp:spPr>
        <a:xfrm>
          <a:off x="11481578" y="1201144"/>
          <a:ext cx="282401" cy="149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815"/>
              </a:lnTo>
              <a:lnTo>
                <a:pt x="282401" y="14918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D3F07-E6E4-A548-BAF1-D81C4E21BAF9}">
      <dsp:nvSpPr>
        <dsp:cNvPr id="0" name=""/>
        <dsp:cNvSpPr/>
      </dsp:nvSpPr>
      <dsp:spPr>
        <a:xfrm>
          <a:off x="11481578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C9DB3-7376-A745-840E-581CC21A8636}">
      <dsp:nvSpPr>
        <dsp:cNvPr id="0" name=""/>
        <dsp:cNvSpPr/>
      </dsp:nvSpPr>
      <dsp:spPr>
        <a:xfrm>
          <a:off x="11481578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DE81A-73AB-7E42-9E3A-3FE89BD62579}">
      <dsp:nvSpPr>
        <dsp:cNvPr id="0" name=""/>
        <dsp:cNvSpPr/>
      </dsp:nvSpPr>
      <dsp:spPr>
        <a:xfrm>
          <a:off x="11481578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5AEE3-BD8A-5640-81BF-465C27ADD967}">
      <dsp:nvSpPr>
        <dsp:cNvPr id="0" name=""/>
        <dsp:cNvSpPr/>
      </dsp:nvSpPr>
      <dsp:spPr>
        <a:xfrm>
          <a:off x="8510224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971353" y="64461"/>
              </a:lnTo>
              <a:lnTo>
                <a:pt x="2971353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205E6-5027-664D-AA36-AFE4A7613A60}">
      <dsp:nvSpPr>
        <dsp:cNvPr id="0" name=""/>
        <dsp:cNvSpPr/>
      </dsp:nvSpPr>
      <dsp:spPr>
        <a:xfrm>
          <a:off x="1073873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F418-9B9A-5D48-8CE1-A5B2BD5DD126}">
      <dsp:nvSpPr>
        <dsp:cNvPr id="0" name=""/>
        <dsp:cNvSpPr/>
      </dsp:nvSpPr>
      <dsp:spPr>
        <a:xfrm>
          <a:off x="1073873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DA1D4-1E42-764B-A276-65849299257F}">
      <dsp:nvSpPr>
        <dsp:cNvPr id="0" name=""/>
        <dsp:cNvSpPr/>
      </dsp:nvSpPr>
      <dsp:spPr>
        <a:xfrm>
          <a:off x="8510224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04AE6-3B86-064E-BE4C-2391539C3C73}">
      <dsp:nvSpPr>
        <dsp:cNvPr id="0" name=""/>
        <dsp:cNvSpPr/>
      </dsp:nvSpPr>
      <dsp:spPr>
        <a:xfrm>
          <a:off x="851022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5C3A-1C68-5F4F-94FD-EC7948627104}">
      <dsp:nvSpPr>
        <dsp:cNvPr id="0" name=""/>
        <dsp:cNvSpPr/>
      </dsp:nvSpPr>
      <dsp:spPr>
        <a:xfrm>
          <a:off x="8510224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9351-B2AB-A041-98BE-DFB63A76093C}">
      <dsp:nvSpPr>
        <dsp:cNvPr id="0" name=""/>
        <dsp:cNvSpPr/>
      </dsp:nvSpPr>
      <dsp:spPr>
        <a:xfrm>
          <a:off x="8464504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1E484-25E5-6749-ADC1-D45512464A2D}">
      <dsp:nvSpPr>
        <dsp:cNvPr id="0" name=""/>
        <dsp:cNvSpPr/>
      </dsp:nvSpPr>
      <dsp:spPr>
        <a:xfrm>
          <a:off x="7767386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2F90-716F-0440-8213-879FF025AED4}">
      <dsp:nvSpPr>
        <dsp:cNvPr id="0" name=""/>
        <dsp:cNvSpPr/>
      </dsp:nvSpPr>
      <dsp:spPr>
        <a:xfrm>
          <a:off x="7024547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58BBB-E15A-D84A-BC79-F7F899320545}">
      <dsp:nvSpPr>
        <dsp:cNvPr id="0" name=""/>
        <dsp:cNvSpPr/>
      </dsp:nvSpPr>
      <dsp:spPr>
        <a:xfrm>
          <a:off x="6653128" y="1637025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E0C55-FD40-BA47-A3AB-EE7B69E01439}">
      <dsp:nvSpPr>
        <dsp:cNvPr id="0" name=""/>
        <dsp:cNvSpPr/>
      </dsp:nvSpPr>
      <dsp:spPr>
        <a:xfrm>
          <a:off x="6653128" y="1637025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4A8FD-5276-5F4A-BF43-1E104C1A6612}">
      <dsp:nvSpPr>
        <dsp:cNvPr id="0" name=""/>
        <dsp:cNvSpPr/>
      </dsp:nvSpPr>
      <dsp:spPr>
        <a:xfrm>
          <a:off x="6281709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71419" y="64461"/>
              </a:lnTo>
              <a:lnTo>
                <a:pt x="371419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26A6D-67C1-1043-8FB1-4A4AD3754D27}">
      <dsp:nvSpPr>
        <dsp:cNvPr id="0" name=""/>
        <dsp:cNvSpPr/>
      </dsp:nvSpPr>
      <dsp:spPr>
        <a:xfrm>
          <a:off x="5910290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371419" y="0"/>
              </a:moveTo>
              <a:lnTo>
                <a:pt x="371419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63FE1-EC3D-DB41-8A4B-BB3C82A7F64E}">
      <dsp:nvSpPr>
        <dsp:cNvPr id="0" name=""/>
        <dsp:cNvSpPr/>
      </dsp:nvSpPr>
      <dsp:spPr>
        <a:xfrm>
          <a:off x="6281709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BEA2E-1427-A240-A83E-9BDE4DC0AF38}">
      <dsp:nvSpPr>
        <dsp:cNvPr id="0" name=""/>
        <dsp:cNvSpPr/>
      </dsp:nvSpPr>
      <dsp:spPr>
        <a:xfrm>
          <a:off x="5538871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2971353" y="0"/>
              </a:moveTo>
              <a:lnTo>
                <a:pt x="2971353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11C2-0EE3-284B-8E9E-CF22460B830B}">
      <dsp:nvSpPr>
        <dsp:cNvPr id="0" name=""/>
        <dsp:cNvSpPr/>
      </dsp:nvSpPr>
      <dsp:spPr>
        <a:xfrm>
          <a:off x="5896477" y="329383"/>
          <a:ext cx="2613747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613747" y="64461"/>
              </a:lnTo>
              <a:lnTo>
                <a:pt x="2613747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26622-CE9B-D248-8607-2B4523B5EBD1}">
      <dsp:nvSpPr>
        <dsp:cNvPr id="0" name=""/>
        <dsp:cNvSpPr/>
      </dsp:nvSpPr>
      <dsp:spPr>
        <a:xfrm>
          <a:off x="4768406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ACD02-A878-6F4B-B8C6-64B2897D492A}">
      <dsp:nvSpPr>
        <dsp:cNvPr id="0" name=""/>
        <dsp:cNvSpPr/>
      </dsp:nvSpPr>
      <dsp:spPr>
        <a:xfrm>
          <a:off x="4768406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DC490-CC36-E848-BB49-CE019EE1CAED}">
      <dsp:nvSpPr>
        <dsp:cNvPr id="0" name=""/>
        <dsp:cNvSpPr/>
      </dsp:nvSpPr>
      <dsp:spPr>
        <a:xfrm>
          <a:off x="4768406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4D52-3E2B-7F4E-BBC4-CCBB2CAE208D}">
      <dsp:nvSpPr>
        <dsp:cNvPr id="0" name=""/>
        <dsp:cNvSpPr/>
      </dsp:nvSpPr>
      <dsp:spPr>
        <a:xfrm>
          <a:off x="2539891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7D9B6-C59D-D641-827E-883025175671}">
      <dsp:nvSpPr>
        <dsp:cNvPr id="0" name=""/>
        <dsp:cNvSpPr/>
      </dsp:nvSpPr>
      <dsp:spPr>
        <a:xfrm>
          <a:off x="2539891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EF218-E9C0-A04F-9CC8-6A1184B10479}">
      <dsp:nvSpPr>
        <dsp:cNvPr id="0" name=""/>
        <dsp:cNvSpPr/>
      </dsp:nvSpPr>
      <dsp:spPr>
        <a:xfrm>
          <a:off x="3282729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D2A03-A741-E14F-82DA-BC06983456B3}">
      <dsp:nvSpPr>
        <dsp:cNvPr id="0" name=""/>
        <dsp:cNvSpPr/>
      </dsp:nvSpPr>
      <dsp:spPr>
        <a:xfrm>
          <a:off x="328272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E1F46-42BB-C147-963D-FA16485FE14F}">
      <dsp:nvSpPr>
        <dsp:cNvPr id="0" name=""/>
        <dsp:cNvSpPr/>
      </dsp:nvSpPr>
      <dsp:spPr>
        <a:xfrm>
          <a:off x="328272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54D4B-9B52-3A43-8D24-5CB7082E70F5}">
      <dsp:nvSpPr>
        <dsp:cNvPr id="0" name=""/>
        <dsp:cNvSpPr/>
      </dsp:nvSpPr>
      <dsp:spPr>
        <a:xfrm>
          <a:off x="2539891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D8D-E5D8-1241-80A7-5E923A449BA0}">
      <dsp:nvSpPr>
        <dsp:cNvPr id="0" name=""/>
        <dsp:cNvSpPr/>
      </dsp:nvSpPr>
      <dsp:spPr>
        <a:xfrm>
          <a:off x="2494171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CE2D4-0DC3-2B4F-83F4-7712E9E3179D}">
      <dsp:nvSpPr>
        <dsp:cNvPr id="0" name=""/>
        <dsp:cNvSpPr/>
      </dsp:nvSpPr>
      <dsp:spPr>
        <a:xfrm>
          <a:off x="1797053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72B78-F224-EF46-8C32-FDE413F1E4EE}">
      <dsp:nvSpPr>
        <dsp:cNvPr id="0" name=""/>
        <dsp:cNvSpPr/>
      </dsp:nvSpPr>
      <dsp:spPr>
        <a:xfrm>
          <a:off x="1797053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D3A10-5E97-1947-81ED-25EF241CE2DE}">
      <dsp:nvSpPr>
        <dsp:cNvPr id="0" name=""/>
        <dsp:cNvSpPr/>
      </dsp:nvSpPr>
      <dsp:spPr>
        <a:xfrm>
          <a:off x="1797053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AD6A-E18B-0A41-8032-0B0CC1CDB1B2}">
      <dsp:nvSpPr>
        <dsp:cNvPr id="0" name=""/>
        <dsp:cNvSpPr/>
      </dsp:nvSpPr>
      <dsp:spPr>
        <a:xfrm>
          <a:off x="105421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E2C65-7AC5-F24D-B77F-2E7C6391D994}">
      <dsp:nvSpPr>
        <dsp:cNvPr id="0" name=""/>
        <dsp:cNvSpPr/>
      </dsp:nvSpPr>
      <dsp:spPr>
        <a:xfrm>
          <a:off x="311376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1172D-CF11-D641-9127-13BEA5460786}">
      <dsp:nvSpPr>
        <dsp:cNvPr id="0" name=""/>
        <dsp:cNvSpPr/>
      </dsp:nvSpPr>
      <dsp:spPr>
        <a:xfrm>
          <a:off x="2539891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3356585" y="0"/>
              </a:moveTo>
              <a:lnTo>
                <a:pt x="335658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0B9D6-B86A-1248-94C0-CC89E905B510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1D53B-C6D8-8D42-9B14-773224F166C1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C4266-0161-B747-B412-509287925401}">
      <dsp:nvSpPr>
        <dsp:cNvPr id="0" name=""/>
        <dsp:cNvSpPr/>
      </dsp:nvSpPr>
      <dsp:spPr>
        <a:xfrm>
          <a:off x="5589519" y="7767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0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519" y="77678"/>
        <a:ext cx="613916" cy="196453"/>
      </dsp:txXfrm>
    </dsp:sp>
    <dsp:sp modelId="{2989DCEB-2DE7-8247-A6CD-EC4F81B9F15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873D9-47ED-6D43-87E2-DEA465C0EED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CAA3-455B-0841-B93F-00738EB9AAB5}">
      <dsp:nvSpPr>
        <dsp:cNvPr id="0" name=""/>
        <dsp:cNvSpPr/>
      </dsp:nvSpPr>
      <dsp:spPr>
        <a:xfrm>
          <a:off x="2232933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513558"/>
        <a:ext cx="613916" cy="196453"/>
      </dsp:txXfrm>
    </dsp:sp>
    <dsp:sp modelId="{8738E62B-D08A-084B-A80C-8003CAAE061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9F4C-A283-C941-9569-575AA857DDD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2D362-CA92-D84A-A67C-58DA2A030236}">
      <dsp:nvSpPr>
        <dsp:cNvPr id="0" name=""/>
        <dsp:cNvSpPr/>
      </dsp:nvSpPr>
      <dsp:spPr>
        <a:xfrm>
          <a:off x="441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18" y="949439"/>
        <a:ext cx="613916" cy="196453"/>
      </dsp:txXfrm>
    </dsp:sp>
    <dsp:sp modelId="{B14E5C14-6045-EA47-B38A-2FC927F32379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1957C-6891-7F49-9A2C-B51907E28277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F2D21-B080-E54D-860D-E93AE85E8E35}">
      <dsp:nvSpPr>
        <dsp:cNvPr id="0" name=""/>
        <dsp:cNvSpPr/>
      </dsp:nvSpPr>
      <dsp:spPr>
        <a:xfrm>
          <a:off x="74725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7256" y="949439"/>
        <a:ext cx="613916" cy="196453"/>
      </dsp:txXfrm>
    </dsp:sp>
    <dsp:sp modelId="{886A1C9C-6B55-4E4F-B667-A9376D1A056B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DE39-D826-8D4A-BEF5-200545EC8F72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4C0AA-8E5D-AD4F-B2E9-223E26A7C867}">
      <dsp:nvSpPr>
        <dsp:cNvPr id="0" name=""/>
        <dsp:cNvSpPr/>
      </dsp:nvSpPr>
      <dsp:spPr>
        <a:xfrm>
          <a:off x="149009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90095" y="949439"/>
        <a:ext cx="613916" cy="196453"/>
      </dsp:txXfrm>
    </dsp:sp>
    <dsp:sp modelId="{143B67D0-E3CA-CE4B-9743-58CF3075A208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F4B2F-78E1-8849-87DD-2B81CD91AA49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FC613-E380-A74D-8DA0-7AA0F90E1163}">
      <dsp:nvSpPr>
        <dsp:cNvPr id="0" name=""/>
        <dsp:cNvSpPr/>
      </dsp:nvSpPr>
      <dsp:spPr>
        <a:xfrm>
          <a:off x="188914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385319"/>
        <a:ext cx="613916" cy="196453"/>
      </dsp:txXfrm>
    </dsp:sp>
    <dsp:sp modelId="{A8F5FFEA-B27D-1249-AC9F-A1E9A7D6CAFA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2A0D-7ACC-024B-A21C-F2B42B1D975B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488E-EDD6-9945-A696-9488D906A8F0}">
      <dsp:nvSpPr>
        <dsp:cNvPr id="0" name=""/>
        <dsp:cNvSpPr/>
      </dsp:nvSpPr>
      <dsp:spPr>
        <a:xfrm>
          <a:off x="1889140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821199"/>
        <a:ext cx="613916" cy="196453"/>
      </dsp:txXfrm>
    </dsp:sp>
    <dsp:sp modelId="{1B33D46B-D686-A54E-B5F0-659E67C35499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D4E4-7506-324B-AD20-184132B649B2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C6884-6293-5F49-B903-15819E5560DE}">
      <dsp:nvSpPr>
        <dsp:cNvPr id="0" name=""/>
        <dsp:cNvSpPr/>
      </dsp:nvSpPr>
      <dsp:spPr>
        <a:xfrm>
          <a:off x="223293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949439"/>
        <a:ext cx="613916" cy="196453"/>
      </dsp:txXfrm>
    </dsp:sp>
    <dsp:sp modelId="{CBF86816-132C-F74A-B9F7-740FC5418119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D5C-2FA5-514B-AA77-209AD250FDB1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8571E-BDB7-B24E-AF1A-074E20B827AE}">
      <dsp:nvSpPr>
        <dsp:cNvPr id="0" name=""/>
        <dsp:cNvSpPr/>
      </dsp:nvSpPr>
      <dsp:spPr>
        <a:xfrm>
          <a:off x="297577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75771" y="949439"/>
        <a:ext cx="613916" cy="196453"/>
      </dsp:txXfrm>
    </dsp:sp>
    <dsp:sp modelId="{F834D0FA-DFDA-3E42-A384-CCB487CD81A8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FCE9-B7EC-5D4B-A9E7-0302A921E374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95AEF-9277-F448-81BC-383AA9988F95}">
      <dsp:nvSpPr>
        <dsp:cNvPr id="0" name=""/>
        <dsp:cNvSpPr/>
      </dsp:nvSpPr>
      <dsp:spPr>
        <a:xfrm>
          <a:off x="337481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385319"/>
        <a:ext cx="613916" cy="196453"/>
      </dsp:txXfrm>
    </dsp:sp>
    <dsp:sp modelId="{E26C7D6C-4997-4043-B17B-15C17B197B4B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E9541-E76E-3C4A-ABBE-64A466CA1D40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AB2F0-FCB3-7C4B-9EA6-03845F2DB6F6}">
      <dsp:nvSpPr>
        <dsp:cNvPr id="0" name=""/>
        <dsp:cNvSpPr/>
      </dsp:nvSpPr>
      <dsp:spPr>
        <a:xfrm>
          <a:off x="337481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821199"/>
        <a:ext cx="613916" cy="196453"/>
      </dsp:txXfrm>
    </dsp:sp>
    <dsp:sp modelId="{3FBA586B-71EF-4E42-B2AD-F3FC8E5378D1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6AFB6-9BE7-D14B-B35F-3FB7C84B9886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DDF9A-0D9E-A449-88AA-2B7A978D6AC2}">
      <dsp:nvSpPr>
        <dsp:cNvPr id="0" name=""/>
        <dsp:cNvSpPr/>
      </dsp:nvSpPr>
      <dsp:spPr>
        <a:xfrm>
          <a:off x="3374817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257080"/>
        <a:ext cx="613916" cy="196453"/>
      </dsp:txXfrm>
    </dsp:sp>
    <dsp:sp modelId="{F3176C02-C405-B545-8B6C-38E2F8604B42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2C6F7-7B6C-E244-B209-BCF0DD1AE37D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7851-92B2-4940-8A39-CBDA506A4F9A}">
      <dsp:nvSpPr>
        <dsp:cNvPr id="0" name=""/>
        <dsp:cNvSpPr/>
      </dsp:nvSpPr>
      <dsp:spPr>
        <a:xfrm>
          <a:off x="371861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18610" y="949439"/>
        <a:ext cx="613916" cy="196453"/>
      </dsp:txXfrm>
    </dsp:sp>
    <dsp:sp modelId="{9AB1F751-8962-0C40-B802-75C90A359CA1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0D09-5EE9-6C48-981B-5C523AEE428E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430A-240F-564B-A763-F877155C9BCF}">
      <dsp:nvSpPr>
        <dsp:cNvPr id="0" name=""/>
        <dsp:cNvSpPr/>
      </dsp:nvSpPr>
      <dsp:spPr>
        <a:xfrm>
          <a:off x="446144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1448" y="949439"/>
        <a:ext cx="613916" cy="196453"/>
      </dsp:txXfrm>
    </dsp:sp>
    <dsp:sp modelId="{5136F273-436C-5E43-835E-AA171770073B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2270-0B29-2B48-8C47-C1C474E25941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AE6D6-E957-F44F-97FC-5DEF3E19E871}">
      <dsp:nvSpPr>
        <dsp:cNvPr id="0" name=""/>
        <dsp:cNvSpPr/>
      </dsp:nvSpPr>
      <dsp:spPr>
        <a:xfrm>
          <a:off x="4860494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385319"/>
        <a:ext cx="613916" cy="196453"/>
      </dsp:txXfrm>
    </dsp:sp>
    <dsp:sp modelId="{432AD107-E8B1-1A49-8D03-8FE21EC739A1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C750-ADBC-1A4C-BAAE-A79AF8ED8020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B7D45-E013-B043-B8F0-DE0867D7CBFD}">
      <dsp:nvSpPr>
        <dsp:cNvPr id="0" name=""/>
        <dsp:cNvSpPr/>
      </dsp:nvSpPr>
      <dsp:spPr>
        <a:xfrm>
          <a:off x="4860494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821199"/>
        <a:ext cx="613916" cy="196453"/>
      </dsp:txXfrm>
    </dsp:sp>
    <dsp:sp modelId="{A752AB8A-49BB-8147-8C50-22C0AA308254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477E-9C81-CE46-BD77-2BD9C3695F75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5638D-4F27-2048-A995-936A4A10F88E}">
      <dsp:nvSpPr>
        <dsp:cNvPr id="0" name=""/>
        <dsp:cNvSpPr/>
      </dsp:nvSpPr>
      <dsp:spPr>
        <a:xfrm>
          <a:off x="4860494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257080"/>
        <a:ext cx="613916" cy="196453"/>
      </dsp:txXfrm>
    </dsp:sp>
    <dsp:sp modelId="{D78C6553-D336-7148-B60A-D4C358E601DE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071-FCAD-7042-8A1F-F69BF74146E0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CD9D3-9807-E04E-BAEC-A1BED2E4673F}">
      <dsp:nvSpPr>
        <dsp:cNvPr id="0" name=""/>
        <dsp:cNvSpPr/>
      </dsp:nvSpPr>
      <dsp:spPr>
        <a:xfrm>
          <a:off x="8203266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513558"/>
        <a:ext cx="613916" cy="196453"/>
      </dsp:txXfrm>
    </dsp:sp>
    <dsp:sp modelId="{571D8F88-FF9A-D449-B9F7-E0CD4A84497C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5B5B-5C9F-9C44-AD07-08EB174E73E7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B5197-2317-B943-8473-A9BAE75E557D}">
      <dsp:nvSpPr>
        <dsp:cNvPr id="0" name=""/>
        <dsp:cNvSpPr/>
      </dsp:nvSpPr>
      <dsp:spPr>
        <a:xfrm>
          <a:off x="523191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31913" y="949439"/>
        <a:ext cx="613916" cy="196453"/>
      </dsp:txXfrm>
    </dsp:sp>
    <dsp:sp modelId="{CFD719B6-0F1B-6C48-8B0F-AB1C29EB1BC4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67C2-A569-4B4E-9AFE-21B87ECC28CA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D37C-C605-C64B-9FFD-843CBDAE8F4C}">
      <dsp:nvSpPr>
        <dsp:cNvPr id="0" name=""/>
        <dsp:cNvSpPr/>
      </dsp:nvSpPr>
      <dsp:spPr>
        <a:xfrm>
          <a:off x="597475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4751" y="949439"/>
        <a:ext cx="613916" cy="196453"/>
      </dsp:txXfrm>
    </dsp:sp>
    <dsp:sp modelId="{720D1D32-83B2-C64B-8E30-17E7397D3B15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2A6DB-5773-D24D-BC23-58BB679AF27F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B282D-FE67-4144-8FA3-8D62CD2F3E96}">
      <dsp:nvSpPr>
        <dsp:cNvPr id="0" name=""/>
        <dsp:cNvSpPr/>
      </dsp:nvSpPr>
      <dsp:spPr>
        <a:xfrm>
          <a:off x="5603332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603332" y="1385319"/>
        <a:ext cx="613916" cy="196453"/>
      </dsp:txXfrm>
    </dsp:sp>
    <dsp:sp modelId="{ED4151B3-DFEB-2843-8D64-0B6F75A04F0E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95583-13FD-A84B-B1C0-7FFE252E17AD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F058E-031F-2E41-B9CF-CD60DF4FCB3E}">
      <dsp:nvSpPr>
        <dsp:cNvPr id="0" name=""/>
        <dsp:cNvSpPr/>
      </dsp:nvSpPr>
      <dsp:spPr>
        <a:xfrm>
          <a:off x="634617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346170" y="1385319"/>
        <a:ext cx="613916" cy="196453"/>
      </dsp:txXfrm>
    </dsp:sp>
    <dsp:sp modelId="{19C4C69F-AD4C-5C4B-81E4-B701AEC69E97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76207-4DA2-9645-A005-45AEF25EE231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FA551-E2D4-9B44-BB75-AFC4C6D4A494}">
      <dsp:nvSpPr>
        <dsp:cNvPr id="0" name=""/>
        <dsp:cNvSpPr/>
      </dsp:nvSpPr>
      <dsp:spPr>
        <a:xfrm>
          <a:off x="6745216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1821199"/>
        <a:ext cx="613916" cy="196453"/>
      </dsp:txXfrm>
    </dsp:sp>
    <dsp:sp modelId="{CB2E9359-943C-A241-AD2E-A9A505296DF1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627B8-22BF-434B-A6DC-2DD5B1230850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A01CC-66CB-B446-8C14-C4A9DEF7BF6E}">
      <dsp:nvSpPr>
        <dsp:cNvPr id="0" name=""/>
        <dsp:cNvSpPr/>
      </dsp:nvSpPr>
      <dsp:spPr>
        <a:xfrm>
          <a:off x="6745216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257080"/>
        <a:ext cx="613916" cy="196453"/>
      </dsp:txXfrm>
    </dsp:sp>
    <dsp:sp modelId="{ED9F5971-F139-8C44-AC6F-FE0F61DB985F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A9D33-33C7-874A-8B93-16AD211F168A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2D9B-A98F-0640-B4A4-2464CCE811C1}">
      <dsp:nvSpPr>
        <dsp:cNvPr id="0" name=""/>
        <dsp:cNvSpPr/>
      </dsp:nvSpPr>
      <dsp:spPr>
        <a:xfrm>
          <a:off x="6717589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17589" y="949439"/>
        <a:ext cx="613916" cy="196453"/>
      </dsp:txXfrm>
    </dsp:sp>
    <dsp:sp modelId="{CC5F8E54-D25D-BE46-A667-FCE7CBF8575D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C4053-8DD0-E740-BE34-32893DF8CDFF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2E425-0EBE-DA4B-B6CC-F0D32A320A9F}">
      <dsp:nvSpPr>
        <dsp:cNvPr id="0" name=""/>
        <dsp:cNvSpPr/>
      </dsp:nvSpPr>
      <dsp:spPr>
        <a:xfrm>
          <a:off x="746042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60428" y="949439"/>
        <a:ext cx="613916" cy="196453"/>
      </dsp:txXfrm>
    </dsp:sp>
    <dsp:sp modelId="{921B1487-0C30-B941-83F4-F9F9CC425D4A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0680-B576-E247-9AA8-895FF40720CF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49765-5D87-2341-9630-7B6A325A2CB9}">
      <dsp:nvSpPr>
        <dsp:cNvPr id="0" name=""/>
        <dsp:cNvSpPr/>
      </dsp:nvSpPr>
      <dsp:spPr>
        <a:xfrm>
          <a:off x="820326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949439"/>
        <a:ext cx="613916" cy="196453"/>
      </dsp:txXfrm>
    </dsp:sp>
    <dsp:sp modelId="{1D724EA7-F95E-D64F-BEBF-B40A6FF0A842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C484B-6B99-2E47-BDAD-0AD95714B300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B32E5-9E27-D34C-94A2-D7B77C089343}">
      <dsp:nvSpPr>
        <dsp:cNvPr id="0" name=""/>
        <dsp:cNvSpPr/>
      </dsp:nvSpPr>
      <dsp:spPr>
        <a:xfrm>
          <a:off x="894610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949439"/>
        <a:ext cx="613916" cy="196453"/>
      </dsp:txXfrm>
    </dsp:sp>
    <dsp:sp modelId="{A63005F4-4BD8-4141-99E2-A3B3DB35074D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F2A5-9826-6C4D-9BA7-750042A9962B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9635-F56A-284C-AFAD-7FE5BBABB291}">
      <dsp:nvSpPr>
        <dsp:cNvPr id="0" name=""/>
        <dsp:cNvSpPr/>
      </dsp:nvSpPr>
      <dsp:spPr>
        <a:xfrm>
          <a:off x="968894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688943" y="949439"/>
        <a:ext cx="613916" cy="196453"/>
      </dsp:txXfrm>
    </dsp:sp>
    <dsp:sp modelId="{7D3D046B-7ED7-0A4F-8CF7-21F8CACE7814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0B598-AB6E-E64B-A059-3261BF6FAC02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C5BF-4374-E047-8130-EF90337A60BC}">
      <dsp:nvSpPr>
        <dsp:cNvPr id="0" name=""/>
        <dsp:cNvSpPr/>
      </dsp:nvSpPr>
      <dsp:spPr>
        <a:xfrm>
          <a:off x="1043178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31781" y="949439"/>
        <a:ext cx="613916" cy="196453"/>
      </dsp:txXfrm>
    </dsp:sp>
    <dsp:sp modelId="{85B7231A-FE7D-284E-86BB-A514877A66B9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17814-11F5-6543-A84F-66B557FEC956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C7636-A925-5F41-BDBB-1E8F94DB780B}">
      <dsp:nvSpPr>
        <dsp:cNvPr id="0" name=""/>
        <dsp:cNvSpPr/>
      </dsp:nvSpPr>
      <dsp:spPr>
        <a:xfrm>
          <a:off x="1083082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385319"/>
        <a:ext cx="613916" cy="196453"/>
      </dsp:txXfrm>
    </dsp:sp>
    <dsp:sp modelId="{8B672F63-48F8-EE46-8F44-11E18E5218E4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5C583-4F4A-CB40-8CB4-CC287909930E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A5F76-FCC6-DF42-AF64-DF7B11997207}">
      <dsp:nvSpPr>
        <dsp:cNvPr id="0" name=""/>
        <dsp:cNvSpPr/>
      </dsp:nvSpPr>
      <dsp:spPr>
        <a:xfrm>
          <a:off x="1083082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821199"/>
        <a:ext cx="613916" cy="196453"/>
      </dsp:txXfrm>
    </dsp:sp>
    <dsp:sp modelId="{5C123F3A-3649-C84D-9525-E4E77FFEA7C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F835F-CBA3-914F-A0E4-16301C5651E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17AA0-4DD5-0044-B9AE-F006B0E364FD}">
      <dsp:nvSpPr>
        <dsp:cNvPr id="0" name=""/>
        <dsp:cNvSpPr/>
      </dsp:nvSpPr>
      <dsp:spPr>
        <a:xfrm>
          <a:off x="1117462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174620" y="949439"/>
        <a:ext cx="613916" cy="196453"/>
      </dsp:txXfrm>
    </dsp:sp>
    <dsp:sp modelId="{361C192C-3FD8-004A-AF3D-5F36AA5688EF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D511E-028C-FC43-A194-89F837A4C5BC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46F55-7751-6D43-BD0C-BF0908A0A1D8}">
      <dsp:nvSpPr>
        <dsp:cNvPr id="0" name=""/>
        <dsp:cNvSpPr/>
      </dsp:nvSpPr>
      <dsp:spPr>
        <a:xfrm>
          <a:off x="11573665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385319"/>
        <a:ext cx="613916" cy="196453"/>
      </dsp:txXfrm>
    </dsp:sp>
    <dsp:sp modelId="{2F6FAEBE-5BD2-F54C-A96F-B7FE51F560FE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7A5F-FE14-EF49-B5D1-08CE4D4F3F18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28739-DD79-BD47-92CC-83C374FC8F03}">
      <dsp:nvSpPr>
        <dsp:cNvPr id="0" name=""/>
        <dsp:cNvSpPr/>
      </dsp:nvSpPr>
      <dsp:spPr>
        <a:xfrm>
          <a:off x="11573665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821199"/>
        <a:ext cx="613916" cy="196453"/>
      </dsp:txXfrm>
    </dsp:sp>
    <dsp:sp modelId="{65E7171B-D682-4644-956E-95B5ECBCE01E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5B1B3-8E49-D345-AB7A-E13FE3B177A0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299D-20AF-D04D-91A1-86BA1F43B91B}">
      <dsp:nvSpPr>
        <dsp:cNvPr id="0" name=""/>
        <dsp:cNvSpPr/>
      </dsp:nvSpPr>
      <dsp:spPr>
        <a:xfrm>
          <a:off x="11573665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257080"/>
        <a:ext cx="613916" cy="196453"/>
      </dsp:txXfrm>
    </dsp:sp>
    <dsp:sp modelId="{441F2240-2B8F-AA49-B966-F6729AE63050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66AE-7D0E-BF4E-9861-220AE7CFC30F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EA53B-BB64-164E-A358-A81CE014626B}">
      <dsp:nvSpPr>
        <dsp:cNvPr id="0" name=""/>
        <dsp:cNvSpPr/>
      </dsp:nvSpPr>
      <dsp:spPr>
        <a:xfrm>
          <a:off x="11573665" y="269296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692960"/>
        <a:ext cx="613916" cy="196453"/>
      </dsp:txXfrm>
    </dsp:sp>
    <dsp:sp modelId="{03D7F695-FF3B-D440-9CC9-64018DFC2AD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ACE5-36DC-4347-BFA8-F88D96B9874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E227-A4AC-2040-8E00-881E7248AE3A}">
      <dsp:nvSpPr>
        <dsp:cNvPr id="0" name=""/>
        <dsp:cNvSpPr/>
      </dsp:nvSpPr>
      <dsp:spPr>
        <a:xfrm>
          <a:off x="8946105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513558"/>
        <a:ext cx="613916" cy="1964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D461-4BFE-E041-91AC-AEB8F1D513B5}">
      <dsp:nvSpPr>
        <dsp:cNvPr id="0" name=""/>
        <dsp:cNvSpPr/>
      </dsp:nvSpPr>
      <dsp:spPr>
        <a:xfrm>
          <a:off x="5896477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356585" y="64461"/>
              </a:lnTo>
              <a:lnTo>
                <a:pt x="3356585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F24D-CCA0-9D46-B191-531BFDFC67B9}">
      <dsp:nvSpPr>
        <dsp:cNvPr id="0" name=""/>
        <dsp:cNvSpPr/>
      </dsp:nvSpPr>
      <dsp:spPr>
        <a:xfrm>
          <a:off x="11481578" y="1201144"/>
          <a:ext cx="282401" cy="149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815"/>
              </a:lnTo>
              <a:lnTo>
                <a:pt x="282401" y="14918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D3F07-E6E4-A548-BAF1-D81C4E21BAF9}">
      <dsp:nvSpPr>
        <dsp:cNvPr id="0" name=""/>
        <dsp:cNvSpPr/>
      </dsp:nvSpPr>
      <dsp:spPr>
        <a:xfrm>
          <a:off x="11481578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C9DB3-7376-A745-840E-581CC21A8636}">
      <dsp:nvSpPr>
        <dsp:cNvPr id="0" name=""/>
        <dsp:cNvSpPr/>
      </dsp:nvSpPr>
      <dsp:spPr>
        <a:xfrm>
          <a:off x="11481578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DE81A-73AB-7E42-9E3A-3FE89BD62579}">
      <dsp:nvSpPr>
        <dsp:cNvPr id="0" name=""/>
        <dsp:cNvSpPr/>
      </dsp:nvSpPr>
      <dsp:spPr>
        <a:xfrm>
          <a:off x="11481578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5AEE3-BD8A-5640-81BF-465C27ADD967}">
      <dsp:nvSpPr>
        <dsp:cNvPr id="0" name=""/>
        <dsp:cNvSpPr/>
      </dsp:nvSpPr>
      <dsp:spPr>
        <a:xfrm>
          <a:off x="8510224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971353" y="64461"/>
              </a:lnTo>
              <a:lnTo>
                <a:pt x="2971353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205E6-5027-664D-AA36-AFE4A7613A60}">
      <dsp:nvSpPr>
        <dsp:cNvPr id="0" name=""/>
        <dsp:cNvSpPr/>
      </dsp:nvSpPr>
      <dsp:spPr>
        <a:xfrm>
          <a:off x="1073873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F418-9B9A-5D48-8CE1-A5B2BD5DD126}">
      <dsp:nvSpPr>
        <dsp:cNvPr id="0" name=""/>
        <dsp:cNvSpPr/>
      </dsp:nvSpPr>
      <dsp:spPr>
        <a:xfrm>
          <a:off x="1073873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DA1D4-1E42-764B-A276-65849299257F}">
      <dsp:nvSpPr>
        <dsp:cNvPr id="0" name=""/>
        <dsp:cNvSpPr/>
      </dsp:nvSpPr>
      <dsp:spPr>
        <a:xfrm>
          <a:off x="8510224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04AE6-3B86-064E-BE4C-2391539C3C73}">
      <dsp:nvSpPr>
        <dsp:cNvPr id="0" name=""/>
        <dsp:cNvSpPr/>
      </dsp:nvSpPr>
      <dsp:spPr>
        <a:xfrm>
          <a:off x="851022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5C3A-1C68-5F4F-94FD-EC7948627104}">
      <dsp:nvSpPr>
        <dsp:cNvPr id="0" name=""/>
        <dsp:cNvSpPr/>
      </dsp:nvSpPr>
      <dsp:spPr>
        <a:xfrm>
          <a:off x="8510224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9351-B2AB-A041-98BE-DFB63A76093C}">
      <dsp:nvSpPr>
        <dsp:cNvPr id="0" name=""/>
        <dsp:cNvSpPr/>
      </dsp:nvSpPr>
      <dsp:spPr>
        <a:xfrm>
          <a:off x="8464504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1E484-25E5-6749-ADC1-D45512464A2D}">
      <dsp:nvSpPr>
        <dsp:cNvPr id="0" name=""/>
        <dsp:cNvSpPr/>
      </dsp:nvSpPr>
      <dsp:spPr>
        <a:xfrm>
          <a:off x="7767386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2F90-716F-0440-8213-879FF025AED4}">
      <dsp:nvSpPr>
        <dsp:cNvPr id="0" name=""/>
        <dsp:cNvSpPr/>
      </dsp:nvSpPr>
      <dsp:spPr>
        <a:xfrm>
          <a:off x="7024547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58BBB-E15A-D84A-BC79-F7F899320545}">
      <dsp:nvSpPr>
        <dsp:cNvPr id="0" name=""/>
        <dsp:cNvSpPr/>
      </dsp:nvSpPr>
      <dsp:spPr>
        <a:xfrm>
          <a:off x="6653128" y="1637025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E0C55-FD40-BA47-A3AB-EE7B69E01439}">
      <dsp:nvSpPr>
        <dsp:cNvPr id="0" name=""/>
        <dsp:cNvSpPr/>
      </dsp:nvSpPr>
      <dsp:spPr>
        <a:xfrm>
          <a:off x="6653128" y="1637025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4A8FD-5276-5F4A-BF43-1E104C1A6612}">
      <dsp:nvSpPr>
        <dsp:cNvPr id="0" name=""/>
        <dsp:cNvSpPr/>
      </dsp:nvSpPr>
      <dsp:spPr>
        <a:xfrm>
          <a:off x="6281709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71419" y="64461"/>
              </a:lnTo>
              <a:lnTo>
                <a:pt x="371419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26A6D-67C1-1043-8FB1-4A4AD3754D27}">
      <dsp:nvSpPr>
        <dsp:cNvPr id="0" name=""/>
        <dsp:cNvSpPr/>
      </dsp:nvSpPr>
      <dsp:spPr>
        <a:xfrm>
          <a:off x="5910290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371419" y="0"/>
              </a:moveTo>
              <a:lnTo>
                <a:pt x="371419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63FE1-EC3D-DB41-8A4B-BB3C82A7F64E}">
      <dsp:nvSpPr>
        <dsp:cNvPr id="0" name=""/>
        <dsp:cNvSpPr/>
      </dsp:nvSpPr>
      <dsp:spPr>
        <a:xfrm>
          <a:off x="6281709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BEA2E-1427-A240-A83E-9BDE4DC0AF38}">
      <dsp:nvSpPr>
        <dsp:cNvPr id="0" name=""/>
        <dsp:cNvSpPr/>
      </dsp:nvSpPr>
      <dsp:spPr>
        <a:xfrm>
          <a:off x="5538871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2971353" y="0"/>
              </a:moveTo>
              <a:lnTo>
                <a:pt x="2971353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11C2-0EE3-284B-8E9E-CF22460B830B}">
      <dsp:nvSpPr>
        <dsp:cNvPr id="0" name=""/>
        <dsp:cNvSpPr/>
      </dsp:nvSpPr>
      <dsp:spPr>
        <a:xfrm>
          <a:off x="5896477" y="329383"/>
          <a:ext cx="2613747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613747" y="64461"/>
              </a:lnTo>
              <a:lnTo>
                <a:pt x="2613747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26622-CE9B-D248-8607-2B4523B5EBD1}">
      <dsp:nvSpPr>
        <dsp:cNvPr id="0" name=""/>
        <dsp:cNvSpPr/>
      </dsp:nvSpPr>
      <dsp:spPr>
        <a:xfrm>
          <a:off x="4768406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ACD02-A878-6F4B-B8C6-64B2897D492A}">
      <dsp:nvSpPr>
        <dsp:cNvPr id="0" name=""/>
        <dsp:cNvSpPr/>
      </dsp:nvSpPr>
      <dsp:spPr>
        <a:xfrm>
          <a:off x="4768406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DC490-CC36-E848-BB49-CE019EE1CAED}">
      <dsp:nvSpPr>
        <dsp:cNvPr id="0" name=""/>
        <dsp:cNvSpPr/>
      </dsp:nvSpPr>
      <dsp:spPr>
        <a:xfrm>
          <a:off x="4768406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4D52-3E2B-7F4E-BBC4-CCBB2CAE208D}">
      <dsp:nvSpPr>
        <dsp:cNvPr id="0" name=""/>
        <dsp:cNvSpPr/>
      </dsp:nvSpPr>
      <dsp:spPr>
        <a:xfrm>
          <a:off x="2539891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7D9B6-C59D-D641-827E-883025175671}">
      <dsp:nvSpPr>
        <dsp:cNvPr id="0" name=""/>
        <dsp:cNvSpPr/>
      </dsp:nvSpPr>
      <dsp:spPr>
        <a:xfrm>
          <a:off x="2539891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EF218-E9C0-A04F-9CC8-6A1184B10479}">
      <dsp:nvSpPr>
        <dsp:cNvPr id="0" name=""/>
        <dsp:cNvSpPr/>
      </dsp:nvSpPr>
      <dsp:spPr>
        <a:xfrm>
          <a:off x="3282729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D2A03-A741-E14F-82DA-BC06983456B3}">
      <dsp:nvSpPr>
        <dsp:cNvPr id="0" name=""/>
        <dsp:cNvSpPr/>
      </dsp:nvSpPr>
      <dsp:spPr>
        <a:xfrm>
          <a:off x="328272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E1F46-42BB-C147-963D-FA16485FE14F}">
      <dsp:nvSpPr>
        <dsp:cNvPr id="0" name=""/>
        <dsp:cNvSpPr/>
      </dsp:nvSpPr>
      <dsp:spPr>
        <a:xfrm>
          <a:off x="328272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54D4B-9B52-3A43-8D24-5CB7082E70F5}">
      <dsp:nvSpPr>
        <dsp:cNvPr id="0" name=""/>
        <dsp:cNvSpPr/>
      </dsp:nvSpPr>
      <dsp:spPr>
        <a:xfrm>
          <a:off x="2539891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D8D-E5D8-1241-80A7-5E923A449BA0}">
      <dsp:nvSpPr>
        <dsp:cNvPr id="0" name=""/>
        <dsp:cNvSpPr/>
      </dsp:nvSpPr>
      <dsp:spPr>
        <a:xfrm>
          <a:off x="2494171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CE2D4-0DC3-2B4F-83F4-7712E9E3179D}">
      <dsp:nvSpPr>
        <dsp:cNvPr id="0" name=""/>
        <dsp:cNvSpPr/>
      </dsp:nvSpPr>
      <dsp:spPr>
        <a:xfrm>
          <a:off x="1797053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72B78-F224-EF46-8C32-FDE413F1E4EE}">
      <dsp:nvSpPr>
        <dsp:cNvPr id="0" name=""/>
        <dsp:cNvSpPr/>
      </dsp:nvSpPr>
      <dsp:spPr>
        <a:xfrm>
          <a:off x="1797053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D3A10-5E97-1947-81ED-25EF241CE2DE}">
      <dsp:nvSpPr>
        <dsp:cNvPr id="0" name=""/>
        <dsp:cNvSpPr/>
      </dsp:nvSpPr>
      <dsp:spPr>
        <a:xfrm>
          <a:off x="1797053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AD6A-E18B-0A41-8032-0B0CC1CDB1B2}">
      <dsp:nvSpPr>
        <dsp:cNvPr id="0" name=""/>
        <dsp:cNvSpPr/>
      </dsp:nvSpPr>
      <dsp:spPr>
        <a:xfrm>
          <a:off x="105421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E2C65-7AC5-F24D-B77F-2E7C6391D994}">
      <dsp:nvSpPr>
        <dsp:cNvPr id="0" name=""/>
        <dsp:cNvSpPr/>
      </dsp:nvSpPr>
      <dsp:spPr>
        <a:xfrm>
          <a:off x="311376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1172D-CF11-D641-9127-13BEA5460786}">
      <dsp:nvSpPr>
        <dsp:cNvPr id="0" name=""/>
        <dsp:cNvSpPr/>
      </dsp:nvSpPr>
      <dsp:spPr>
        <a:xfrm>
          <a:off x="2539891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3356585" y="0"/>
              </a:moveTo>
              <a:lnTo>
                <a:pt x="335658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0B9D6-B86A-1248-94C0-CC89E905B510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1D53B-C6D8-8D42-9B14-773224F166C1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C4266-0161-B747-B412-509287925401}">
      <dsp:nvSpPr>
        <dsp:cNvPr id="0" name=""/>
        <dsp:cNvSpPr/>
      </dsp:nvSpPr>
      <dsp:spPr>
        <a:xfrm>
          <a:off x="5589519" y="7767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0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519" y="77678"/>
        <a:ext cx="613916" cy="196453"/>
      </dsp:txXfrm>
    </dsp:sp>
    <dsp:sp modelId="{2989DCEB-2DE7-8247-A6CD-EC4F81B9F15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873D9-47ED-6D43-87E2-DEA465C0EED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CAA3-455B-0841-B93F-00738EB9AAB5}">
      <dsp:nvSpPr>
        <dsp:cNvPr id="0" name=""/>
        <dsp:cNvSpPr/>
      </dsp:nvSpPr>
      <dsp:spPr>
        <a:xfrm>
          <a:off x="2232933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513558"/>
        <a:ext cx="613916" cy="196453"/>
      </dsp:txXfrm>
    </dsp:sp>
    <dsp:sp modelId="{8738E62B-D08A-084B-A80C-8003CAAE061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9F4C-A283-C941-9569-575AA857DDD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2D362-CA92-D84A-A67C-58DA2A030236}">
      <dsp:nvSpPr>
        <dsp:cNvPr id="0" name=""/>
        <dsp:cNvSpPr/>
      </dsp:nvSpPr>
      <dsp:spPr>
        <a:xfrm>
          <a:off x="441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18" y="949439"/>
        <a:ext cx="613916" cy="196453"/>
      </dsp:txXfrm>
    </dsp:sp>
    <dsp:sp modelId="{B14E5C14-6045-EA47-B38A-2FC927F32379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1957C-6891-7F49-9A2C-B51907E28277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F2D21-B080-E54D-860D-E93AE85E8E35}">
      <dsp:nvSpPr>
        <dsp:cNvPr id="0" name=""/>
        <dsp:cNvSpPr/>
      </dsp:nvSpPr>
      <dsp:spPr>
        <a:xfrm>
          <a:off x="74725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7256" y="949439"/>
        <a:ext cx="613916" cy="196453"/>
      </dsp:txXfrm>
    </dsp:sp>
    <dsp:sp modelId="{886A1C9C-6B55-4E4F-B667-A9376D1A056B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DE39-D826-8D4A-BEF5-200545EC8F72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4C0AA-8E5D-AD4F-B2E9-223E26A7C867}">
      <dsp:nvSpPr>
        <dsp:cNvPr id="0" name=""/>
        <dsp:cNvSpPr/>
      </dsp:nvSpPr>
      <dsp:spPr>
        <a:xfrm>
          <a:off x="149009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90095" y="949439"/>
        <a:ext cx="613916" cy="196453"/>
      </dsp:txXfrm>
    </dsp:sp>
    <dsp:sp modelId="{143B67D0-E3CA-CE4B-9743-58CF3075A208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F4B2F-78E1-8849-87DD-2B81CD91AA49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FC613-E380-A74D-8DA0-7AA0F90E1163}">
      <dsp:nvSpPr>
        <dsp:cNvPr id="0" name=""/>
        <dsp:cNvSpPr/>
      </dsp:nvSpPr>
      <dsp:spPr>
        <a:xfrm>
          <a:off x="188914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385319"/>
        <a:ext cx="613916" cy="196453"/>
      </dsp:txXfrm>
    </dsp:sp>
    <dsp:sp modelId="{A8F5FFEA-B27D-1249-AC9F-A1E9A7D6CAFA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2A0D-7ACC-024B-A21C-F2B42B1D975B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488E-EDD6-9945-A696-9488D906A8F0}">
      <dsp:nvSpPr>
        <dsp:cNvPr id="0" name=""/>
        <dsp:cNvSpPr/>
      </dsp:nvSpPr>
      <dsp:spPr>
        <a:xfrm>
          <a:off x="1889140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821199"/>
        <a:ext cx="613916" cy="196453"/>
      </dsp:txXfrm>
    </dsp:sp>
    <dsp:sp modelId="{1B33D46B-D686-A54E-B5F0-659E67C35499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D4E4-7506-324B-AD20-184132B649B2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C6884-6293-5F49-B903-15819E5560DE}">
      <dsp:nvSpPr>
        <dsp:cNvPr id="0" name=""/>
        <dsp:cNvSpPr/>
      </dsp:nvSpPr>
      <dsp:spPr>
        <a:xfrm>
          <a:off x="223293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949439"/>
        <a:ext cx="613916" cy="196453"/>
      </dsp:txXfrm>
    </dsp:sp>
    <dsp:sp modelId="{CBF86816-132C-F74A-B9F7-740FC5418119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D5C-2FA5-514B-AA77-209AD250FDB1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8571E-BDB7-B24E-AF1A-074E20B827AE}">
      <dsp:nvSpPr>
        <dsp:cNvPr id="0" name=""/>
        <dsp:cNvSpPr/>
      </dsp:nvSpPr>
      <dsp:spPr>
        <a:xfrm>
          <a:off x="297577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75771" y="949439"/>
        <a:ext cx="613916" cy="196453"/>
      </dsp:txXfrm>
    </dsp:sp>
    <dsp:sp modelId="{F834D0FA-DFDA-3E42-A384-CCB487CD81A8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FCE9-B7EC-5D4B-A9E7-0302A921E374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95AEF-9277-F448-81BC-383AA9988F95}">
      <dsp:nvSpPr>
        <dsp:cNvPr id="0" name=""/>
        <dsp:cNvSpPr/>
      </dsp:nvSpPr>
      <dsp:spPr>
        <a:xfrm>
          <a:off x="337481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385319"/>
        <a:ext cx="613916" cy="196453"/>
      </dsp:txXfrm>
    </dsp:sp>
    <dsp:sp modelId="{E26C7D6C-4997-4043-B17B-15C17B197B4B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E9541-E76E-3C4A-ABBE-64A466CA1D40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AB2F0-FCB3-7C4B-9EA6-03845F2DB6F6}">
      <dsp:nvSpPr>
        <dsp:cNvPr id="0" name=""/>
        <dsp:cNvSpPr/>
      </dsp:nvSpPr>
      <dsp:spPr>
        <a:xfrm>
          <a:off x="337481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821199"/>
        <a:ext cx="613916" cy="196453"/>
      </dsp:txXfrm>
    </dsp:sp>
    <dsp:sp modelId="{3FBA586B-71EF-4E42-B2AD-F3FC8E5378D1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6AFB6-9BE7-D14B-B35F-3FB7C84B9886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DDF9A-0D9E-A449-88AA-2B7A978D6AC2}">
      <dsp:nvSpPr>
        <dsp:cNvPr id="0" name=""/>
        <dsp:cNvSpPr/>
      </dsp:nvSpPr>
      <dsp:spPr>
        <a:xfrm>
          <a:off x="3374817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257080"/>
        <a:ext cx="613916" cy="196453"/>
      </dsp:txXfrm>
    </dsp:sp>
    <dsp:sp modelId="{F3176C02-C405-B545-8B6C-38E2F8604B42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2C6F7-7B6C-E244-B209-BCF0DD1AE37D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7851-92B2-4940-8A39-CBDA506A4F9A}">
      <dsp:nvSpPr>
        <dsp:cNvPr id="0" name=""/>
        <dsp:cNvSpPr/>
      </dsp:nvSpPr>
      <dsp:spPr>
        <a:xfrm>
          <a:off x="371861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18610" y="949439"/>
        <a:ext cx="613916" cy="196453"/>
      </dsp:txXfrm>
    </dsp:sp>
    <dsp:sp modelId="{9AB1F751-8962-0C40-B802-75C90A359CA1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0D09-5EE9-6C48-981B-5C523AEE428E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430A-240F-564B-A763-F877155C9BCF}">
      <dsp:nvSpPr>
        <dsp:cNvPr id="0" name=""/>
        <dsp:cNvSpPr/>
      </dsp:nvSpPr>
      <dsp:spPr>
        <a:xfrm>
          <a:off x="446144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1448" y="949439"/>
        <a:ext cx="613916" cy="196453"/>
      </dsp:txXfrm>
    </dsp:sp>
    <dsp:sp modelId="{5136F273-436C-5E43-835E-AA171770073B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2270-0B29-2B48-8C47-C1C474E25941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AE6D6-E957-F44F-97FC-5DEF3E19E871}">
      <dsp:nvSpPr>
        <dsp:cNvPr id="0" name=""/>
        <dsp:cNvSpPr/>
      </dsp:nvSpPr>
      <dsp:spPr>
        <a:xfrm>
          <a:off x="4860494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385319"/>
        <a:ext cx="613916" cy="196453"/>
      </dsp:txXfrm>
    </dsp:sp>
    <dsp:sp modelId="{432AD107-E8B1-1A49-8D03-8FE21EC739A1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C750-ADBC-1A4C-BAAE-A79AF8ED8020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B7D45-E013-B043-B8F0-DE0867D7CBFD}">
      <dsp:nvSpPr>
        <dsp:cNvPr id="0" name=""/>
        <dsp:cNvSpPr/>
      </dsp:nvSpPr>
      <dsp:spPr>
        <a:xfrm>
          <a:off x="4860494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821199"/>
        <a:ext cx="613916" cy="196453"/>
      </dsp:txXfrm>
    </dsp:sp>
    <dsp:sp modelId="{A752AB8A-49BB-8147-8C50-22C0AA308254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477E-9C81-CE46-BD77-2BD9C3695F75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5638D-4F27-2048-A995-936A4A10F88E}">
      <dsp:nvSpPr>
        <dsp:cNvPr id="0" name=""/>
        <dsp:cNvSpPr/>
      </dsp:nvSpPr>
      <dsp:spPr>
        <a:xfrm>
          <a:off x="4860494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257080"/>
        <a:ext cx="613916" cy="196453"/>
      </dsp:txXfrm>
    </dsp:sp>
    <dsp:sp modelId="{D78C6553-D336-7148-B60A-D4C358E601DE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071-FCAD-7042-8A1F-F69BF74146E0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CD9D3-9807-E04E-BAEC-A1BED2E4673F}">
      <dsp:nvSpPr>
        <dsp:cNvPr id="0" name=""/>
        <dsp:cNvSpPr/>
      </dsp:nvSpPr>
      <dsp:spPr>
        <a:xfrm>
          <a:off x="8203266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513558"/>
        <a:ext cx="613916" cy="196453"/>
      </dsp:txXfrm>
    </dsp:sp>
    <dsp:sp modelId="{571D8F88-FF9A-D449-B9F7-E0CD4A84497C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5B5B-5C9F-9C44-AD07-08EB174E73E7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B5197-2317-B943-8473-A9BAE75E557D}">
      <dsp:nvSpPr>
        <dsp:cNvPr id="0" name=""/>
        <dsp:cNvSpPr/>
      </dsp:nvSpPr>
      <dsp:spPr>
        <a:xfrm>
          <a:off x="523191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31913" y="949439"/>
        <a:ext cx="613916" cy="196453"/>
      </dsp:txXfrm>
    </dsp:sp>
    <dsp:sp modelId="{CFD719B6-0F1B-6C48-8B0F-AB1C29EB1BC4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67C2-A569-4B4E-9AFE-21B87ECC28CA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D37C-C605-C64B-9FFD-843CBDAE8F4C}">
      <dsp:nvSpPr>
        <dsp:cNvPr id="0" name=""/>
        <dsp:cNvSpPr/>
      </dsp:nvSpPr>
      <dsp:spPr>
        <a:xfrm>
          <a:off x="597475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4751" y="949439"/>
        <a:ext cx="613916" cy="196453"/>
      </dsp:txXfrm>
    </dsp:sp>
    <dsp:sp modelId="{720D1D32-83B2-C64B-8E30-17E7397D3B15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2A6DB-5773-D24D-BC23-58BB679AF27F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B282D-FE67-4144-8FA3-8D62CD2F3E96}">
      <dsp:nvSpPr>
        <dsp:cNvPr id="0" name=""/>
        <dsp:cNvSpPr/>
      </dsp:nvSpPr>
      <dsp:spPr>
        <a:xfrm>
          <a:off x="5603332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603332" y="1385319"/>
        <a:ext cx="613916" cy="196453"/>
      </dsp:txXfrm>
    </dsp:sp>
    <dsp:sp modelId="{ED4151B3-DFEB-2843-8D64-0B6F75A04F0E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95583-13FD-A84B-B1C0-7FFE252E17AD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F058E-031F-2E41-B9CF-CD60DF4FCB3E}">
      <dsp:nvSpPr>
        <dsp:cNvPr id="0" name=""/>
        <dsp:cNvSpPr/>
      </dsp:nvSpPr>
      <dsp:spPr>
        <a:xfrm>
          <a:off x="634617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346170" y="1385319"/>
        <a:ext cx="613916" cy="196453"/>
      </dsp:txXfrm>
    </dsp:sp>
    <dsp:sp modelId="{19C4C69F-AD4C-5C4B-81E4-B701AEC69E97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76207-4DA2-9645-A005-45AEF25EE231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FA551-E2D4-9B44-BB75-AFC4C6D4A494}">
      <dsp:nvSpPr>
        <dsp:cNvPr id="0" name=""/>
        <dsp:cNvSpPr/>
      </dsp:nvSpPr>
      <dsp:spPr>
        <a:xfrm>
          <a:off x="6745216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1821199"/>
        <a:ext cx="613916" cy="196453"/>
      </dsp:txXfrm>
    </dsp:sp>
    <dsp:sp modelId="{CB2E9359-943C-A241-AD2E-A9A505296DF1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627B8-22BF-434B-A6DC-2DD5B1230850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A01CC-66CB-B446-8C14-C4A9DEF7BF6E}">
      <dsp:nvSpPr>
        <dsp:cNvPr id="0" name=""/>
        <dsp:cNvSpPr/>
      </dsp:nvSpPr>
      <dsp:spPr>
        <a:xfrm>
          <a:off x="6745216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257080"/>
        <a:ext cx="613916" cy="196453"/>
      </dsp:txXfrm>
    </dsp:sp>
    <dsp:sp modelId="{ED9F5971-F139-8C44-AC6F-FE0F61DB985F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A9D33-33C7-874A-8B93-16AD211F168A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2D9B-A98F-0640-B4A4-2464CCE811C1}">
      <dsp:nvSpPr>
        <dsp:cNvPr id="0" name=""/>
        <dsp:cNvSpPr/>
      </dsp:nvSpPr>
      <dsp:spPr>
        <a:xfrm>
          <a:off x="6717589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17589" y="949439"/>
        <a:ext cx="613916" cy="196453"/>
      </dsp:txXfrm>
    </dsp:sp>
    <dsp:sp modelId="{CC5F8E54-D25D-BE46-A667-FCE7CBF8575D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C4053-8DD0-E740-BE34-32893DF8CDFF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2E425-0EBE-DA4B-B6CC-F0D32A320A9F}">
      <dsp:nvSpPr>
        <dsp:cNvPr id="0" name=""/>
        <dsp:cNvSpPr/>
      </dsp:nvSpPr>
      <dsp:spPr>
        <a:xfrm>
          <a:off x="746042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60428" y="949439"/>
        <a:ext cx="613916" cy="196453"/>
      </dsp:txXfrm>
    </dsp:sp>
    <dsp:sp modelId="{921B1487-0C30-B941-83F4-F9F9CC425D4A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0680-B576-E247-9AA8-895FF40720CF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49765-5D87-2341-9630-7B6A325A2CB9}">
      <dsp:nvSpPr>
        <dsp:cNvPr id="0" name=""/>
        <dsp:cNvSpPr/>
      </dsp:nvSpPr>
      <dsp:spPr>
        <a:xfrm>
          <a:off x="820326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949439"/>
        <a:ext cx="613916" cy="196453"/>
      </dsp:txXfrm>
    </dsp:sp>
    <dsp:sp modelId="{1D724EA7-F95E-D64F-BEBF-B40A6FF0A842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C484B-6B99-2E47-BDAD-0AD95714B300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B32E5-9E27-D34C-94A2-D7B77C089343}">
      <dsp:nvSpPr>
        <dsp:cNvPr id="0" name=""/>
        <dsp:cNvSpPr/>
      </dsp:nvSpPr>
      <dsp:spPr>
        <a:xfrm>
          <a:off x="894610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949439"/>
        <a:ext cx="613916" cy="196453"/>
      </dsp:txXfrm>
    </dsp:sp>
    <dsp:sp modelId="{A63005F4-4BD8-4141-99E2-A3B3DB35074D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F2A5-9826-6C4D-9BA7-750042A9962B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9635-F56A-284C-AFAD-7FE5BBABB291}">
      <dsp:nvSpPr>
        <dsp:cNvPr id="0" name=""/>
        <dsp:cNvSpPr/>
      </dsp:nvSpPr>
      <dsp:spPr>
        <a:xfrm>
          <a:off x="968894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688943" y="949439"/>
        <a:ext cx="613916" cy="196453"/>
      </dsp:txXfrm>
    </dsp:sp>
    <dsp:sp modelId="{7D3D046B-7ED7-0A4F-8CF7-21F8CACE7814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0B598-AB6E-E64B-A059-3261BF6FAC02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C5BF-4374-E047-8130-EF90337A60BC}">
      <dsp:nvSpPr>
        <dsp:cNvPr id="0" name=""/>
        <dsp:cNvSpPr/>
      </dsp:nvSpPr>
      <dsp:spPr>
        <a:xfrm>
          <a:off x="1043178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31781" y="949439"/>
        <a:ext cx="613916" cy="196453"/>
      </dsp:txXfrm>
    </dsp:sp>
    <dsp:sp modelId="{85B7231A-FE7D-284E-86BB-A514877A66B9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17814-11F5-6543-A84F-66B557FEC956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C7636-A925-5F41-BDBB-1E8F94DB780B}">
      <dsp:nvSpPr>
        <dsp:cNvPr id="0" name=""/>
        <dsp:cNvSpPr/>
      </dsp:nvSpPr>
      <dsp:spPr>
        <a:xfrm>
          <a:off x="1083082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385319"/>
        <a:ext cx="613916" cy="196453"/>
      </dsp:txXfrm>
    </dsp:sp>
    <dsp:sp modelId="{8B672F63-48F8-EE46-8F44-11E18E5218E4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5C583-4F4A-CB40-8CB4-CC287909930E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A5F76-FCC6-DF42-AF64-DF7B11997207}">
      <dsp:nvSpPr>
        <dsp:cNvPr id="0" name=""/>
        <dsp:cNvSpPr/>
      </dsp:nvSpPr>
      <dsp:spPr>
        <a:xfrm>
          <a:off x="1083082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821199"/>
        <a:ext cx="613916" cy="196453"/>
      </dsp:txXfrm>
    </dsp:sp>
    <dsp:sp modelId="{5C123F3A-3649-C84D-9525-E4E77FFEA7C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F835F-CBA3-914F-A0E4-16301C5651E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17AA0-4DD5-0044-B9AE-F006B0E364FD}">
      <dsp:nvSpPr>
        <dsp:cNvPr id="0" name=""/>
        <dsp:cNvSpPr/>
      </dsp:nvSpPr>
      <dsp:spPr>
        <a:xfrm>
          <a:off x="1117462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174620" y="949439"/>
        <a:ext cx="613916" cy="196453"/>
      </dsp:txXfrm>
    </dsp:sp>
    <dsp:sp modelId="{361C192C-3FD8-004A-AF3D-5F36AA5688EF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D511E-028C-FC43-A194-89F837A4C5BC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46F55-7751-6D43-BD0C-BF0908A0A1D8}">
      <dsp:nvSpPr>
        <dsp:cNvPr id="0" name=""/>
        <dsp:cNvSpPr/>
      </dsp:nvSpPr>
      <dsp:spPr>
        <a:xfrm>
          <a:off x="11573665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385319"/>
        <a:ext cx="613916" cy="196453"/>
      </dsp:txXfrm>
    </dsp:sp>
    <dsp:sp modelId="{2F6FAEBE-5BD2-F54C-A96F-B7FE51F560FE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7A5F-FE14-EF49-B5D1-08CE4D4F3F18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28739-DD79-BD47-92CC-83C374FC8F03}">
      <dsp:nvSpPr>
        <dsp:cNvPr id="0" name=""/>
        <dsp:cNvSpPr/>
      </dsp:nvSpPr>
      <dsp:spPr>
        <a:xfrm>
          <a:off x="11573665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821199"/>
        <a:ext cx="613916" cy="196453"/>
      </dsp:txXfrm>
    </dsp:sp>
    <dsp:sp modelId="{65E7171B-D682-4644-956E-95B5ECBCE01E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5B1B3-8E49-D345-AB7A-E13FE3B177A0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299D-20AF-D04D-91A1-86BA1F43B91B}">
      <dsp:nvSpPr>
        <dsp:cNvPr id="0" name=""/>
        <dsp:cNvSpPr/>
      </dsp:nvSpPr>
      <dsp:spPr>
        <a:xfrm>
          <a:off x="11573665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257080"/>
        <a:ext cx="613916" cy="196453"/>
      </dsp:txXfrm>
    </dsp:sp>
    <dsp:sp modelId="{441F2240-2B8F-AA49-B966-F6729AE63050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66AE-7D0E-BF4E-9861-220AE7CFC30F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EA53B-BB64-164E-A358-A81CE014626B}">
      <dsp:nvSpPr>
        <dsp:cNvPr id="0" name=""/>
        <dsp:cNvSpPr/>
      </dsp:nvSpPr>
      <dsp:spPr>
        <a:xfrm>
          <a:off x="11573665" y="269296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692960"/>
        <a:ext cx="613916" cy="196453"/>
      </dsp:txXfrm>
    </dsp:sp>
    <dsp:sp modelId="{03D7F695-FF3B-D440-9CC9-64018DFC2AD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ACE5-36DC-4347-BFA8-F88D96B9874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E227-A4AC-2040-8E00-881E7248AE3A}">
      <dsp:nvSpPr>
        <dsp:cNvPr id="0" name=""/>
        <dsp:cNvSpPr/>
      </dsp:nvSpPr>
      <dsp:spPr>
        <a:xfrm>
          <a:off x="8946105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513558"/>
        <a:ext cx="613916" cy="1964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D461-4BFE-E041-91AC-AEB8F1D513B5}">
      <dsp:nvSpPr>
        <dsp:cNvPr id="0" name=""/>
        <dsp:cNvSpPr/>
      </dsp:nvSpPr>
      <dsp:spPr>
        <a:xfrm>
          <a:off x="5896477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356585" y="64461"/>
              </a:lnTo>
              <a:lnTo>
                <a:pt x="3356585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F24D-CCA0-9D46-B191-531BFDFC67B9}">
      <dsp:nvSpPr>
        <dsp:cNvPr id="0" name=""/>
        <dsp:cNvSpPr/>
      </dsp:nvSpPr>
      <dsp:spPr>
        <a:xfrm>
          <a:off x="11481578" y="1201144"/>
          <a:ext cx="282401" cy="149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815"/>
              </a:lnTo>
              <a:lnTo>
                <a:pt x="282401" y="14918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D3F07-E6E4-A548-BAF1-D81C4E21BAF9}">
      <dsp:nvSpPr>
        <dsp:cNvPr id="0" name=""/>
        <dsp:cNvSpPr/>
      </dsp:nvSpPr>
      <dsp:spPr>
        <a:xfrm>
          <a:off x="11481578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C9DB3-7376-A745-840E-581CC21A8636}">
      <dsp:nvSpPr>
        <dsp:cNvPr id="0" name=""/>
        <dsp:cNvSpPr/>
      </dsp:nvSpPr>
      <dsp:spPr>
        <a:xfrm>
          <a:off x="11481578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DE81A-73AB-7E42-9E3A-3FE89BD62579}">
      <dsp:nvSpPr>
        <dsp:cNvPr id="0" name=""/>
        <dsp:cNvSpPr/>
      </dsp:nvSpPr>
      <dsp:spPr>
        <a:xfrm>
          <a:off x="11481578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5AEE3-BD8A-5640-81BF-465C27ADD967}">
      <dsp:nvSpPr>
        <dsp:cNvPr id="0" name=""/>
        <dsp:cNvSpPr/>
      </dsp:nvSpPr>
      <dsp:spPr>
        <a:xfrm>
          <a:off x="8510224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971353" y="64461"/>
              </a:lnTo>
              <a:lnTo>
                <a:pt x="2971353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205E6-5027-664D-AA36-AFE4A7613A60}">
      <dsp:nvSpPr>
        <dsp:cNvPr id="0" name=""/>
        <dsp:cNvSpPr/>
      </dsp:nvSpPr>
      <dsp:spPr>
        <a:xfrm>
          <a:off x="1073873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F418-9B9A-5D48-8CE1-A5B2BD5DD126}">
      <dsp:nvSpPr>
        <dsp:cNvPr id="0" name=""/>
        <dsp:cNvSpPr/>
      </dsp:nvSpPr>
      <dsp:spPr>
        <a:xfrm>
          <a:off x="1073873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DA1D4-1E42-764B-A276-65849299257F}">
      <dsp:nvSpPr>
        <dsp:cNvPr id="0" name=""/>
        <dsp:cNvSpPr/>
      </dsp:nvSpPr>
      <dsp:spPr>
        <a:xfrm>
          <a:off x="8510224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04AE6-3B86-064E-BE4C-2391539C3C73}">
      <dsp:nvSpPr>
        <dsp:cNvPr id="0" name=""/>
        <dsp:cNvSpPr/>
      </dsp:nvSpPr>
      <dsp:spPr>
        <a:xfrm>
          <a:off x="851022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5C3A-1C68-5F4F-94FD-EC7948627104}">
      <dsp:nvSpPr>
        <dsp:cNvPr id="0" name=""/>
        <dsp:cNvSpPr/>
      </dsp:nvSpPr>
      <dsp:spPr>
        <a:xfrm>
          <a:off x="8510224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9351-B2AB-A041-98BE-DFB63A76093C}">
      <dsp:nvSpPr>
        <dsp:cNvPr id="0" name=""/>
        <dsp:cNvSpPr/>
      </dsp:nvSpPr>
      <dsp:spPr>
        <a:xfrm>
          <a:off x="8464504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1E484-25E5-6749-ADC1-D45512464A2D}">
      <dsp:nvSpPr>
        <dsp:cNvPr id="0" name=""/>
        <dsp:cNvSpPr/>
      </dsp:nvSpPr>
      <dsp:spPr>
        <a:xfrm>
          <a:off x="7767386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2F90-716F-0440-8213-879FF025AED4}">
      <dsp:nvSpPr>
        <dsp:cNvPr id="0" name=""/>
        <dsp:cNvSpPr/>
      </dsp:nvSpPr>
      <dsp:spPr>
        <a:xfrm>
          <a:off x="7024547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58BBB-E15A-D84A-BC79-F7F899320545}">
      <dsp:nvSpPr>
        <dsp:cNvPr id="0" name=""/>
        <dsp:cNvSpPr/>
      </dsp:nvSpPr>
      <dsp:spPr>
        <a:xfrm>
          <a:off x="6653128" y="1637025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E0C55-FD40-BA47-A3AB-EE7B69E01439}">
      <dsp:nvSpPr>
        <dsp:cNvPr id="0" name=""/>
        <dsp:cNvSpPr/>
      </dsp:nvSpPr>
      <dsp:spPr>
        <a:xfrm>
          <a:off x="6653128" y="1637025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4A8FD-5276-5F4A-BF43-1E104C1A6612}">
      <dsp:nvSpPr>
        <dsp:cNvPr id="0" name=""/>
        <dsp:cNvSpPr/>
      </dsp:nvSpPr>
      <dsp:spPr>
        <a:xfrm>
          <a:off x="6281709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71419" y="64461"/>
              </a:lnTo>
              <a:lnTo>
                <a:pt x="371419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26A6D-67C1-1043-8FB1-4A4AD3754D27}">
      <dsp:nvSpPr>
        <dsp:cNvPr id="0" name=""/>
        <dsp:cNvSpPr/>
      </dsp:nvSpPr>
      <dsp:spPr>
        <a:xfrm>
          <a:off x="5910290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371419" y="0"/>
              </a:moveTo>
              <a:lnTo>
                <a:pt x="371419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63FE1-EC3D-DB41-8A4B-BB3C82A7F64E}">
      <dsp:nvSpPr>
        <dsp:cNvPr id="0" name=""/>
        <dsp:cNvSpPr/>
      </dsp:nvSpPr>
      <dsp:spPr>
        <a:xfrm>
          <a:off x="6281709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BEA2E-1427-A240-A83E-9BDE4DC0AF38}">
      <dsp:nvSpPr>
        <dsp:cNvPr id="0" name=""/>
        <dsp:cNvSpPr/>
      </dsp:nvSpPr>
      <dsp:spPr>
        <a:xfrm>
          <a:off x="5538871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2971353" y="0"/>
              </a:moveTo>
              <a:lnTo>
                <a:pt x="2971353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11C2-0EE3-284B-8E9E-CF22460B830B}">
      <dsp:nvSpPr>
        <dsp:cNvPr id="0" name=""/>
        <dsp:cNvSpPr/>
      </dsp:nvSpPr>
      <dsp:spPr>
        <a:xfrm>
          <a:off x="5896477" y="329383"/>
          <a:ext cx="2613747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613747" y="64461"/>
              </a:lnTo>
              <a:lnTo>
                <a:pt x="2613747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26622-CE9B-D248-8607-2B4523B5EBD1}">
      <dsp:nvSpPr>
        <dsp:cNvPr id="0" name=""/>
        <dsp:cNvSpPr/>
      </dsp:nvSpPr>
      <dsp:spPr>
        <a:xfrm>
          <a:off x="4768406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ACD02-A878-6F4B-B8C6-64B2897D492A}">
      <dsp:nvSpPr>
        <dsp:cNvPr id="0" name=""/>
        <dsp:cNvSpPr/>
      </dsp:nvSpPr>
      <dsp:spPr>
        <a:xfrm>
          <a:off x="4768406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DC490-CC36-E848-BB49-CE019EE1CAED}">
      <dsp:nvSpPr>
        <dsp:cNvPr id="0" name=""/>
        <dsp:cNvSpPr/>
      </dsp:nvSpPr>
      <dsp:spPr>
        <a:xfrm>
          <a:off x="4768406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4D52-3E2B-7F4E-BBC4-CCBB2CAE208D}">
      <dsp:nvSpPr>
        <dsp:cNvPr id="0" name=""/>
        <dsp:cNvSpPr/>
      </dsp:nvSpPr>
      <dsp:spPr>
        <a:xfrm>
          <a:off x="2539891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7D9B6-C59D-D641-827E-883025175671}">
      <dsp:nvSpPr>
        <dsp:cNvPr id="0" name=""/>
        <dsp:cNvSpPr/>
      </dsp:nvSpPr>
      <dsp:spPr>
        <a:xfrm>
          <a:off x="2539891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EF218-E9C0-A04F-9CC8-6A1184B10479}">
      <dsp:nvSpPr>
        <dsp:cNvPr id="0" name=""/>
        <dsp:cNvSpPr/>
      </dsp:nvSpPr>
      <dsp:spPr>
        <a:xfrm>
          <a:off x="3282729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D2A03-A741-E14F-82DA-BC06983456B3}">
      <dsp:nvSpPr>
        <dsp:cNvPr id="0" name=""/>
        <dsp:cNvSpPr/>
      </dsp:nvSpPr>
      <dsp:spPr>
        <a:xfrm>
          <a:off x="328272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E1F46-42BB-C147-963D-FA16485FE14F}">
      <dsp:nvSpPr>
        <dsp:cNvPr id="0" name=""/>
        <dsp:cNvSpPr/>
      </dsp:nvSpPr>
      <dsp:spPr>
        <a:xfrm>
          <a:off x="328272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54D4B-9B52-3A43-8D24-5CB7082E70F5}">
      <dsp:nvSpPr>
        <dsp:cNvPr id="0" name=""/>
        <dsp:cNvSpPr/>
      </dsp:nvSpPr>
      <dsp:spPr>
        <a:xfrm>
          <a:off x="2539891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D8D-E5D8-1241-80A7-5E923A449BA0}">
      <dsp:nvSpPr>
        <dsp:cNvPr id="0" name=""/>
        <dsp:cNvSpPr/>
      </dsp:nvSpPr>
      <dsp:spPr>
        <a:xfrm>
          <a:off x="2494171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CE2D4-0DC3-2B4F-83F4-7712E9E3179D}">
      <dsp:nvSpPr>
        <dsp:cNvPr id="0" name=""/>
        <dsp:cNvSpPr/>
      </dsp:nvSpPr>
      <dsp:spPr>
        <a:xfrm>
          <a:off x="1797053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72B78-F224-EF46-8C32-FDE413F1E4EE}">
      <dsp:nvSpPr>
        <dsp:cNvPr id="0" name=""/>
        <dsp:cNvSpPr/>
      </dsp:nvSpPr>
      <dsp:spPr>
        <a:xfrm>
          <a:off x="1797053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D3A10-5E97-1947-81ED-25EF241CE2DE}">
      <dsp:nvSpPr>
        <dsp:cNvPr id="0" name=""/>
        <dsp:cNvSpPr/>
      </dsp:nvSpPr>
      <dsp:spPr>
        <a:xfrm>
          <a:off x="1797053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AD6A-E18B-0A41-8032-0B0CC1CDB1B2}">
      <dsp:nvSpPr>
        <dsp:cNvPr id="0" name=""/>
        <dsp:cNvSpPr/>
      </dsp:nvSpPr>
      <dsp:spPr>
        <a:xfrm>
          <a:off x="105421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E2C65-7AC5-F24D-B77F-2E7C6391D994}">
      <dsp:nvSpPr>
        <dsp:cNvPr id="0" name=""/>
        <dsp:cNvSpPr/>
      </dsp:nvSpPr>
      <dsp:spPr>
        <a:xfrm>
          <a:off x="311376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1172D-CF11-D641-9127-13BEA5460786}">
      <dsp:nvSpPr>
        <dsp:cNvPr id="0" name=""/>
        <dsp:cNvSpPr/>
      </dsp:nvSpPr>
      <dsp:spPr>
        <a:xfrm>
          <a:off x="2539891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3356585" y="0"/>
              </a:moveTo>
              <a:lnTo>
                <a:pt x="335658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0B9D6-B86A-1248-94C0-CC89E905B510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1D53B-C6D8-8D42-9B14-773224F166C1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C4266-0161-B747-B412-509287925401}">
      <dsp:nvSpPr>
        <dsp:cNvPr id="0" name=""/>
        <dsp:cNvSpPr/>
      </dsp:nvSpPr>
      <dsp:spPr>
        <a:xfrm>
          <a:off x="5589519" y="7767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0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519" y="77678"/>
        <a:ext cx="613916" cy="196453"/>
      </dsp:txXfrm>
    </dsp:sp>
    <dsp:sp modelId="{2989DCEB-2DE7-8247-A6CD-EC4F81B9F15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873D9-47ED-6D43-87E2-DEA465C0EED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CAA3-455B-0841-B93F-00738EB9AAB5}">
      <dsp:nvSpPr>
        <dsp:cNvPr id="0" name=""/>
        <dsp:cNvSpPr/>
      </dsp:nvSpPr>
      <dsp:spPr>
        <a:xfrm>
          <a:off x="2232933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513558"/>
        <a:ext cx="613916" cy="196453"/>
      </dsp:txXfrm>
    </dsp:sp>
    <dsp:sp modelId="{8738E62B-D08A-084B-A80C-8003CAAE061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9F4C-A283-C941-9569-575AA857DDD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2D362-CA92-D84A-A67C-58DA2A030236}">
      <dsp:nvSpPr>
        <dsp:cNvPr id="0" name=""/>
        <dsp:cNvSpPr/>
      </dsp:nvSpPr>
      <dsp:spPr>
        <a:xfrm>
          <a:off x="441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18" y="949439"/>
        <a:ext cx="613916" cy="196453"/>
      </dsp:txXfrm>
    </dsp:sp>
    <dsp:sp modelId="{B14E5C14-6045-EA47-B38A-2FC927F32379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1957C-6891-7F49-9A2C-B51907E28277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F2D21-B080-E54D-860D-E93AE85E8E35}">
      <dsp:nvSpPr>
        <dsp:cNvPr id="0" name=""/>
        <dsp:cNvSpPr/>
      </dsp:nvSpPr>
      <dsp:spPr>
        <a:xfrm>
          <a:off x="74725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7256" y="949439"/>
        <a:ext cx="613916" cy="196453"/>
      </dsp:txXfrm>
    </dsp:sp>
    <dsp:sp modelId="{886A1C9C-6B55-4E4F-B667-A9376D1A056B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DE39-D826-8D4A-BEF5-200545EC8F72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4C0AA-8E5D-AD4F-B2E9-223E26A7C867}">
      <dsp:nvSpPr>
        <dsp:cNvPr id="0" name=""/>
        <dsp:cNvSpPr/>
      </dsp:nvSpPr>
      <dsp:spPr>
        <a:xfrm>
          <a:off x="149009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90095" y="949439"/>
        <a:ext cx="613916" cy="196453"/>
      </dsp:txXfrm>
    </dsp:sp>
    <dsp:sp modelId="{143B67D0-E3CA-CE4B-9743-58CF3075A208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F4B2F-78E1-8849-87DD-2B81CD91AA49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FC613-E380-A74D-8DA0-7AA0F90E1163}">
      <dsp:nvSpPr>
        <dsp:cNvPr id="0" name=""/>
        <dsp:cNvSpPr/>
      </dsp:nvSpPr>
      <dsp:spPr>
        <a:xfrm>
          <a:off x="188914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385319"/>
        <a:ext cx="613916" cy="196453"/>
      </dsp:txXfrm>
    </dsp:sp>
    <dsp:sp modelId="{A8F5FFEA-B27D-1249-AC9F-A1E9A7D6CAFA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2A0D-7ACC-024B-A21C-F2B42B1D975B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488E-EDD6-9945-A696-9488D906A8F0}">
      <dsp:nvSpPr>
        <dsp:cNvPr id="0" name=""/>
        <dsp:cNvSpPr/>
      </dsp:nvSpPr>
      <dsp:spPr>
        <a:xfrm>
          <a:off x="1889140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821199"/>
        <a:ext cx="613916" cy="196453"/>
      </dsp:txXfrm>
    </dsp:sp>
    <dsp:sp modelId="{1B33D46B-D686-A54E-B5F0-659E67C35499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D4E4-7506-324B-AD20-184132B649B2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C6884-6293-5F49-B903-15819E5560DE}">
      <dsp:nvSpPr>
        <dsp:cNvPr id="0" name=""/>
        <dsp:cNvSpPr/>
      </dsp:nvSpPr>
      <dsp:spPr>
        <a:xfrm>
          <a:off x="223293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949439"/>
        <a:ext cx="613916" cy="196453"/>
      </dsp:txXfrm>
    </dsp:sp>
    <dsp:sp modelId="{CBF86816-132C-F74A-B9F7-740FC5418119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D5C-2FA5-514B-AA77-209AD250FDB1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8571E-BDB7-B24E-AF1A-074E20B827AE}">
      <dsp:nvSpPr>
        <dsp:cNvPr id="0" name=""/>
        <dsp:cNvSpPr/>
      </dsp:nvSpPr>
      <dsp:spPr>
        <a:xfrm>
          <a:off x="297577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75771" y="949439"/>
        <a:ext cx="613916" cy="196453"/>
      </dsp:txXfrm>
    </dsp:sp>
    <dsp:sp modelId="{F834D0FA-DFDA-3E42-A384-CCB487CD81A8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FCE9-B7EC-5D4B-A9E7-0302A921E374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95AEF-9277-F448-81BC-383AA9988F95}">
      <dsp:nvSpPr>
        <dsp:cNvPr id="0" name=""/>
        <dsp:cNvSpPr/>
      </dsp:nvSpPr>
      <dsp:spPr>
        <a:xfrm>
          <a:off x="337481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385319"/>
        <a:ext cx="613916" cy="196453"/>
      </dsp:txXfrm>
    </dsp:sp>
    <dsp:sp modelId="{E26C7D6C-4997-4043-B17B-15C17B197B4B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E9541-E76E-3C4A-ABBE-64A466CA1D40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AB2F0-FCB3-7C4B-9EA6-03845F2DB6F6}">
      <dsp:nvSpPr>
        <dsp:cNvPr id="0" name=""/>
        <dsp:cNvSpPr/>
      </dsp:nvSpPr>
      <dsp:spPr>
        <a:xfrm>
          <a:off x="337481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821199"/>
        <a:ext cx="613916" cy="196453"/>
      </dsp:txXfrm>
    </dsp:sp>
    <dsp:sp modelId="{3FBA586B-71EF-4E42-B2AD-F3FC8E5378D1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6AFB6-9BE7-D14B-B35F-3FB7C84B9886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DDF9A-0D9E-A449-88AA-2B7A978D6AC2}">
      <dsp:nvSpPr>
        <dsp:cNvPr id="0" name=""/>
        <dsp:cNvSpPr/>
      </dsp:nvSpPr>
      <dsp:spPr>
        <a:xfrm>
          <a:off x="3374817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257080"/>
        <a:ext cx="613916" cy="196453"/>
      </dsp:txXfrm>
    </dsp:sp>
    <dsp:sp modelId="{F3176C02-C405-B545-8B6C-38E2F8604B42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2C6F7-7B6C-E244-B209-BCF0DD1AE37D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7851-92B2-4940-8A39-CBDA506A4F9A}">
      <dsp:nvSpPr>
        <dsp:cNvPr id="0" name=""/>
        <dsp:cNvSpPr/>
      </dsp:nvSpPr>
      <dsp:spPr>
        <a:xfrm>
          <a:off x="371861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18610" y="949439"/>
        <a:ext cx="613916" cy="196453"/>
      </dsp:txXfrm>
    </dsp:sp>
    <dsp:sp modelId="{9AB1F751-8962-0C40-B802-75C90A359CA1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0D09-5EE9-6C48-981B-5C523AEE428E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430A-240F-564B-A763-F877155C9BCF}">
      <dsp:nvSpPr>
        <dsp:cNvPr id="0" name=""/>
        <dsp:cNvSpPr/>
      </dsp:nvSpPr>
      <dsp:spPr>
        <a:xfrm>
          <a:off x="446144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1448" y="949439"/>
        <a:ext cx="613916" cy="196453"/>
      </dsp:txXfrm>
    </dsp:sp>
    <dsp:sp modelId="{5136F273-436C-5E43-835E-AA171770073B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2270-0B29-2B48-8C47-C1C474E25941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AE6D6-E957-F44F-97FC-5DEF3E19E871}">
      <dsp:nvSpPr>
        <dsp:cNvPr id="0" name=""/>
        <dsp:cNvSpPr/>
      </dsp:nvSpPr>
      <dsp:spPr>
        <a:xfrm>
          <a:off x="4860494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385319"/>
        <a:ext cx="613916" cy="196453"/>
      </dsp:txXfrm>
    </dsp:sp>
    <dsp:sp modelId="{432AD107-E8B1-1A49-8D03-8FE21EC739A1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C750-ADBC-1A4C-BAAE-A79AF8ED8020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B7D45-E013-B043-B8F0-DE0867D7CBFD}">
      <dsp:nvSpPr>
        <dsp:cNvPr id="0" name=""/>
        <dsp:cNvSpPr/>
      </dsp:nvSpPr>
      <dsp:spPr>
        <a:xfrm>
          <a:off x="4860494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821199"/>
        <a:ext cx="613916" cy="196453"/>
      </dsp:txXfrm>
    </dsp:sp>
    <dsp:sp modelId="{A752AB8A-49BB-8147-8C50-22C0AA308254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477E-9C81-CE46-BD77-2BD9C3695F75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5638D-4F27-2048-A995-936A4A10F88E}">
      <dsp:nvSpPr>
        <dsp:cNvPr id="0" name=""/>
        <dsp:cNvSpPr/>
      </dsp:nvSpPr>
      <dsp:spPr>
        <a:xfrm>
          <a:off x="4860494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257080"/>
        <a:ext cx="613916" cy="196453"/>
      </dsp:txXfrm>
    </dsp:sp>
    <dsp:sp modelId="{D78C6553-D336-7148-B60A-D4C358E601DE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071-FCAD-7042-8A1F-F69BF74146E0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CD9D3-9807-E04E-BAEC-A1BED2E4673F}">
      <dsp:nvSpPr>
        <dsp:cNvPr id="0" name=""/>
        <dsp:cNvSpPr/>
      </dsp:nvSpPr>
      <dsp:spPr>
        <a:xfrm>
          <a:off x="8203266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513558"/>
        <a:ext cx="613916" cy="196453"/>
      </dsp:txXfrm>
    </dsp:sp>
    <dsp:sp modelId="{571D8F88-FF9A-D449-B9F7-E0CD4A84497C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5B5B-5C9F-9C44-AD07-08EB174E73E7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B5197-2317-B943-8473-A9BAE75E557D}">
      <dsp:nvSpPr>
        <dsp:cNvPr id="0" name=""/>
        <dsp:cNvSpPr/>
      </dsp:nvSpPr>
      <dsp:spPr>
        <a:xfrm>
          <a:off x="523191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31913" y="949439"/>
        <a:ext cx="613916" cy="196453"/>
      </dsp:txXfrm>
    </dsp:sp>
    <dsp:sp modelId="{CFD719B6-0F1B-6C48-8B0F-AB1C29EB1BC4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67C2-A569-4B4E-9AFE-21B87ECC28CA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D37C-C605-C64B-9FFD-843CBDAE8F4C}">
      <dsp:nvSpPr>
        <dsp:cNvPr id="0" name=""/>
        <dsp:cNvSpPr/>
      </dsp:nvSpPr>
      <dsp:spPr>
        <a:xfrm>
          <a:off x="597475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4751" y="949439"/>
        <a:ext cx="613916" cy="196453"/>
      </dsp:txXfrm>
    </dsp:sp>
    <dsp:sp modelId="{720D1D32-83B2-C64B-8E30-17E7397D3B15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2A6DB-5773-D24D-BC23-58BB679AF27F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B282D-FE67-4144-8FA3-8D62CD2F3E96}">
      <dsp:nvSpPr>
        <dsp:cNvPr id="0" name=""/>
        <dsp:cNvSpPr/>
      </dsp:nvSpPr>
      <dsp:spPr>
        <a:xfrm>
          <a:off x="5603332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603332" y="1385319"/>
        <a:ext cx="613916" cy="196453"/>
      </dsp:txXfrm>
    </dsp:sp>
    <dsp:sp modelId="{ED4151B3-DFEB-2843-8D64-0B6F75A04F0E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95583-13FD-A84B-B1C0-7FFE252E17AD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F058E-031F-2E41-B9CF-CD60DF4FCB3E}">
      <dsp:nvSpPr>
        <dsp:cNvPr id="0" name=""/>
        <dsp:cNvSpPr/>
      </dsp:nvSpPr>
      <dsp:spPr>
        <a:xfrm>
          <a:off x="634617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346170" y="1385319"/>
        <a:ext cx="613916" cy="196453"/>
      </dsp:txXfrm>
    </dsp:sp>
    <dsp:sp modelId="{19C4C69F-AD4C-5C4B-81E4-B701AEC69E97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76207-4DA2-9645-A005-45AEF25EE231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FA551-E2D4-9B44-BB75-AFC4C6D4A494}">
      <dsp:nvSpPr>
        <dsp:cNvPr id="0" name=""/>
        <dsp:cNvSpPr/>
      </dsp:nvSpPr>
      <dsp:spPr>
        <a:xfrm>
          <a:off x="6745216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1821199"/>
        <a:ext cx="613916" cy="196453"/>
      </dsp:txXfrm>
    </dsp:sp>
    <dsp:sp modelId="{CB2E9359-943C-A241-AD2E-A9A505296DF1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627B8-22BF-434B-A6DC-2DD5B1230850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A01CC-66CB-B446-8C14-C4A9DEF7BF6E}">
      <dsp:nvSpPr>
        <dsp:cNvPr id="0" name=""/>
        <dsp:cNvSpPr/>
      </dsp:nvSpPr>
      <dsp:spPr>
        <a:xfrm>
          <a:off x="6745216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257080"/>
        <a:ext cx="613916" cy="196453"/>
      </dsp:txXfrm>
    </dsp:sp>
    <dsp:sp modelId="{ED9F5971-F139-8C44-AC6F-FE0F61DB985F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A9D33-33C7-874A-8B93-16AD211F168A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2D9B-A98F-0640-B4A4-2464CCE811C1}">
      <dsp:nvSpPr>
        <dsp:cNvPr id="0" name=""/>
        <dsp:cNvSpPr/>
      </dsp:nvSpPr>
      <dsp:spPr>
        <a:xfrm>
          <a:off x="6717589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17589" y="949439"/>
        <a:ext cx="613916" cy="196453"/>
      </dsp:txXfrm>
    </dsp:sp>
    <dsp:sp modelId="{CC5F8E54-D25D-BE46-A667-FCE7CBF8575D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C4053-8DD0-E740-BE34-32893DF8CDFF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2E425-0EBE-DA4B-B6CC-F0D32A320A9F}">
      <dsp:nvSpPr>
        <dsp:cNvPr id="0" name=""/>
        <dsp:cNvSpPr/>
      </dsp:nvSpPr>
      <dsp:spPr>
        <a:xfrm>
          <a:off x="746042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60428" y="949439"/>
        <a:ext cx="613916" cy="196453"/>
      </dsp:txXfrm>
    </dsp:sp>
    <dsp:sp modelId="{921B1487-0C30-B941-83F4-F9F9CC425D4A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0680-B576-E247-9AA8-895FF40720CF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49765-5D87-2341-9630-7B6A325A2CB9}">
      <dsp:nvSpPr>
        <dsp:cNvPr id="0" name=""/>
        <dsp:cNvSpPr/>
      </dsp:nvSpPr>
      <dsp:spPr>
        <a:xfrm>
          <a:off x="820326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949439"/>
        <a:ext cx="613916" cy="196453"/>
      </dsp:txXfrm>
    </dsp:sp>
    <dsp:sp modelId="{1D724EA7-F95E-D64F-BEBF-B40A6FF0A842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C484B-6B99-2E47-BDAD-0AD95714B300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B32E5-9E27-D34C-94A2-D7B77C089343}">
      <dsp:nvSpPr>
        <dsp:cNvPr id="0" name=""/>
        <dsp:cNvSpPr/>
      </dsp:nvSpPr>
      <dsp:spPr>
        <a:xfrm>
          <a:off x="894610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949439"/>
        <a:ext cx="613916" cy="196453"/>
      </dsp:txXfrm>
    </dsp:sp>
    <dsp:sp modelId="{A63005F4-4BD8-4141-99E2-A3B3DB35074D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F2A5-9826-6C4D-9BA7-750042A9962B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9635-F56A-284C-AFAD-7FE5BBABB291}">
      <dsp:nvSpPr>
        <dsp:cNvPr id="0" name=""/>
        <dsp:cNvSpPr/>
      </dsp:nvSpPr>
      <dsp:spPr>
        <a:xfrm>
          <a:off x="968894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688943" y="949439"/>
        <a:ext cx="613916" cy="196453"/>
      </dsp:txXfrm>
    </dsp:sp>
    <dsp:sp modelId="{7D3D046B-7ED7-0A4F-8CF7-21F8CACE7814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0B598-AB6E-E64B-A059-3261BF6FAC02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C5BF-4374-E047-8130-EF90337A60BC}">
      <dsp:nvSpPr>
        <dsp:cNvPr id="0" name=""/>
        <dsp:cNvSpPr/>
      </dsp:nvSpPr>
      <dsp:spPr>
        <a:xfrm>
          <a:off x="1043178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31781" y="949439"/>
        <a:ext cx="613916" cy="196453"/>
      </dsp:txXfrm>
    </dsp:sp>
    <dsp:sp modelId="{85B7231A-FE7D-284E-86BB-A514877A66B9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17814-11F5-6543-A84F-66B557FEC956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C7636-A925-5F41-BDBB-1E8F94DB780B}">
      <dsp:nvSpPr>
        <dsp:cNvPr id="0" name=""/>
        <dsp:cNvSpPr/>
      </dsp:nvSpPr>
      <dsp:spPr>
        <a:xfrm>
          <a:off x="1083082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385319"/>
        <a:ext cx="613916" cy="196453"/>
      </dsp:txXfrm>
    </dsp:sp>
    <dsp:sp modelId="{8B672F63-48F8-EE46-8F44-11E18E5218E4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5C583-4F4A-CB40-8CB4-CC287909930E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A5F76-FCC6-DF42-AF64-DF7B11997207}">
      <dsp:nvSpPr>
        <dsp:cNvPr id="0" name=""/>
        <dsp:cNvSpPr/>
      </dsp:nvSpPr>
      <dsp:spPr>
        <a:xfrm>
          <a:off x="1083082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821199"/>
        <a:ext cx="613916" cy="196453"/>
      </dsp:txXfrm>
    </dsp:sp>
    <dsp:sp modelId="{5C123F3A-3649-C84D-9525-E4E77FFEA7C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F835F-CBA3-914F-A0E4-16301C5651E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17AA0-4DD5-0044-B9AE-F006B0E364FD}">
      <dsp:nvSpPr>
        <dsp:cNvPr id="0" name=""/>
        <dsp:cNvSpPr/>
      </dsp:nvSpPr>
      <dsp:spPr>
        <a:xfrm>
          <a:off x="1117462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174620" y="949439"/>
        <a:ext cx="613916" cy="196453"/>
      </dsp:txXfrm>
    </dsp:sp>
    <dsp:sp modelId="{361C192C-3FD8-004A-AF3D-5F36AA5688EF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D511E-028C-FC43-A194-89F837A4C5BC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46F55-7751-6D43-BD0C-BF0908A0A1D8}">
      <dsp:nvSpPr>
        <dsp:cNvPr id="0" name=""/>
        <dsp:cNvSpPr/>
      </dsp:nvSpPr>
      <dsp:spPr>
        <a:xfrm>
          <a:off x="11573665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385319"/>
        <a:ext cx="613916" cy="196453"/>
      </dsp:txXfrm>
    </dsp:sp>
    <dsp:sp modelId="{2F6FAEBE-5BD2-F54C-A96F-B7FE51F560FE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7A5F-FE14-EF49-B5D1-08CE4D4F3F18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28739-DD79-BD47-92CC-83C374FC8F03}">
      <dsp:nvSpPr>
        <dsp:cNvPr id="0" name=""/>
        <dsp:cNvSpPr/>
      </dsp:nvSpPr>
      <dsp:spPr>
        <a:xfrm>
          <a:off x="11573665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821199"/>
        <a:ext cx="613916" cy="196453"/>
      </dsp:txXfrm>
    </dsp:sp>
    <dsp:sp modelId="{65E7171B-D682-4644-956E-95B5ECBCE01E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5B1B3-8E49-D345-AB7A-E13FE3B177A0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299D-20AF-D04D-91A1-86BA1F43B91B}">
      <dsp:nvSpPr>
        <dsp:cNvPr id="0" name=""/>
        <dsp:cNvSpPr/>
      </dsp:nvSpPr>
      <dsp:spPr>
        <a:xfrm>
          <a:off x="11573665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257080"/>
        <a:ext cx="613916" cy="196453"/>
      </dsp:txXfrm>
    </dsp:sp>
    <dsp:sp modelId="{441F2240-2B8F-AA49-B966-F6729AE63050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66AE-7D0E-BF4E-9861-220AE7CFC30F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EA53B-BB64-164E-A358-A81CE014626B}">
      <dsp:nvSpPr>
        <dsp:cNvPr id="0" name=""/>
        <dsp:cNvSpPr/>
      </dsp:nvSpPr>
      <dsp:spPr>
        <a:xfrm>
          <a:off x="11573665" y="269296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692960"/>
        <a:ext cx="613916" cy="196453"/>
      </dsp:txXfrm>
    </dsp:sp>
    <dsp:sp modelId="{03D7F695-FF3B-D440-9CC9-64018DFC2AD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ACE5-36DC-4347-BFA8-F88D96B9874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E227-A4AC-2040-8E00-881E7248AE3A}">
      <dsp:nvSpPr>
        <dsp:cNvPr id="0" name=""/>
        <dsp:cNvSpPr/>
      </dsp:nvSpPr>
      <dsp:spPr>
        <a:xfrm>
          <a:off x="8946105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513558"/>
        <a:ext cx="613916" cy="1964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D461-4BFE-E041-91AC-AEB8F1D513B5}">
      <dsp:nvSpPr>
        <dsp:cNvPr id="0" name=""/>
        <dsp:cNvSpPr/>
      </dsp:nvSpPr>
      <dsp:spPr>
        <a:xfrm>
          <a:off x="5896477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356585" y="64461"/>
              </a:lnTo>
              <a:lnTo>
                <a:pt x="3356585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F24D-CCA0-9D46-B191-531BFDFC67B9}">
      <dsp:nvSpPr>
        <dsp:cNvPr id="0" name=""/>
        <dsp:cNvSpPr/>
      </dsp:nvSpPr>
      <dsp:spPr>
        <a:xfrm>
          <a:off x="11481578" y="1201144"/>
          <a:ext cx="282401" cy="149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815"/>
              </a:lnTo>
              <a:lnTo>
                <a:pt x="282401" y="14918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D3F07-E6E4-A548-BAF1-D81C4E21BAF9}">
      <dsp:nvSpPr>
        <dsp:cNvPr id="0" name=""/>
        <dsp:cNvSpPr/>
      </dsp:nvSpPr>
      <dsp:spPr>
        <a:xfrm>
          <a:off x="11481578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C9DB3-7376-A745-840E-581CC21A8636}">
      <dsp:nvSpPr>
        <dsp:cNvPr id="0" name=""/>
        <dsp:cNvSpPr/>
      </dsp:nvSpPr>
      <dsp:spPr>
        <a:xfrm>
          <a:off x="11481578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DE81A-73AB-7E42-9E3A-3FE89BD62579}">
      <dsp:nvSpPr>
        <dsp:cNvPr id="0" name=""/>
        <dsp:cNvSpPr/>
      </dsp:nvSpPr>
      <dsp:spPr>
        <a:xfrm>
          <a:off x="11481578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5AEE3-BD8A-5640-81BF-465C27ADD967}">
      <dsp:nvSpPr>
        <dsp:cNvPr id="0" name=""/>
        <dsp:cNvSpPr/>
      </dsp:nvSpPr>
      <dsp:spPr>
        <a:xfrm>
          <a:off x="8510224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971353" y="64461"/>
              </a:lnTo>
              <a:lnTo>
                <a:pt x="2971353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205E6-5027-664D-AA36-AFE4A7613A60}">
      <dsp:nvSpPr>
        <dsp:cNvPr id="0" name=""/>
        <dsp:cNvSpPr/>
      </dsp:nvSpPr>
      <dsp:spPr>
        <a:xfrm>
          <a:off x="1073873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F418-9B9A-5D48-8CE1-A5B2BD5DD126}">
      <dsp:nvSpPr>
        <dsp:cNvPr id="0" name=""/>
        <dsp:cNvSpPr/>
      </dsp:nvSpPr>
      <dsp:spPr>
        <a:xfrm>
          <a:off x="1073873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DA1D4-1E42-764B-A276-65849299257F}">
      <dsp:nvSpPr>
        <dsp:cNvPr id="0" name=""/>
        <dsp:cNvSpPr/>
      </dsp:nvSpPr>
      <dsp:spPr>
        <a:xfrm>
          <a:off x="8510224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04AE6-3B86-064E-BE4C-2391539C3C73}">
      <dsp:nvSpPr>
        <dsp:cNvPr id="0" name=""/>
        <dsp:cNvSpPr/>
      </dsp:nvSpPr>
      <dsp:spPr>
        <a:xfrm>
          <a:off x="851022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5C3A-1C68-5F4F-94FD-EC7948627104}">
      <dsp:nvSpPr>
        <dsp:cNvPr id="0" name=""/>
        <dsp:cNvSpPr/>
      </dsp:nvSpPr>
      <dsp:spPr>
        <a:xfrm>
          <a:off x="8510224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9351-B2AB-A041-98BE-DFB63A76093C}">
      <dsp:nvSpPr>
        <dsp:cNvPr id="0" name=""/>
        <dsp:cNvSpPr/>
      </dsp:nvSpPr>
      <dsp:spPr>
        <a:xfrm>
          <a:off x="8464504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1E484-25E5-6749-ADC1-D45512464A2D}">
      <dsp:nvSpPr>
        <dsp:cNvPr id="0" name=""/>
        <dsp:cNvSpPr/>
      </dsp:nvSpPr>
      <dsp:spPr>
        <a:xfrm>
          <a:off x="7767386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32F90-716F-0440-8213-879FF025AED4}">
      <dsp:nvSpPr>
        <dsp:cNvPr id="0" name=""/>
        <dsp:cNvSpPr/>
      </dsp:nvSpPr>
      <dsp:spPr>
        <a:xfrm>
          <a:off x="7024547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58BBB-E15A-D84A-BC79-F7F899320545}">
      <dsp:nvSpPr>
        <dsp:cNvPr id="0" name=""/>
        <dsp:cNvSpPr/>
      </dsp:nvSpPr>
      <dsp:spPr>
        <a:xfrm>
          <a:off x="6653128" y="1637025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E0C55-FD40-BA47-A3AB-EE7B69E01439}">
      <dsp:nvSpPr>
        <dsp:cNvPr id="0" name=""/>
        <dsp:cNvSpPr/>
      </dsp:nvSpPr>
      <dsp:spPr>
        <a:xfrm>
          <a:off x="6653128" y="1637025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4A8FD-5276-5F4A-BF43-1E104C1A6612}">
      <dsp:nvSpPr>
        <dsp:cNvPr id="0" name=""/>
        <dsp:cNvSpPr/>
      </dsp:nvSpPr>
      <dsp:spPr>
        <a:xfrm>
          <a:off x="6281709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371419" y="64461"/>
              </a:lnTo>
              <a:lnTo>
                <a:pt x="371419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26A6D-67C1-1043-8FB1-4A4AD3754D27}">
      <dsp:nvSpPr>
        <dsp:cNvPr id="0" name=""/>
        <dsp:cNvSpPr/>
      </dsp:nvSpPr>
      <dsp:spPr>
        <a:xfrm>
          <a:off x="5910290" y="1201144"/>
          <a:ext cx="371419" cy="128922"/>
        </a:xfrm>
        <a:custGeom>
          <a:avLst/>
          <a:gdLst/>
          <a:ahLst/>
          <a:cxnLst/>
          <a:rect l="0" t="0" r="0" b="0"/>
          <a:pathLst>
            <a:path>
              <a:moveTo>
                <a:pt x="371419" y="0"/>
              </a:moveTo>
              <a:lnTo>
                <a:pt x="371419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63FE1-EC3D-DB41-8A4B-BB3C82A7F64E}">
      <dsp:nvSpPr>
        <dsp:cNvPr id="0" name=""/>
        <dsp:cNvSpPr/>
      </dsp:nvSpPr>
      <dsp:spPr>
        <a:xfrm>
          <a:off x="6281709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BEA2E-1427-A240-A83E-9BDE4DC0AF38}">
      <dsp:nvSpPr>
        <dsp:cNvPr id="0" name=""/>
        <dsp:cNvSpPr/>
      </dsp:nvSpPr>
      <dsp:spPr>
        <a:xfrm>
          <a:off x="5538871" y="765264"/>
          <a:ext cx="2971353" cy="128922"/>
        </a:xfrm>
        <a:custGeom>
          <a:avLst/>
          <a:gdLst/>
          <a:ahLst/>
          <a:cxnLst/>
          <a:rect l="0" t="0" r="0" b="0"/>
          <a:pathLst>
            <a:path>
              <a:moveTo>
                <a:pt x="2971353" y="0"/>
              </a:moveTo>
              <a:lnTo>
                <a:pt x="2971353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911C2-0EE3-284B-8E9E-CF22460B830B}">
      <dsp:nvSpPr>
        <dsp:cNvPr id="0" name=""/>
        <dsp:cNvSpPr/>
      </dsp:nvSpPr>
      <dsp:spPr>
        <a:xfrm>
          <a:off x="5896477" y="329383"/>
          <a:ext cx="2613747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613747" y="64461"/>
              </a:lnTo>
              <a:lnTo>
                <a:pt x="2613747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26622-CE9B-D248-8607-2B4523B5EBD1}">
      <dsp:nvSpPr>
        <dsp:cNvPr id="0" name=""/>
        <dsp:cNvSpPr/>
      </dsp:nvSpPr>
      <dsp:spPr>
        <a:xfrm>
          <a:off x="4768406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ACD02-A878-6F4B-B8C6-64B2897D492A}">
      <dsp:nvSpPr>
        <dsp:cNvPr id="0" name=""/>
        <dsp:cNvSpPr/>
      </dsp:nvSpPr>
      <dsp:spPr>
        <a:xfrm>
          <a:off x="4768406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DC490-CC36-E848-BB49-CE019EE1CAED}">
      <dsp:nvSpPr>
        <dsp:cNvPr id="0" name=""/>
        <dsp:cNvSpPr/>
      </dsp:nvSpPr>
      <dsp:spPr>
        <a:xfrm>
          <a:off x="4768406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B4D52-3E2B-7F4E-BBC4-CCBB2CAE208D}">
      <dsp:nvSpPr>
        <dsp:cNvPr id="0" name=""/>
        <dsp:cNvSpPr/>
      </dsp:nvSpPr>
      <dsp:spPr>
        <a:xfrm>
          <a:off x="2539891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2228515" y="64461"/>
              </a:lnTo>
              <a:lnTo>
                <a:pt x="2228515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7D9B6-C59D-D641-827E-883025175671}">
      <dsp:nvSpPr>
        <dsp:cNvPr id="0" name=""/>
        <dsp:cNvSpPr/>
      </dsp:nvSpPr>
      <dsp:spPr>
        <a:xfrm>
          <a:off x="2539891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1485676" y="64461"/>
              </a:lnTo>
              <a:lnTo>
                <a:pt x="1485676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EF218-E9C0-A04F-9CC8-6A1184B10479}">
      <dsp:nvSpPr>
        <dsp:cNvPr id="0" name=""/>
        <dsp:cNvSpPr/>
      </dsp:nvSpPr>
      <dsp:spPr>
        <a:xfrm>
          <a:off x="3282729" y="1201144"/>
          <a:ext cx="282401" cy="1055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935"/>
              </a:lnTo>
              <a:lnTo>
                <a:pt x="282401" y="1055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D2A03-A741-E14F-82DA-BC06983456B3}">
      <dsp:nvSpPr>
        <dsp:cNvPr id="0" name=""/>
        <dsp:cNvSpPr/>
      </dsp:nvSpPr>
      <dsp:spPr>
        <a:xfrm>
          <a:off x="3282729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E1F46-42BB-C147-963D-FA16485FE14F}">
      <dsp:nvSpPr>
        <dsp:cNvPr id="0" name=""/>
        <dsp:cNvSpPr/>
      </dsp:nvSpPr>
      <dsp:spPr>
        <a:xfrm>
          <a:off x="3282729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54D4B-9B52-3A43-8D24-5CB7082E70F5}">
      <dsp:nvSpPr>
        <dsp:cNvPr id="0" name=""/>
        <dsp:cNvSpPr/>
      </dsp:nvSpPr>
      <dsp:spPr>
        <a:xfrm>
          <a:off x="2539891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61"/>
              </a:lnTo>
              <a:lnTo>
                <a:pt x="742838" y="64461"/>
              </a:lnTo>
              <a:lnTo>
                <a:pt x="742838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F0D8D-E5D8-1241-80A7-5E923A449BA0}">
      <dsp:nvSpPr>
        <dsp:cNvPr id="0" name=""/>
        <dsp:cNvSpPr/>
      </dsp:nvSpPr>
      <dsp:spPr>
        <a:xfrm>
          <a:off x="2494171" y="765264"/>
          <a:ext cx="91440" cy="1289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CE2D4-0DC3-2B4F-83F4-7712E9E3179D}">
      <dsp:nvSpPr>
        <dsp:cNvPr id="0" name=""/>
        <dsp:cNvSpPr/>
      </dsp:nvSpPr>
      <dsp:spPr>
        <a:xfrm>
          <a:off x="1797053" y="1201144"/>
          <a:ext cx="282401" cy="620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055"/>
              </a:lnTo>
              <a:lnTo>
                <a:pt x="282401" y="6200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72B78-F224-EF46-8C32-FDE413F1E4EE}">
      <dsp:nvSpPr>
        <dsp:cNvPr id="0" name=""/>
        <dsp:cNvSpPr/>
      </dsp:nvSpPr>
      <dsp:spPr>
        <a:xfrm>
          <a:off x="1797053" y="1201144"/>
          <a:ext cx="282401" cy="1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74"/>
              </a:lnTo>
              <a:lnTo>
                <a:pt x="282401" y="184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D3A10-5E97-1947-81ED-25EF241CE2DE}">
      <dsp:nvSpPr>
        <dsp:cNvPr id="0" name=""/>
        <dsp:cNvSpPr/>
      </dsp:nvSpPr>
      <dsp:spPr>
        <a:xfrm>
          <a:off x="1797053" y="765264"/>
          <a:ext cx="742838" cy="128922"/>
        </a:xfrm>
        <a:custGeom>
          <a:avLst/>
          <a:gdLst/>
          <a:ahLst/>
          <a:cxnLst/>
          <a:rect l="0" t="0" r="0" b="0"/>
          <a:pathLst>
            <a:path>
              <a:moveTo>
                <a:pt x="742838" y="0"/>
              </a:moveTo>
              <a:lnTo>
                <a:pt x="742838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AD6A-E18B-0A41-8032-0B0CC1CDB1B2}">
      <dsp:nvSpPr>
        <dsp:cNvPr id="0" name=""/>
        <dsp:cNvSpPr/>
      </dsp:nvSpPr>
      <dsp:spPr>
        <a:xfrm>
          <a:off x="1054214" y="765264"/>
          <a:ext cx="1485676" cy="128922"/>
        </a:xfrm>
        <a:custGeom>
          <a:avLst/>
          <a:gdLst/>
          <a:ahLst/>
          <a:cxnLst/>
          <a:rect l="0" t="0" r="0" b="0"/>
          <a:pathLst>
            <a:path>
              <a:moveTo>
                <a:pt x="1485676" y="0"/>
              </a:moveTo>
              <a:lnTo>
                <a:pt x="1485676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E2C65-7AC5-F24D-B77F-2E7C6391D994}">
      <dsp:nvSpPr>
        <dsp:cNvPr id="0" name=""/>
        <dsp:cNvSpPr/>
      </dsp:nvSpPr>
      <dsp:spPr>
        <a:xfrm>
          <a:off x="311376" y="765264"/>
          <a:ext cx="2228515" cy="128922"/>
        </a:xfrm>
        <a:custGeom>
          <a:avLst/>
          <a:gdLst/>
          <a:ahLst/>
          <a:cxnLst/>
          <a:rect l="0" t="0" r="0" b="0"/>
          <a:pathLst>
            <a:path>
              <a:moveTo>
                <a:pt x="2228515" y="0"/>
              </a:moveTo>
              <a:lnTo>
                <a:pt x="222851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1172D-CF11-D641-9127-13BEA5460786}">
      <dsp:nvSpPr>
        <dsp:cNvPr id="0" name=""/>
        <dsp:cNvSpPr/>
      </dsp:nvSpPr>
      <dsp:spPr>
        <a:xfrm>
          <a:off x="2539891" y="329383"/>
          <a:ext cx="3356585" cy="128922"/>
        </a:xfrm>
        <a:custGeom>
          <a:avLst/>
          <a:gdLst/>
          <a:ahLst/>
          <a:cxnLst/>
          <a:rect l="0" t="0" r="0" b="0"/>
          <a:pathLst>
            <a:path>
              <a:moveTo>
                <a:pt x="3356585" y="0"/>
              </a:moveTo>
              <a:lnTo>
                <a:pt x="3356585" y="64461"/>
              </a:lnTo>
              <a:lnTo>
                <a:pt x="0" y="64461"/>
              </a:lnTo>
              <a:lnTo>
                <a:pt x="0" y="128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0B9D6-B86A-1248-94C0-CC89E905B510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1D53B-C6D8-8D42-9B14-773224F166C1}">
      <dsp:nvSpPr>
        <dsp:cNvPr id="0" name=""/>
        <dsp:cNvSpPr/>
      </dsp:nvSpPr>
      <dsp:spPr>
        <a:xfrm>
          <a:off x="5742998" y="22425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C4266-0161-B747-B412-509287925401}">
      <dsp:nvSpPr>
        <dsp:cNvPr id="0" name=""/>
        <dsp:cNvSpPr/>
      </dsp:nvSpPr>
      <dsp:spPr>
        <a:xfrm>
          <a:off x="5589519" y="7767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0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SuperId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519" y="77678"/>
        <a:ext cx="613916" cy="196453"/>
      </dsp:txXfrm>
    </dsp:sp>
    <dsp:sp modelId="{2989DCEB-2DE7-8247-A6CD-EC4F81B9F15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873D9-47ED-6D43-87E2-DEA465C0EEDF}">
      <dsp:nvSpPr>
        <dsp:cNvPr id="0" name=""/>
        <dsp:cNvSpPr/>
      </dsp:nvSpPr>
      <dsp:spPr>
        <a:xfrm>
          <a:off x="2386412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CAA3-455B-0841-B93F-00738EB9AAB5}">
      <dsp:nvSpPr>
        <dsp:cNvPr id="0" name=""/>
        <dsp:cNvSpPr/>
      </dsp:nvSpPr>
      <dsp:spPr>
        <a:xfrm>
          <a:off x="2232933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513558"/>
        <a:ext cx="613916" cy="196453"/>
      </dsp:txXfrm>
    </dsp:sp>
    <dsp:sp modelId="{8738E62B-D08A-084B-A80C-8003CAAE061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9F4C-A283-C941-9569-575AA857DDD4}">
      <dsp:nvSpPr>
        <dsp:cNvPr id="0" name=""/>
        <dsp:cNvSpPr/>
      </dsp:nvSpPr>
      <dsp:spPr>
        <a:xfrm>
          <a:off x="15789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2D362-CA92-D84A-A67C-58DA2A030236}">
      <dsp:nvSpPr>
        <dsp:cNvPr id="0" name=""/>
        <dsp:cNvSpPr/>
      </dsp:nvSpPr>
      <dsp:spPr>
        <a:xfrm>
          <a:off x="441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个人公告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18" y="949439"/>
        <a:ext cx="613916" cy="196453"/>
      </dsp:txXfrm>
    </dsp:sp>
    <dsp:sp modelId="{B14E5C14-6045-EA47-B38A-2FC927F32379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1957C-6891-7F49-9A2C-B51907E28277}">
      <dsp:nvSpPr>
        <dsp:cNvPr id="0" name=""/>
        <dsp:cNvSpPr/>
      </dsp:nvSpPr>
      <dsp:spPr>
        <a:xfrm>
          <a:off x="90073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F2D21-B080-E54D-860D-E93AE85E8E35}">
      <dsp:nvSpPr>
        <dsp:cNvPr id="0" name=""/>
        <dsp:cNvSpPr/>
      </dsp:nvSpPr>
      <dsp:spPr>
        <a:xfrm>
          <a:off x="74725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7256" y="949439"/>
        <a:ext cx="613916" cy="196453"/>
      </dsp:txXfrm>
    </dsp:sp>
    <dsp:sp modelId="{886A1C9C-6B55-4E4F-B667-A9376D1A056B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DE39-D826-8D4A-BEF5-200545EC8F72}">
      <dsp:nvSpPr>
        <dsp:cNvPr id="0" name=""/>
        <dsp:cNvSpPr/>
      </dsp:nvSpPr>
      <dsp:spPr>
        <a:xfrm>
          <a:off x="164357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4C0AA-8E5D-AD4F-B2E9-223E26A7C867}">
      <dsp:nvSpPr>
        <dsp:cNvPr id="0" name=""/>
        <dsp:cNvSpPr/>
      </dsp:nvSpPr>
      <dsp:spPr>
        <a:xfrm>
          <a:off x="149009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90095" y="949439"/>
        <a:ext cx="613916" cy="196453"/>
      </dsp:txXfrm>
    </dsp:sp>
    <dsp:sp modelId="{143B67D0-E3CA-CE4B-9743-58CF3075A208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F4B2F-78E1-8849-87DD-2B81CD91AA49}">
      <dsp:nvSpPr>
        <dsp:cNvPr id="0" name=""/>
        <dsp:cNvSpPr/>
      </dsp:nvSpPr>
      <dsp:spPr>
        <a:xfrm>
          <a:off x="204261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FC613-E380-A74D-8DA0-7AA0F90E1163}">
      <dsp:nvSpPr>
        <dsp:cNvPr id="0" name=""/>
        <dsp:cNvSpPr/>
      </dsp:nvSpPr>
      <dsp:spPr>
        <a:xfrm>
          <a:off x="188914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385319"/>
        <a:ext cx="613916" cy="196453"/>
      </dsp:txXfrm>
    </dsp:sp>
    <dsp:sp modelId="{A8F5FFEA-B27D-1249-AC9F-A1E9A7D6CAFA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2A0D-7ACC-024B-A21C-F2B42B1D975B}">
      <dsp:nvSpPr>
        <dsp:cNvPr id="0" name=""/>
        <dsp:cNvSpPr/>
      </dsp:nvSpPr>
      <dsp:spPr>
        <a:xfrm>
          <a:off x="2042619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488E-EDD6-9945-A696-9488D906A8F0}">
      <dsp:nvSpPr>
        <dsp:cNvPr id="0" name=""/>
        <dsp:cNvSpPr/>
      </dsp:nvSpPr>
      <dsp:spPr>
        <a:xfrm>
          <a:off x="1889140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历史盟友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89140" y="1821199"/>
        <a:ext cx="613916" cy="196453"/>
      </dsp:txXfrm>
    </dsp:sp>
    <dsp:sp modelId="{1B33D46B-D686-A54E-B5F0-659E67C35499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D4E4-7506-324B-AD20-184132B649B2}">
      <dsp:nvSpPr>
        <dsp:cNvPr id="0" name=""/>
        <dsp:cNvSpPr/>
      </dsp:nvSpPr>
      <dsp:spPr>
        <a:xfrm>
          <a:off x="238641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C6884-6293-5F49-B903-15819E5560DE}">
      <dsp:nvSpPr>
        <dsp:cNvPr id="0" name=""/>
        <dsp:cNvSpPr/>
      </dsp:nvSpPr>
      <dsp:spPr>
        <a:xfrm>
          <a:off x="223293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我的消息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232933" y="949439"/>
        <a:ext cx="613916" cy="196453"/>
      </dsp:txXfrm>
    </dsp:sp>
    <dsp:sp modelId="{CBF86816-132C-F74A-B9F7-740FC5418119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D5C-2FA5-514B-AA77-209AD250FDB1}">
      <dsp:nvSpPr>
        <dsp:cNvPr id="0" name=""/>
        <dsp:cNvSpPr/>
      </dsp:nvSpPr>
      <dsp:spPr>
        <a:xfrm>
          <a:off x="312925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8571E-BDB7-B24E-AF1A-074E20B827AE}">
      <dsp:nvSpPr>
        <dsp:cNvPr id="0" name=""/>
        <dsp:cNvSpPr/>
      </dsp:nvSpPr>
      <dsp:spPr>
        <a:xfrm>
          <a:off x="297577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75771" y="949439"/>
        <a:ext cx="613916" cy="196453"/>
      </dsp:txXfrm>
    </dsp:sp>
    <dsp:sp modelId="{F834D0FA-DFDA-3E42-A384-CCB487CD81A8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FCE9-B7EC-5D4B-A9E7-0302A921E374}">
      <dsp:nvSpPr>
        <dsp:cNvPr id="0" name=""/>
        <dsp:cNvSpPr/>
      </dsp:nvSpPr>
      <dsp:spPr>
        <a:xfrm>
          <a:off x="352829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95AEF-9277-F448-81BC-383AA9988F95}">
      <dsp:nvSpPr>
        <dsp:cNvPr id="0" name=""/>
        <dsp:cNvSpPr/>
      </dsp:nvSpPr>
      <dsp:spPr>
        <a:xfrm>
          <a:off x="337481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385319"/>
        <a:ext cx="613916" cy="196453"/>
      </dsp:txXfrm>
    </dsp:sp>
    <dsp:sp modelId="{E26C7D6C-4997-4043-B17B-15C17B197B4B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E9541-E76E-3C4A-ABBE-64A466CA1D40}">
      <dsp:nvSpPr>
        <dsp:cNvPr id="0" name=""/>
        <dsp:cNvSpPr/>
      </dsp:nvSpPr>
      <dsp:spPr>
        <a:xfrm>
          <a:off x="352829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AB2F0-FCB3-7C4B-9EA6-03845F2DB6F6}">
      <dsp:nvSpPr>
        <dsp:cNvPr id="0" name=""/>
        <dsp:cNvSpPr/>
      </dsp:nvSpPr>
      <dsp:spPr>
        <a:xfrm>
          <a:off x="337481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物资库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1821199"/>
        <a:ext cx="613916" cy="196453"/>
      </dsp:txXfrm>
    </dsp:sp>
    <dsp:sp modelId="{3FBA586B-71EF-4E42-B2AD-F3FC8E5378D1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6AFB6-9BE7-D14B-B35F-3FB7C84B9886}">
      <dsp:nvSpPr>
        <dsp:cNvPr id="0" name=""/>
        <dsp:cNvSpPr/>
      </dsp:nvSpPr>
      <dsp:spPr>
        <a:xfrm>
          <a:off x="3528296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DDF9A-0D9E-A449-88AA-2B7A978D6AC2}">
      <dsp:nvSpPr>
        <dsp:cNvPr id="0" name=""/>
        <dsp:cNvSpPr/>
      </dsp:nvSpPr>
      <dsp:spPr>
        <a:xfrm>
          <a:off x="3374817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核销库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74817" y="2257080"/>
        <a:ext cx="613916" cy="196453"/>
      </dsp:txXfrm>
    </dsp:sp>
    <dsp:sp modelId="{F3176C02-C405-B545-8B6C-38E2F8604B42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2C6F7-7B6C-E244-B209-BCF0DD1AE37D}">
      <dsp:nvSpPr>
        <dsp:cNvPr id="0" name=""/>
        <dsp:cNvSpPr/>
      </dsp:nvSpPr>
      <dsp:spPr>
        <a:xfrm>
          <a:off x="387208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7851-92B2-4940-8A39-CBDA506A4F9A}">
      <dsp:nvSpPr>
        <dsp:cNvPr id="0" name=""/>
        <dsp:cNvSpPr/>
      </dsp:nvSpPr>
      <dsp:spPr>
        <a:xfrm>
          <a:off x="371861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我的日程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18610" y="949439"/>
        <a:ext cx="613916" cy="196453"/>
      </dsp:txXfrm>
    </dsp:sp>
    <dsp:sp modelId="{9AB1F751-8962-0C40-B802-75C90A359CA1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0D09-5EE9-6C48-981B-5C523AEE428E}">
      <dsp:nvSpPr>
        <dsp:cNvPr id="0" name=""/>
        <dsp:cNvSpPr/>
      </dsp:nvSpPr>
      <dsp:spPr>
        <a:xfrm>
          <a:off x="461492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430A-240F-564B-A763-F877155C9BCF}">
      <dsp:nvSpPr>
        <dsp:cNvPr id="0" name=""/>
        <dsp:cNvSpPr/>
      </dsp:nvSpPr>
      <dsp:spPr>
        <a:xfrm>
          <a:off x="446144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个人设置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1448" y="949439"/>
        <a:ext cx="613916" cy="196453"/>
      </dsp:txXfrm>
    </dsp:sp>
    <dsp:sp modelId="{5136F273-436C-5E43-835E-AA171770073B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2270-0B29-2B48-8C47-C1C474E25941}">
      <dsp:nvSpPr>
        <dsp:cNvPr id="0" name=""/>
        <dsp:cNvSpPr/>
      </dsp:nvSpPr>
      <dsp:spPr>
        <a:xfrm>
          <a:off x="5013973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AE6D6-E957-F44F-97FC-5DEF3E19E871}">
      <dsp:nvSpPr>
        <dsp:cNvPr id="0" name=""/>
        <dsp:cNvSpPr/>
      </dsp:nvSpPr>
      <dsp:spPr>
        <a:xfrm>
          <a:off x="4860494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385319"/>
        <a:ext cx="613916" cy="196453"/>
      </dsp:txXfrm>
    </dsp:sp>
    <dsp:sp modelId="{432AD107-E8B1-1A49-8D03-8FE21EC739A1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BC750-ADBC-1A4C-BAAE-A79AF8ED8020}">
      <dsp:nvSpPr>
        <dsp:cNvPr id="0" name=""/>
        <dsp:cNvSpPr/>
      </dsp:nvSpPr>
      <dsp:spPr>
        <a:xfrm>
          <a:off x="5013973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B7D45-E013-B043-B8F0-DE0867D7CBFD}">
      <dsp:nvSpPr>
        <dsp:cNvPr id="0" name=""/>
        <dsp:cNvSpPr/>
      </dsp:nvSpPr>
      <dsp:spPr>
        <a:xfrm>
          <a:off x="4860494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所属盟角色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1821199"/>
        <a:ext cx="613916" cy="196453"/>
      </dsp:txXfrm>
    </dsp:sp>
    <dsp:sp modelId="{A752AB8A-49BB-8147-8C50-22C0AA308254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477E-9C81-CE46-BD77-2BD9C3695F75}">
      <dsp:nvSpPr>
        <dsp:cNvPr id="0" name=""/>
        <dsp:cNvSpPr/>
      </dsp:nvSpPr>
      <dsp:spPr>
        <a:xfrm>
          <a:off x="5013973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5638D-4F27-2048-A995-936A4A10F88E}">
      <dsp:nvSpPr>
        <dsp:cNvPr id="0" name=""/>
        <dsp:cNvSpPr/>
      </dsp:nvSpPr>
      <dsp:spPr>
        <a:xfrm>
          <a:off x="4860494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修改密码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60494" y="2257080"/>
        <a:ext cx="613916" cy="196453"/>
      </dsp:txXfrm>
    </dsp:sp>
    <dsp:sp modelId="{D78C6553-D336-7148-B60A-D4C358E601DE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BF071-FCAD-7042-8A1F-F69BF74146E0}">
      <dsp:nvSpPr>
        <dsp:cNvPr id="0" name=""/>
        <dsp:cNvSpPr/>
      </dsp:nvSpPr>
      <dsp:spPr>
        <a:xfrm>
          <a:off x="8356745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CD9D3-9807-E04E-BAEC-A1BED2E4673F}">
      <dsp:nvSpPr>
        <dsp:cNvPr id="0" name=""/>
        <dsp:cNvSpPr/>
      </dsp:nvSpPr>
      <dsp:spPr>
        <a:xfrm>
          <a:off x="8203266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513558"/>
        <a:ext cx="613916" cy="196453"/>
      </dsp:txXfrm>
    </dsp:sp>
    <dsp:sp modelId="{571D8F88-FF9A-D449-B9F7-E0CD4A84497C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5B5B-5C9F-9C44-AD07-08EB174E73E7}">
      <dsp:nvSpPr>
        <dsp:cNvPr id="0" name=""/>
        <dsp:cNvSpPr/>
      </dsp:nvSpPr>
      <dsp:spPr>
        <a:xfrm>
          <a:off x="538539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B5197-2317-B943-8473-A9BAE75E557D}">
      <dsp:nvSpPr>
        <dsp:cNvPr id="0" name=""/>
        <dsp:cNvSpPr/>
      </dsp:nvSpPr>
      <dsp:spPr>
        <a:xfrm>
          <a:off x="523191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公告列表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31913" y="949439"/>
        <a:ext cx="613916" cy="196453"/>
      </dsp:txXfrm>
    </dsp:sp>
    <dsp:sp modelId="{CFD719B6-0F1B-6C48-8B0F-AB1C29EB1BC4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67C2-A569-4B4E-9AFE-21B87ECC28CA}">
      <dsp:nvSpPr>
        <dsp:cNvPr id="0" name=""/>
        <dsp:cNvSpPr/>
      </dsp:nvSpPr>
      <dsp:spPr>
        <a:xfrm>
          <a:off x="612823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D37C-C605-C64B-9FFD-843CBDAE8F4C}">
      <dsp:nvSpPr>
        <dsp:cNvPr id="0" name=""/>
        <dsp:cNvSpPr/>
      </dsp:nvSpPr>
      <dsp:spPr>
        <a:xfrm>
          <a:off x="597475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4751" y="949439"/>
        <a:ext cx="613916" cy="196453"/>
      </dsp:txXfrm>
    </dsp:sp>
    <dsp:sp modelId="{720D1D32-83B2-C64B-8E30-17E7397D3B15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2A6DB-5773-D24D-BC23-58BB679AF27F}">
      <dsp:nvSpPr>
        <dsp:cNvPr id="0" name=""/>
        <dsp:cNvSpPr/>
      </dsp:nvSpPr>
      <dsp:spPr>
        <a:xfrm>
          <a:off x="5756811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B282D-FE67-4144-8FA3-8D62CD2F3E96}">
      <dsp:nvSpPr>
        <dsp:cNvPr id="0" name=""/>
        <dsp:cNvSpPr/>
      </dsp:nvSpPr>
      <dsp:spPr>
        <a:xfrm>
          <a:off x="5603332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子事务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603332" y="1385319"/>
        <a:ext cx="613916" cy="196453"/>
      </dsp:txXfrm>
    </dsp:sp>
    <dsp:sp modelId="{ED4151B3-DFEB-2843-8D64-0B6F75A04F0E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95583-13FD-A84B-B1C0-7FFE252E17AD}">
      <dsp:nvSpPr>
        <dsp:cNvPr id="0" name=""/>
        <dsp:cNvSpPr/>
      </dsp:nvSpPr>
      <dsp:spPr>
        <a:xfrm>
          <a:off x="6499649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F058E-031F-2E41-B9CF-CD60DF4FCB3E}">
      <dsp:nvSpPr>
        <dsp:cNvPr id="0" name=""/>
        <dsp:cNvSpPr/>
      </dsp:nvSpPr>
      <dsp:spPr>
        <a:xfrm>
          <a:off x="6346170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盟事务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346170" y="1385319"/>
        <a:ext cx="613916" cy="196453"/>
      </dsp:txXfrm>
    </dsp:sp>
    <dsp:sp modelId="{19C4C69F-AD4C-5C4B-81E4-B701AEC69E97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76207-4DA2-9645-A005-45AEF25EE231}">
      <dsp:nvSpPr>
        <dsp:cNvPr id="0" name=""/>
        <dsp:cNvSpPr/>
      </dsp:nvSpPr>
      <dsp:spPr>
        <a:xfrm>
          <a:off x="6898695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FA551-E2D4-9B44-BB75-AFC4C6D4A494}">
      <dsp:nvSpPr>
        <dsp:cNvPr id="0" name=""/>
        <dsp:cNvSpPr/>
      </dsp:nvSpPr>
      <dsp:spPr>
        <a:xfrm>
          <a:off x="6745216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概览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1821199"/>
        <a:ext cx="613916" cy="196453"/>
      </dsp:txXfrm>
    </dsp:sp>
    <dsp:sp modelId="{CB2E9359-943C-A241-AD2E-A9A505296DF1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627B8-22BF-434B-A6DC-2DD5B1230850}">
      <dsp:nvSpPr>
        <dsp:cNvPr id="0" name=""/>
        <dsp:cNvSpPr/>
      </dsp:nvSpPr>
      <dsp:spPr>
        <a:xfrm>
          <a:off x="6898695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A01CC-66CB-B446-8C14-C4A9DEF7BF6E}">
      <dsp:nvSpPr>
        <dsp:cNvPr id="0" name=""/>
        <dsp:cNvSpPr/>
      </dsp:nvSpPr>
      <dsp:spPr>
        <a:xfrm>
          <a:off x="6745216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45216" y="2257080"/>
        <a:ext cx="613916" cy="196453"/>
      </dsp:txXfrm>
    </dsp:sp>
    <dsp:sp modelId="{ED9F5971-F139-8C44-AC6F-FE0F61DB985F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A9D33-33C7-874A-8B93-16AD211F168A}">
      <dsp:nvSpPr>
        <dsp:cNvPr id="0" name=""/>
        <dsp:cNvSpPr/>
      </dsp:nvSpPr>
      <dsp:spPr>
        <a:xfrm>
          <a:off x="6871068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2D9B-A98F-0640-B4A4-2464CCE811C1}">
      <dsp:nvSpPr>
        <dsp:cNvPr id="0" name=""/>
        <dsp:cNvSpPr/>
      </dsp:nvSpPr>
      <dsp:spPr>
        <a:xfrm>
          <a:off x="6717589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人员列表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717589" y="949439"/>
        <a:ext cx="613916" cy="196453"/>
      </dsp:txXfrm>
    </dsp:sp>
    <dsp:sp modelId="{CC5F8E54-D25D-BE46-A667-FCE7CBF8575D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C4053-8DD0-E740-BE34-32893DF8CDFF}">
      <dsp:nvSpPr>
        <dsp:cNvPr id="0" name=""/>
        <dsp:cNvSpPr/>
      </dsp:nvSpPr>
      <dsp:spPr>
        <a:xfrm>
          <a:off x="7613907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2E425-0EBE-DA4B-B6CC-F0D32A320A9F}">
      <dsp:nvSpPr>
        <dsp:cNvPr id="0" name=""/>
        <dsp:cNvSpPr/>
      </dsp:nvSpPr>
      <dsp:spPr>
        <a:xfrm>
          <a:off x="7460428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交易列表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460428" y="949439"/>
        <a:ext cx="613916" cy="196453"/>
      </dsp:txXfrm>
    </dsp:sp>
    <dsp:sp modelId="{921B1487-0C30-B941-83F4-F9F9CC425D4A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0680-B576-E247-9AA8-895FF40720CF}">
      <dsp:nvSpPr>
        <dsp:cNvPr id="0" name=""/>
        <dsp:cNvSpPr/>
      </dsp:nvSpPr>
      <dsp:spPr>
        <a:xfrm>
          <a:off x="8356745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49765-5D87-2341-9630-7B6A325A2CB9}">
      <dsp:nvSpPr>
        <dsp:cNvPr id="0" name=""/>
        <dsp:cNvSpPr/>
      </dsp:nvSpPr>
      <dsp:spPr>
        <a:xfrm>
          <a:off x="8203266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资金资产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203266" y="949439"/>
        <a:ext cx="613916" cy="196453"/>
      </dsp:txXfrm>
    </dsp:sp>
    <dsp:sp modelId="{1D724EA7-F95E-D64F-BEBF-B40A6FF0A842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C484B-6B99-2E47-BDAD-0AD95714B300}">
      <dsp:nvSpPr>
        <dsp:cNvPr id="0" name=""/>
        <dsp:cNvSpPr/>
      </dsp:nvSpPr>
      <dsp:spPr>
        <a:xfrm>
          <a:off x="9099584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B32E5-9E27-D34C-94A2-D7B77C089343}">
      <dsp:nvSpPr>
        <dsp:cNvPr id="0" name=""/>
        <dsp:cNvSpPr/>
      </dsp:nvSpPr>
      <dsp:spPr>
        <a:xfrm>
          <a:off x="8946105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文件共享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949439"/>
        <a:ext cx="613916" cy="196453"/>
      </dsp:txXfrm>
    </dsp:sp>
    <dsp:sp modelId="{A63005F4-4BD8-4141-99E2-A3B3DB35074D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F2A5-9826-6C4D-9BA7-750042A9962B}">
      <dsp:nvSpPr>
        <dsp:cNvPr id="0" name=""/>
        <dsp:cNvSpPr/>
      </dsp:nvSpPr>
      <dsp:spPr>
        <a:xfrm>
          <a:off x="9842422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9635-F56A-284C-AFAD-7FE5BBABB291}">
      <dsp:nvSpPr>
        <dsp:cNvPr id="0" name=""/>
        <dsp:cNvSpPr/>
      </dsp:nvSpPr>
      <dsp:spPr>
        <a:xfrm>
          <a:off x="9688943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合同库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688943" y="949439"/>
        <a:ext cx="613916" cy="196453"/>
      </dsp:txXfrm>
    </dsp:sp>
    <dsp:sp modelId="{7D3D046B-7ED7-0A4F-8CF7-21F8CACE7814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0B598-AB6E-E64B-A059-3261BF6FAC02}">
      <dsp:nvSpPr>
        <dsp:cNvPr id="0" name=""/>
        <dsp:cNvSpPr/>
      </dsp:nvSpPr>
      <dsp:spPr>
        <a:xfrm>
          <a:off x="10585260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C5BF-4374-E047-8130-EF90337A60BC}">
      <dsp:nvSpPr>
        <dsp:cNvPr id="0" name=""/>
        <dsp:cNvSpPr/>
      </dsp:nvSpPr>
      <dsp:spPr>
        <a:xfrm>
          <a:off x="10431781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盟管理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431781" y="949439"/>
        <a:ext cx="613916" cy="196453"/>
      </dsp:txXfrm>
    </dsp:sp>
    <dsp:sp modelId="{85B7231A-FE7D-284E-86BB-A514877A66B9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17814-11F5-6543-A84F-66B557FEC956}">
      <dsp:nvSpPr>
        <dsp:cNvPr id="0" name=""/>
        <dsp:cNvSpPr/>
      </dsp:nvSpPr>
      <dsp:spPr>
        <a:xfrm>
          <a:off x="10984306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C7636-A925-5F41-BDBB-1E8F94DB780B}">
      <dsp:nvSpPr>
        <dsp:cNvPr id="0" name=""/>
        <dsp:cNvSpPr/>
      </dsp:nvSpPr>
      <dsp:spPr>
        <a:xfrm>
          <a:off x="10830827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385319"/>
        <a:ext cx="613916" cy="196453"/>
      </dsp:txXfrm>
    </dsp:sp>
    <dsp:sp modelId="{8B672F63-48F8-EE46-8F44-11E18E5218E4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5C583-4F4A-CB40-8CB4-CC287909930E}">
      <dsp:nvSpPr>
        <dsp:cNvPr id="0" name=""/>
        <dsp:cNvSpPr/>
      </dsp:nvSpPr>
      <dsp:spPr>
        <a:xfrm>
          <a:off x="10984306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A5F76-FCC6-DF42-AF64-DF7B11997207}">
      <dsp:nvSpPr>
        <dsp:cNvPr id="0" name=""/>
        <dsp:cNvSpPr/>
      </dsp:nvSpPr>
      <dsp:spPr>
        <a:xfrm>
          <a:off x="10830827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盟角色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30827" y="1821199"/>
        <a:ext cx="613916" cy="196453"/>
      </dsp:txXfrm>
    </dsp:sp>
    <dsp:sp modelId="{5C123F3A-3649-C84D-9525-E4E77FFEA7C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F835F-CBA3-914F-A0E4-16301C5651E6}">
      <dsp:nvSpPr>
        <dsp:cNvPr id="0" name=""/>
        <dsp:cNvSpPr/>
      </dsp:nvSpPr>
      <dsp:spPr>
        <a:xfrm>
          <a:off x="11328099" y="89418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17AA0-4DD5-0044-B9AE-F006B0E364FD}">
      <dsp:nvSpPr>
        <dsp:cNvPr id="0" name=""/>
        <dsp:cNvSpPr/>
      </dsp:nvSpPr>
      <dsp:spPr>
        <a:xfrm>
          <a:off x="11174620" y="94943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事务设置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174620" y="949439"/>
        <a:ext cx="613916" cy="196453"/>
      </dsp:txXfrm>
    </dsp:sp>
    <dsp:sp modelId="{361C192C-3FD8-004A-AF3D-5F36AA5688EF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D511E-028C-FC43-A194-89F837A4C5BC}">
      <dsp:nvSpPr>
        <dsp:cNvPr id="0" name=""/>
        <dsp:cNvSpPr/>
      </dsp:nvSpPr>
      <dsp:spPr>
        <a:xfrm>
          <a:off x="11727144" y="133006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46F55-7751-6D43-BD0C-BF0908A0A1D8}">
      <dsp:nvSpPr>
        <dsp:cNvPr id="0" name=""/>
        <dsp:cNvSpPr/>
      </dsp:nvSpPr>
      <dsp:spPr>
        <a:xfrm>
          <a:off x="11573665" y="138531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事务基本资料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385319"/>
        <a:ext cx="613916" cy="196453"/>
      </dsp:txXfrm>
    </dsp:sp>
    <dsp:sp modelId="{2F6FAEBE-5BD2-F54C-A96F-B7FE51F560FE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57A5F-FE14-EF49-B5D1-08CE4D4F3F18}">
      <dsp:nvSpPr>
        <dsp:cNvPr id="0" name=""/>
        <dsp:cNvSpPr/>
      </dsp:nvSpPr>
      <dsp:spPr>
        <a:xfrm>
          <a:off x="11727144" y="176594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28739-DD79-BD47-92CC-83C374FC8F03}">
      <dsp:nvSpPr>
        <dsp:cNvPr id="0" name=""/>
        <dsp:cNvSpPr/>
      </dsp:nvSpPr>
      <dsp:spPr>
        <a:xfrm>
          <a:off x="11573665" y="1821199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事务样式设计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1821199"/>
        <a:ext cx="613916" cy="196453"/>
      </dsp:txXfrm>
    </dsp:sp>
    <dsp:sp modelId="{65E7171B-D682-4644-956E-95B5ECBCE01E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5B1B3-8E49-D345-AB7A-E13FE3B177A0}">
      <dsp:nvSpPr>
        <dsp:cNvPr id="0" name=""/>
        <dsp:cNvSpPr/>
      </dsp:nvSpPr>
      <dsp:spPr>
        <a:xfrm>
          <a:off x="11727144" y="2201827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299D-20AF-D04D-91A1-86BA1F43B91B}">
      <dsp:nvSpPr>
        <dsp:cNvPr id="0" name=""/>
        <dsp:cNvSpPr/>
      </dsp:nvSpPr>
      <dsp:spPr>
        <a:xfrm>
          <a:off x="11573665" y="225708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事务权限设计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257080"/>
        <a:ext cx="613916" cy="196453"/>
      </dsp:txXfrm>
    </dsp:sp>
    <dsp:sp modelId="{441F2240-2B8F-AA49-B966-F6729AE63050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66AE-7D0E-BF4E-9861-220AE7CFC30F}">
      <dsp:nvSpPr>
        <dsp:cNvPr id="0" name=""/>
        <dsp:cNvSpPr/>
      </dsp:nvSpPr>
      <dsp:spPr>
        <a:xfrm>
          <a:off x="11727144" y="2637708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EA53B-BB64-164E-A358-A81CE014626B}">
      <dsp:nvSpPr>
        <dsp:cNvPr id="0" name=""/>
        <dsp:cNvSpPr/>
      </dsp:nvSpPr>
      <dsp:spPr>
        <a:xfrm>
          <a:off x="11573665" y="2692960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事务历史查看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1573665" y="2692960"/>
        <a:ext cx="613916" cy="196453"/>
      </dsp:txXfrm>
    </dsp:sp>
    <dsp:sp modelId="{03D7F695-FF3B-D440-9CC9-64018DFC2AD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ACE5-36DC-4347-BFA8-F88D96B98747}">
      <dsp:nvSpPr>
        <dsp:cNvPr id="0" name=""/>
        <dsp:cNvSpPr/>
      </dsp:nvSpPr>
      <dsp:spPr>
        <a:xfrm>
          <a:off x="9099584" y="458306"/>
          <a:ext cx="306958" cy="3069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E227-A4AC-2040-8E00-881E7248AE3A}">
      <dsp:nvSpPr>
        <dsp:cNvPr id="0" name=""/>
        <dsp:cNvSpPr/>
      </dsp:nvSpPr>
      <dsp:spPr>
        <a:xfrm>
          <a:off x="8946105" y="513558"/>
          <a:ext cx="613916" cy="19645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消息中心</a:t>
          </a:r>
          <a:endParaRPr lang="zh-CN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946105" y="513558"/>
        <a:ext cx="613916" cy="196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881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40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727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9408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098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701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47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444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0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0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77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75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1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94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310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4563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634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2B88AB3-10F3-434F-AA9C-95AB945708AF}" type="datetimeFigureOut">
              <a:rPr kumimoji="1" lang="zh-CN" altLang="en-US" smtClean="0"/>
              <a:t>16/8/18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27C4973-350B-CC4F-B1E8-0E2AE4CE7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012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 改版路线图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思目创意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问题与改进 </a:t>
            </a:r>
            <a:r>
              <a:rPr kumimoji="1" lang="en-US" altLang="zh-CN" dirty="0" smtClean="0"/>
              <a:t>7</a:t>
            </a:r>
            <a:endParaRPr kumimoji="1"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</p:nvPr>
        </p:nvGraphicFramePr>
        <p:xfrm>
          <a:off x="0" y="1825625"/>
          <a:ext cx="12192000" cy="296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0" y="4962147"/>
            <a:ext cx="12192000" cy="1883978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改进措施：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、允许角色名称重复，根据角色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区分盟中的不同角色，在所有的显示中同时显示角色名称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用户名称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、增加权限组功能，将权限分配的功能转移给权限组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、修改权限组的权限，该权限组所有角色的权限必须更改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、（若有）对某个角色分配特殊权限的需求，则保留角色自有权限功能，实际系统中合并角色所在权限组与角色本身权限，共同确定最后的权限。</a:t>
            </a:r>
            <a:endParaRPr kumimoji="1" lang="en-US" altLang="zh-CN" dirty="0" smtClean="0"/>
          </a:p>
          <a:p>
            <a:r>
              <a:rPr kumimoji="1" lang="en-US" altLang="zh-CN" dirty="0"/>
              <a:t>		</a:t>
            </a:r>
            <a:endParaRPr kumimoji="1"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10347860" y="2650090"/>
            <a:ext cx="1005940" cy="1318161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线形标注 2 (带边框和强调线) 9"/>
          <p:cNvSpPr/>
          <p:nvPr/>
        </p:nvSpPr>
        <p:spPr>
          <a:xfrm>
            <a:off x="5153891" y="2933206"/>
            <a:ext cx="5001409" cy="2185060"/>
          </a:xfrm>
          <a:prstGeom prst="accentBorderCallout2">
            <a:avLst>
              <a:gd name="adj1" fmla="val 18750"/>
              <a:gd name="adj2" fmla="val -8333"/>
              <a:gd name="adj3" fmla="val -2885"/>
              <a:gd name="adj4" fmla="val -21265"/>
              <a:gd name="adj5" fmla="val -12509"/>
              <a:gd name="adj6" fmla="val 9985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、现有盟中，角色名称不能重复，新用户进入盟中对角色命名存在困难。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、现有系统是对每个角色分别进行权限分配，而现实系统中拥有相似的身份的人在盟中拥有的权限基本相同，现有系统没办法做到权限配置的复制。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、对同一批角色调整权限，现有系统只能分别更改，操作麻烦，容易出错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47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问题与改进 </a:t>
            </a:r>
            <a:r>
              <a:rPr kumimoji="1" lang="en-US" altLang="zh-CN" dirty="0" smtClean="0"/>
              <a:t>8</a:t>
            </a:r>
            <a:endParaRPr kumimoji="1"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</p:nvPr>
        </p:nvGraphicFramePr>
        <p:xfrm>
          <a:off x="0" y="1825625"/>
          <a:ext cx="12192000" cy="296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0" y="4962147"/>
            <a:ext cx="12192000" cy="1883978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改进措施：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、增加任务管理，对任务的完成状态和优先级进行管理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、增加文件分类管理、文件版本管理</a:t>
            </a:r>
            <a:endParaRPr kumimoji="1"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7972795" y="2090057"/>
            <a:ext cx="1005940" cy="64126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线形标注 2 (带边框和强调线) 9"/>
          <p:cNvSpPr/>
          <p:nvPr/>
        </p:nvSpPr>
        <p:spPr>
          <a:xfrm>
            <a:off x="9494115" y="1307611"/>
            <a:ext cx="2182505" cy="1027478"/>
          </a:xfrm>
          <a:prstGeom prst="accentBorderCallout2">
            <a:avLst>
              <a:gd name="adj1" fmla="val 18750"/>
              <a:gd name="adj2" fmla="val -8333"/>
              <a:gd name="adj3" fmla="val 18725"/>
              <a:gd name="adj4" fmla="val -20721"/>
              <a:gd name="adj5" fmla="val 57666"/>
              <a:gd name="adj6" fmla="val -36179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、缺少任务的管理，没办法对一件事的步骤进行管理</a:t>
            </a:r>
            <a:endParaRPr kumimoji="1"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8730259" y="2580121"/>
            <a:ext cx="1005940" cy="64126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线形标注 2 (带边框和强调线) 10"/>
          <p:cNvSpPr/>
          <p:nvPr/>
        </p:nvSpPr>
        <p:spPr>
          <a:xfrm>
            <a:off x="9872847" y="3348090"/>
            <a:ext cx="2182505" cy="1027478"/>
          </a:xfrm>
          <a:prstGeom prst="accentBorderCallout2">
            <a:avLst>
              <a:gd name="adj1" fmla="val 18750"/>
              <a:gd name="adj2" fmla="val -8333"/>
              <a:gd name="adj3" fmla="val 16413"/>
              <a:gd name="adj4" fmla="val -21265"/>
              <a:gd name="adj5" fmla="val -4746"/>
              <a:gd name="adj6" fmla="val -3781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2</a:t>
            </a:r>
            <a:r>
              <a:rPr kumimoji="1" lang="zh-CN" altLang="en-US" dirty="0" smtClean="0"/>
              <a:t>、文件管理缺乏分类，以及缺乏对文件的版本管理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655" y="1588148"/>
            <a:ext cx="5727982" cy="31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New 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体系架构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289613" y="1944000"/>
            <a:ext cx="533400" cy="277723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盟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289612" y="6267677"/>
            <a:ext cx="1535743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业务支持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946810" y="1944000"/>
            <a:ext cx="533400" cy="415218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事务</a:t>
            </a:r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580059" y="3136750"/>
            <a:ext cx="533400" cy="80140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人力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2596759" y="4012171"/>
            <a:ext cx="533400" cy="121843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物力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2596759" y="5322506"/>
            <a:ext cx="533400" cy="78537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财力</a:t>
            </a:r>
            <a:endParaRPr kumimoji="1"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3276845" y="1944001"/>
            <a:ext cx="969327" cy="110085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管理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269858" y="4019180"/>
            <a:ext cx="969327" cy="75441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资产库</a:t>
            </a:r>
            <a:endParaRPr kumimoji="1"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276845" y="4842437"/>
            <a:ext cx="969327" cy="38816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核销库</a:t>
            </a:r>
            <a:endParaRPr kumimoji="1"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3264142" y="5325393"/>
            <a:ext cx="969327" cy="78249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资金库</a:t>
            </a:r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4375951" y="5322506"/>
            <a:ext cx="3339661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币种管理</a:t>
            </a:r>
            <a:endParaRPr kumimoji="1"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4360515" y="5747885"/>
            <a:ext cx="158204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调整余额</a:t>
            </a:r>
            <a:endParaRPr kumimoji="1"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6060799" y="5752502"/>
            <a:ext cx="1654813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查看账单</a:t>
            </a:r>
            <a:endParaRPr kumimoji="1"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4385872" y="4842439"/>
            <a:ext cx="3329740" cy="38816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保存核销物品，记录生命周期</a:t>
            </a:r>
            <a:endParaRPr kumimoji="1"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4390601" y="3102025"/>
            <a:ext cx="3303847" cy="396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盟友</a:t>
            </a:r>
            <a:endParaRPr kumimoji="1"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4390601" y="4012171"/>
            <a:ext cx="155889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物品入库</a:t>
            </a:r>
            <a:endParaRPr kumimoji="1"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6060799" y="4019180"/>
            <a:ext cx="1636922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物品生产</a:t>
            </a:r>
            <a:endParaRPr kumimoji="1"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4373643" y="4411271"/>
            <a:ext cx="1575848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物品拆分</a:t>
            </a:r>
            <a:endParaRPr kumimoji="1" lang="zh-CN" altLang="en-US" dirty="0"/>
          </a:p>
        </p:txBody>
      </p:sp>
      <p:sp>
        <p:nvSpPr>
          <p:cNvPr id="27" name="圆角矩形 26"/>
          <p:cNvSpPr/>
          <p:nvPr/>
        </p:nvSpPr>
        <p:spPr>
          <a:xfrm>
            <a:off x="6060799" y="4407670"/>
            <a:ext cx="1636922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物品核销</a:t>
            </a:r>
            <a:endParaRPr kumimoji="1"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3271549" y="3098517"/>
            <a:ext cx="964364" cy="85182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角色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4397464" y="1928567"/>
            <a:ext cx="533400" cy="111628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公告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5082156" y="1921717"/>
            <a:ext cx="533400" cy="110066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任务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6472521" y="1929625"/>
            <a:ext cx="533400" cy="109276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交易</a:t>
            </a:r>
            <a:endParaRPr kumimoji="1"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7161048" y="1944001"/>
            <a:ext cx="533400" cy="107838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合同</a:t>
            </a:r>
            <a:endParaRPr kumimoji="1"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7832179" y="1944000"/>
            <a:ext cx="533400" cy="415027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记录与统计</a:t>
            </a:r>
            <a:endParaRPr kumimoji="1"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9150728" y="1944000"/>
            <a:ext cx="622244" cy="84252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大数据</a:t>
            </a:r>
            <a:endParaRPr kumimoji="1"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9150728" y="2913649"/>
            <a:ext cx="622245" cy="91403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云计算</a:t>
            </a:r>
            <a:endParaRPr kumimoji="1"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9147395" y="3931770"/>
            <a:ext cx="625577" cy="985749"/>
          </a:xfrm>
          <a:prstGeom prst="roundRect">
            <a:avLst>
              <a:gd name="adj" fmla="val 878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分布式</a:t>
            </a:r>
            <a:endParaRPr kumimoji="1"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9900101" y="1944000"/>
            <a:ext cx="1404537" cy="4151951"/>
          </a:xfrm>
          <a:prstGeom prst="roundRect">
            <a:avLst>
              <a:gd name="adj" fmla="val 513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全南大团队前后端开发设计</a:t>
            </a:r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 smtClean="0"/>
              <a:t>从需求到开发到测试到部署的完善系统开发与管理流程</a:t>
            </a:r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 smtClean="0"/>
              <a:t>管理体系的标准化服务</a:t>
            </a:r>
            <a:endParaRPr kumimoji="1" lang="zh-CN" altLang="en-US" dirty="0"/>
          </a:p>
        </p:txBody>
      </p:sp>
      <p:sp>
        <p:nvSpPr>
          <p:cNvPr id="41" name="圆角矩形 40"/>
          <p:cNvSpPr/>
          <p:nvPr/>
        </p:nvSpPr>
        <p:spPr>
          <a:xfrm>
            <a:off x="2928394" y="6267677"/>
            <a:ext cx="1737337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4768770" y="6267677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6564884" y="6267677"/>
            <a:ext cx="2150854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会话体系</a:t>
            </a:r>
            <a:endParaRPr kumimoji="1"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8831484" y="6267677"/>
            <a:ext cx="247315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角色与权限</a:t>
            </a:r>
            <a:endParaRPr kumimoji="1"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1289612" y="1474235"/>
            <a:ext cx="1840547" cy="36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SuperID</a:t>
            </a:r>
            <a:endParaRPr kumimoji="1"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3276845" y="1474235"/>
            <a:ext cx="5088734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信息化部署</a:t>
            </a:r>
            <a:endParaRPr kumimoji="1"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8480099" y="1472667"/>
            <a:ext cx="1292873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技术支撑</a:t>
            </a:r>
            <a:endParaRPr kumimoji="1"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9881806" y="1461092"/>
            <a:ext cx="1422829" cy="360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服务支持</a:t>
            </a:r>
            <a:endParaRPr kumimoji="1"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9147396" y="5070202"/>
            <a:ext cx="625576" cy="1030966"/>
          </a:xfrm>
          <a:prstGeom prst="roundRect">
            <a:avLst>
              <a:gd name="adj" fmla="val 878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云安全</a:t>
            </a:r>
            <a:endParaRPr kumimoji="1" lang="zh-CN" altLang="en-US" dirty="0"/>
          </a:p>
        </p:txBody>
      </p:sp>
      <p:sp>
        <p:nvSpPr>
          <p:cNvPr id="51" name="圆角矩形 50"/>
          <p:cNvSpPr/>
          <p:nvPr/>
        </p:nvSpPr>
        <p:spPr>
          <a:xfrm>
            <a:off x="8506530" y="1944000"/>
            <a:ext cx="533400" cy="246986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前后端分离</a:t>
            </a:r>
            <a:endParaRPr kumimoji="1" lang="zh-CN" altLang="en-US" dirty="0"/>
          </a:p>
        </p:txBody>
      </p:sp>
      <p:sp>
        <p:nvSpPr>
          <p:cNvPr id="52" name="圆角矩形 51"/>
          <p:cNvSpPr/>
          <p:nvPr/>
        </p:nvSpPr>
        <p:spPr>
          <a:xfrm>
            <a:off x="8509735" y="4571999"/>
            <a:ext cx="533400" cy="153716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全平台开发</a:t>
            </a:r>
            <a:endParaRPr kumimoji="1"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1289613" y="4876935"/>
            <a:ext cx="533400" cy="124675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个人</a:t>
            </a:r>
            <a:endParaRPr kumimoji="1"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5779655" y="1933007"/>
            <a:ext cx="533400" cy="108937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2580622" y="1945082"/>
            <a:ext cx="533400" cy="10997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事务树</a:t>
            </a:r>
            <a:endParaRPr kumimoji="1" lang="zh-CN" altLang="en-US" dirty="0"/>
          </a:p>
        </p:txBody>
      </p:sp>
      <p:sp>
        <p:nvSpPr>
          <p:cNvPr id="55" name="圆角矩形 54"/>
          <p:cNvSpPr/>
          <p:nvPr/>
        </p:nvSpPr>
        <p:spPr>
          <a:xfrm>
            <a:off x="4383665" y="3542937"/>
            <a:ext cx="3314056" cy="396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主事务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的组织方式</a:t>
            </a:r>
            <a:endParaRPr kumimoji="1"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004916942"/>
              </p:ext>
            </p:extLst>
          </p:nvPr>
        </p:nvGraphicFramePr>
        <p:xfrm>
          <a:off x="5135886" y="1474236"/>
          <a:ext cx="6669326" cy="463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五边形 6"/>
          <p:cNvSpPr/>
          <p:nvPr/>
        </p:nvSpPr>
        <p:spPr>
          <a:xfrm>
            <a:off x="4774597" y="3514302"/>
            <a:ext cx="372243" cy="555584"/>
          </a:xfrm>
          <a:prstGeom prst="homePlate">
            <a:avLst/>
          </a:prstGeom>
          <a:solidFill>
            <a:schemeClr val="accent6">
              <a:alpha val="53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1289613" y="1944000"/>
            <a:ext cx="533400" cy="277723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盟</a:t>
            </a:r>
            <a:endParaRPr kumimoji="1" lang="zh-CN" altLang="en-US" dirty="0"/>
          </a:p>
        </p:txBody>
      </p:sp>
      <p:sp>
        <p:nvSpPr>
          <p:cNvPr id="75" name="圆角矩形 74"/>
          <p:cNvSpPr/>
          <p:nvPr/>
        </p:nvSpPr>
        <p:spPr>
          <a:xfrm>
            <a:off x="1946810" y="1944000"/>
            <a:ext cx="533400" cy="415218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事务</a:t>
            </a:r>
            <a:endParaRPr kumimoji="1"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2580059" y="3136750"/>
            <a:ext cx="533400" cy="80140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人力</a:t>
            </a:r>
            <a:endParaRPr kumimoji="1" lang="zh-CN" altLang="en-US" dirty="0"/>
          </a:p>
        </p:txBody>
      </p:sp>
      <p:sp>
        <p:nvSpPr>
          <p:cNvPr id="77" name="圆角矩形 76"/>
          <p:cNvSpPr/>
          <p:nvPr/>
        </p:nvSpPr>
        <p:spPr>
          <a:xfrm>
            <a:off x="2596759" y="4012171"/>
            <a:ext cx="533400" cy="121843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物力</a:t>
            </a:r>
            <a:endParaRPr kumimoji="1"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2596759" y="5322506"/>
            <a:ext cx="533400" cy="78537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财力</a:t>
            </a:r>
            <a:endParaRPr kumimoji="1"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1289612" y="1474235"/>
            <a:ext cx="1840547" cy="36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SuperID</a:t>
            </a:r>
            <a:endParaRPr kumimoji="1"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1289613" y="4876935"/>
            <a:ext cx="533400" cy="124675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个人</a:t>
            </a:r>
            <a:endParaRPr kumimoji="1"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2580622" y="1945082"/>
            <a:ext cx="533400" cy="10997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事务树</a:t>
            </a:r>
            <a:endParaRPr kumimoji="1"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3276845" y="1944001"/>
            <a:ext cx="969327" cy="110085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管理</a:t>
            </a:r>
            <a:endParaRPr kumimoji="1"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3269858" y="4019180"/>
            <a:ext cx="969327" cy="75441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资产库</a:t>
            </a:r>
            <a:endParaRPr kumimoji="1"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3276845" y="4842437"/>
            <a:ext cx="969327" cy="38816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核销库</a:t>
            </a:r>
            <a:endParaRPr kumimoji="1" lang="zh-CN" altLang="en-US" dirty="0"/>
          </a:p>
        </p:txBody>
      </p:sp>
      <p:sp>
        <p:nvSpPr>
          <p:cNvPr id="93" name="圆角矩形 92"/>
          <p:cNvSpPr/>
          <p:nvPr/>
        </p:nvSpPr>
        <p:spPr>
          <a:xfrm>
            <a:off x="3264142" y="5325393"/>
            <a:ext cx="969327" cy="78249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资金库</a:t>
            </a:r>
            <a:endParaRPr kumimoji="1" lang="zh-CN" altLang="en-US" dirty="0"/>
          </a:p>
        </p:txBody>
      </p:sp>
      <p:sp>
        <p:nvSpPr>
          <p:cNvPr id="94" name="圆角矩形 93"/>
          <p:cNvSpPr/>
          <p:nvPr/>
        </p:nvSpPr>
        <p:spPr>
          <a:xfrm>
            <a:off x="3271549" y="3098517"/>
            <a:ext cx="964364" cy="85182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角色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8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New 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体系架构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289613" y="1944000"/>
            <a:ext cx="533400" cy="277723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盟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946810" y="1944000"/>
            <a:ext cx="533400" cy="415218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事务</a:t>
            </a:r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580059" y="3136750"/>
            <a:ext cx="533400" cy="80140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人力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2596759" y="4012171"/>
            <a:ext cx="533400" cy="121843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物力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2596759" y="5322506"/>
            <a:ext cx="533400" cy="78537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财力</a:t>
            </a:r>
            <a:endParaRPr kumimoji="1"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3276845" y="1944001"/>
            <a:ext cx="969327" cy="110085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管理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269858" y="4019180"/>
            <a:ext cx="969327" cy="75441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资产库</a:t>
            </a:r>
            <a:endParaRPr kumimoji="1"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276845" y="4842437"/>
            <a:ext cx="969327" cy="38816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核销库</a:t>
            </a:r>
            <a:endParaRPr kumimoji="1"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3264142" y="5325393"/>
            <a:ext cx="969327" cy="78249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资金库</a:t>
            </a:r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4375951" y="5322506"/>
            <a:ext cx="3339661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币种管理</a:t>
            </a:r>
            <a:endParaRPr kumimoji="1"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4360515" y="5747885"/>
            <a:ext cx="158204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调整余额</a:t>
            </a:r>
            <a:endParaRPr kumimoji="1"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6060799" y="5752502"/>
            <a:ext cx="1654813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查看账单</a:t>
            </a:r>
            <a:endParaRPr kumimoji="1"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4385872" y="4842439"/>
            <a:ext cx="3329740" cy="38816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保存核销物品，记录生命周期</a:t>
            </a:r>
            <a:endParaRPr kumimoji="1"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4390601" y="3102025"/>
            <a:ext cx="3303847" cy="396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盟友</a:t>
            </a:r>
            <a:endParaRPr kumimoji="1"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4390601" y="4012171"/>
            <a:ext cx="155889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物品入库</a:t>
            </a:r>
            <a:endParaRPr kumimoji="1"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6060799" y="4019180"/>
            <a:ext cx="1636922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物品生产</a:t>
            </a:r>
            <a:endParaRPr kumimoji="1"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4373643" y="4411271"/>
            <a:ext cx="1575848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物品拆分</a:t>
            </a:r>
            <a:endParaRPr kumimoji="1" lang="zh-CN" altLang="en-US" dirty="0"/>
          </a:p>
        </p:txBody>
      </p:sp>
      <p:sp>
        <p:nvSpPr>
          <p:cNvPr id="27" name="圆角矩形 26"/>
          <p:cNvSpPr/>
          <p:nvPr/>
        </p:nvSpPr>
        <p:spPr>
          <a:xfrm>
            <a:off x="6060799" y="4407670"/>
            <a:ext cx="1636922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物品核销</a:t>
            </a:r>
            <a:endParaRPr kumimoji="1"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3271549" y="3098517"/>
            <a:ext cx="964364" cy="85182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角色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4397464" y="1928567"/>
            <a:ext cx="533400" cy="111628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公告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5082156" y="1921717"/>
            <a:ext cx="533400" cy="110066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任务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6472521" y="1929625"/>
            <a:ext cx="533400" cy="109276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交易</a:t>
            </a:r>
            <a:endParaRPr kumimoji="1"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7161048" y="1944001"/>
            <a:ext cx="533400" cy="107838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合同</a:t>
            </a:r>
            <a:endParaRPr kumimoji="1"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7832179" y="1944000"/>
            <a:ext cx="533400" cy="415027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记录与统计</a:t>
            </a:r>
            <a:endParaRPr kumimoji="1"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1289612" y="1474235"/>
            <a:ext cx="1840547" cy="36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SuperID</a:t>
            </a:r>
            <a:endParaRPr kumimoji="1"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3276845" y="1474235"/>
            <a:ext cx="5088734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信息化部署</a:t>
            </a:r>
            <a:endParaRPr kumimoji="1"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1289613" y="4876935"/>
            <a:ext cx="533400" cy="124675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个人</a:t>
            </a:r>
            <a:endParaRPr kumimoji="1"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5779655" y="1933007"/>
            <a:ext cx="533400" cy="108937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2580622" y="1945082"/>
            <a:ext cx="533400" cy="10997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事务树</a:t>
            </a:r>
            <a:endParaRPr kumimoji="1" lang="zh-CN" altLang="en-US" dirty="0"/>
          </a:p>
        </p:txBody>
      </p:sp>
      <p:sp>
        <p:nvSpPr>
          <p:cNvPr id="55" name="圆角矩形 54"/>
          <p:cNvSpPr/>
          <p:nvPr/>
        </p:nvSpPr>
        <p:spPr>
          <a:xfrm>
            <a:off x="4383665" y="3542937"/>
            <a:ext cx="3314056" cy="396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主事务</a:t>
            </a:r>
            <a:endParaRPr kumimoji="1" lang="zh-CN" altLang="en-US" dirty="0"/>
          </a:p>
        </p:txBody>
      </p:sp>
      <p:graphicFrame>
        <p:nvGraphicFramePr>
          <p:cNvPr id="56" name="图表 55"/>
          <p:cNvGraphicFramePr/>
          <p:nvPr>
            <p:extLst>
              <p:ext uri="{D42A27DB-BD31-4B8C-83A1-F6EECF244321}">
                <p14:modId xmlns:p14="http://schemas.microsoft.com/office/powerpoint/2010/main" val="659377112"/>
              </p:ext>
            </p:extLst>
          </p:nvPr>
        </p:nvGraphicFramePr>
        <p:xfrm>
          <a:off x="3253957" y="1474235"/>
          <a:ext cx="7140110" cy="4649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54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New 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体系架构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289612" y="6267677"/>
            <a:ext cx="1535743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业务支持</a:t>
            </a:r>
            <a:endParaRPr kumimoji="1" lang="zh-CN" altLang="en-US" dirty="0"/>
          </a:p>
        </p:txBody>
      </p:sp>
      <p:sp>
        <p:nvSpPr>
          <p:cNvPr id="41" name="圆角矩形 40"/>
          <p:cNvSpPr/>
          <p:nvPr/>
        </p:nvSpPr>
        <p:spPr>
          <a:xfrm>
            <a:off x="2928394" y="6267677"/>
            <a:ext cx="1737337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4768770" y="6267677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6564884" y="6267677"/>
            <a:ext cx="2150854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会话体系</a:t>
            </a:r>
            <a:endParaRPr kumimoji="1"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8831484" y="6267677"/>
            <a:ext cx="247315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角色与权限</a:t>
            </a:r>
            <a:endParaRPr kumimoji="1" lang="zh-CN" altLang="en-US" dirty="0"/>
          </a:p>
        </p:txBody>
      </p:sp>
      <p:graphicFrame>
        <p:nvGraphicFramePr>
          <p:cNvPr id="56" name="图表 55"/>
          <p:cNvGraphicFramePr/>
          <p:nvPr>
            <p:extLst>
              <p:ext uri="{D42A27DB-BD31-4B8C-83A1-F6EECF244321}">
                <p14:modId xmlns:p14="http://schemas.microsoft.com/office/powerpoint/2010/main" val="544196811"/>
              </p:ext>
            </p:extLst>
          </p:nvPr>
        </p:nvGraphicFramePr>
        <p:xfrm>
          <a:off x="3253957" y="1474235"/>
          <a:ext cx="7140110" cy="4649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7" name="圆角矩形 56"/>
          <p:cNvSpPr/>
          <p:nvPr/>
        </p:nvSpPr>
        <p:spPr>
          <a:xfrm>
            <a:off x="1289613" y="1944000"/>
            <a:ext cx="533400" cy="277723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盟</a:t>
            </a:r>
            <a:endParaRPr kumimoji="1" lang="zh-CN" altLang="en-US" dirty="0"/>
          </a:p>
        </p:txBody>
      </p:sp>
      <p:sp>
        <p:nvSpPr>
          <p:cNvPr id="58" name="圆角矩形 57"/>
          <p:cNvSpPr/>
          <p:nvPr/>
        </p:nvSpPr>
        <p:spPr>
          <a:xfrm>
            <a:off x="1946810" y="1944000"/>
            <a:ext cx="533400" cy="415218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事务</a:t>
            </a:r>
            <a:endParaRPr kumimoji="1"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2580059" y="3136750"/>
            <a:ext cx="533400" cy="80140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人力</a:t>
            </a:r>
            <a:endParaRPr kumimoji="1" lang="zh-CN" altLang="en-US" dirty="0"/>
          </a:p>
        </p:txBody>
      </p:sp>
      <p:sp>
        <p:nvSpPr>
          <p:cNvPr id="60" name="圆角矩形 59"/>
          <p:cNvSpPr/>
          <p:nvPr/>
        </p:nvSpPr>
        <p:spPr>
          <a:xfrm>
            <a:off x="2596759" y="4012171"/>
            <a:ext cx="533400" cy="121843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物力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596759" y="5322506"/>
            <a:ext cx="533400" cy="78537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财力</a:t>
            </a:r>
            <a:endParaRPr kumimoji="1" lang="zh-CN" altLang="en-US" dirty="0"/>
          </a:p>
        </p:txBody>
      </p:sp>
      <p:sp>
        <p:nvSpPr>
          <p:cNvPr id="62" name="圆角矩形 61"/>
          <p:cNvSpPr/>
          <p:nvPr/>
        </p:nvSpPr>
        <p:spPr>
          <a:xfrm>
            <a:off x="1289612" y="1474235"/>
            <a:ext cx="1840547" cy="36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SuperID</a:t>
            </a:r>
            <a:endParaRPr kumimoji="1" lang="zh-CN" altLang="en-US" dirty="0"/>
          </a:p>
        </p:txBody>
      </p:sp>
      <p:sp>
        <p:nvSpPr>
          <p:cNvPr id="63" name="圆角矩形 62"/>
          <p:cNvSpPr/>
          <p:nvPr/>
        </p:nvSpPr>
        <p:spPr>
          <a:xfrm>
            <a:off x="1289613" y="4876935"/>
            <a:ext cx="533400" cy="124675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个人</a:t>
            </a:r>
            <a:endParaRPr kumimoji="1" lang="zh-CN" altLang="en-US" dirty="0"/>
          </a:p>
        </p:txBody>
      </p:sp>
      <p:sp>
        <p:nvSpPr>
          <p:cNvPr id="64" name="圆角矩形 63"/>
          <p:cNvSpPr/>
          <p:nvPr/>
        </p:nvSpPr>
        <p:spPr>
          <a:xfrm>
            <a:off x="2580622" y="1945082"/>
            <a:ext cx="533400" cy="10997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事务树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9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New 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体系架构</a:t>
            </a:r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1392651" y="1747074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业务支持</a:t>
            </a:r>
            <a:endParaRPr kumimoji="1"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1392651" y="2278995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1392651" y="2779286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1392651" y="3279577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会话体系</a:t>
            </a:r>
            <a:endParaRPr kumimoji="1"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1392651" y="3777822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角色与权限</a:t>
            </a:r>
            <a:endParaRPr kumimoji="1"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269773658"/>
              </p:ext>
            </p:extLst>
          </p:nvPr>
        </p:nvGraphicFramePr>
        <p:xfrm>
          <a:off x="3345084" y="1377387"/>
          <a:ext cx="6767213" cy="5358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1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392651" y="1747074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业务支持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392651" y="2278995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392651" y="2779286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392651" y="3279577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会话体系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392651" y="3777822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角色与权限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692324" y="1609663"/>
            <a:ext cx="6192456" cy="462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43737" y="2870522"/>
            <a:ext cx="1666754" cy="2986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955175" y="2870522"/>
            <a:ext cx="3443468" cy="2986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zh-CN" sz="1400" dirty="0" smtClean="0"/>
              <a:t>1</a:t>
            </a:r>
            <a:r>
              <a:rPr kumimoji="1" lang="zh-CN" altLang="en-US" sz="1400" dirty="0" smtClean="0"/>
              <a:t>、登录保护，未登录用户不能进入系统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2</a:t>
            </a:r>
            <a:r>
              <a:rPr kumimoji="1" lang="zh-CN" altLang="en-US" sz="1400" dirty="0" smtClean="0"/>
              <a:t>、用户信息分层，基础信息与详细信息分层，设立不同的保护级别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3</a:t>
            </a:r>
            <a:r>
              <a:rPr kumimoji="1" lang="zh-CN" altLang="en-US" sz="1400" dirty="0" smtClean="0"/>
              <a:t>、账户安全增加手机号码绑定与邮箱绑定，双重保护，遗失密码找回更容易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4</a:t>
            </a:r>
            <a:r>
              <a:rPr kumimoji="1" lang="zh-CN" altLang="en-US" sz="1400" dirty="0" smtClean="0"/>
              <a:t>、敏感信息部分隐藏显示，杜绝通过窥屏窃取用户隐私</a:t>
            </a:r>
            <a:endParaRPr kumimoji="1"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4143737" y="2150395"/>
            <a:ext cx="5254906" cy="640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143737" y="3122968"/>
            <a:ext cx="166675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基础信息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3737" y="3423112"/>
            <a:ext cx="166675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账户安全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43737" y="3730889"/>
            <a:ext cx="166675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详细信息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笑脸 20"/>
          <p:cNvSpPr/>
          <p:nvPr/>
        </p:nvSpPr>
        <p:spPr>
          <a:xfrm>
            <a:off x="8484245" y="1761293"/>
            <a:ext cx="277792" cy="27633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5185" y="1735350"/>
            <a:ext cx="775506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用户名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530542" y="2066276"/>
            <a:ext cx="972274" cy="561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我的账户</a:t>
            </a:r>
            <a:endParaRPr kumimoji="1" lang="en-US" altLang="zh-CN" sz="1400" dirty="0" smtClean="0"/>
          </a:p>
          <a:p>
            <a:pPr algn="ctr"/>
            <a:r>
              <a:rPr kumimoji="1" lang="zh-CN" altLang="en-US" sz="1400" dirty="0" smtClean="0"/>
              <a:t>退出登录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43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1392651" y="1747074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业务支持</a:t>
            </a:r>
            <a:endParaRPr kumimoji="1"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1392651" y="2278995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1392651" y="2779286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1392651" y="3279577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会话体系</a:t>
            </a:r>
            <a:endParaRPr kumimoji="1"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1392651" y="3777822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角色与权限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92324" y="1609663"/>
            <a:ext cx="6192456" cy="462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143737" y="2870522"/>
            <a:ext cx="1666754" cy="2986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55175" y="2870522"/>
            <a:ext cx="3443468" cy="2986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zh-CN" sz="1400" dirty="0" smtClean="0"/>
              <a:t>1</a:t>
            </a:r>
            <a:r>
              <a:rPr kumimoji="1" lang="zh-CN" altLang="en-US" sz="1400" dirty="0" smtClean="0"/>
              <a:t>、简化消息中心，精简消息提示语言，顶部消息中心显示</a:t>
            </a:r>
            <a:r>
              <a:rPr kumimoji="1" lang="en-US" altLang="zh-CN" sz="1400" dirty="0" smtClean="0"/>
              <a:t>5~6</a:t>
            </a:r>
            <a:r>
              <a:rPr kumimoji="1" lang="zh-CN" altLang="en-US" sz="1400" dirty="0" smtClean="0"/>
              <a:t>条最近消息，其余消息全部并入“查看全部消息”中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2</a:t>
            </a:r>
            <a:r>
              <a:rPr kumimoji="1" lang="zh-CN" altLang="en-US" sz="1400" dirty="0" smtClean="0"/>
              <a:t>、根据功能，将消息分为“提到我的”、“任务动态”、“系统通知”三种。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3</a:t>
            </a:r>
            <a:r>
              <a:rPr kumimoji="1" lang="zh-CN" altLang="en-US" sz="1400" dirty="0" smtClean="0"/>
              <a:t>、增加“所有通知”与“未读通知”两种筛选条件，方便查看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4</a:t>
            </a:r>
            <a:r>
              <a:rPr kumimoji="1" lang="zh-CN" altLang="en-US" sz="1400" dirty="0" smtClean="0"/>
              <a:t>、消息中提到的角色、事务、任务、盟等均可点击进入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5</a:t>
            </a:r>
            <a:r>
              <a:rPr kumimoji="1" lang="zh-CN" altLang="en-US" sz="1400" dirty="0" smtClean="0"/>
              <a:t>、优化“标记已读”功能</a:t>
            </a:r>
            <a:endParaRPr kumimoji="1"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143737" y="2138520"/>
            <a:ext cx="5254906" cy="640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43737" y="3122968"/>
            <a:ext cx="166675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所有通知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笑脸 15"/>
          <p:cNvSpPr/>
          <p:nvPr/>
        </p:nvSpPr>
        <p:spPr>
          <a:xfrm>
            <a:off x="8484245" y="1761293"/>
            <a:ext cx="277792" cy="27633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785185" y="1735350"/>
            <a:ext cx="77550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用户名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剪去单圆角的矩形 4"/>
          <p:cNvSpPr/>
          <p:nvPr/>
        </p:nvSpPr>
        <p:spPr>
          <a:xfrm flipV="1">
            <a:off x="8104426" y="1766217"/>
            <a:ext cx="300942" cy="281067"/>
          </a:xfrm>
          <a:prstGeom prst="snipRoundRect">
            <a:avLst>
              <a:gd name="adj1" fmla="val 16667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 flipV="1">
            <a:off x="8254897" y="1360564"/>
            <a:ext cx="313107" cy="3487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568004" y="1180432"/>
            <a:ext cx="97227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消息中心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43737" y="3372067"/>
            <a:ext cx="166675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未读通知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43737" y="3639577"/>
            <a:ext cx="166675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@</a:t>
            </a:r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提到我的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43737" y="3884701"/>
            <a:ext cx="166675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任务动态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43737" y="4137822"/>
            <a:ext cx="166675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系统通知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正五边形 19"/>
          <p:cNvSpPr/>
          <p:nvPr/>
        </p:nvSpPr>
        <p:spPr>
          <a:xfrm>
            <a:off x="4525700" y="3185586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正五边形 30"/>
          <p:cNvSpPr/>
          <p:nvPr/>
        </p:nvSpPr>
        <p:spPr>
          <a:xfrm>
            <a:off x="4516054" y="3453734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正五边形 31"/>
          <p:cNvSpPr/>
          <p:nvPr/>
        </p:nvSpPr>
        <p:spPr>
          <a:xfrm>
            <a:off x="4529559" y="3953373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正五边形 32"/>
          <p:cNvSpPr/>
          <p:nvPr/>
        </p:nvSpPr>
        <p:spPr>
          <a:xfrm>
            <a:off x="4531486" y="4198371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090703" y="2087789"/>
            <a:ext cx="1307939" cy="6914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smtClean="0"/>
              <a:t>消息</a:t>
            </a:r>
            <a:r>
              <a:rPr kumimoji="1" lang="en-US" altLang="zh-CN" sz="1400" dirty="0" smtClean="0"/>
              <a:t>1</a:t>
            </a:r>
          </a:p>
          <a:p>
            <a:r>
              <a:rPr kumimoji="1" lang="zh-CN" altLang="en-US" sz="1400" dirty="0" smtClean="0"/>
              <a:t>消息</a:t>
            </a:r>
            <a:r>
              <a:rPr kumimoji="1" lang="en-US" altLang="zh-CN" sz="1400" dirty="0" smtClean="0"/>
              <a:t>2</a:t>
            </a:r>
          </a:p>
          <a:p>
            <a:r>
              <a:rPr kumimoji="1" lang="zh-CN" altLang="en-US" sz="1400" dirty="0" smtClean="0"/>
              <a:t>查看全部消息</a:t>
            </a:r>
            <a:r>
              <a:rPr kumimoji="1" lang="en-US" altLang="zh-CN" sz="1400" dirty="0" smtClean="0"/>
              <a:t>》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31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会话体系</a:t>
            </a:r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1392651" y="1747074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业务支持</a:t>
            </a:r>
            <a:endParaRPr kumimoji="1"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1392651" y="2278995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1392651" y="2779286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1392651" y="3279577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会话体系</a:t>
            </a:r>
            <a:endParaRPr kumimoji="1"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1392651" y="3777822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角色与权限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92324" y="1609663"/>
            <a:ext cx="6192456" cy="462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70785" y="2880181"/>
            <a:ext cx="1067018" cy="2986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43737" y="2138520"/>
            <a:ext cx="5254906" cy="640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zh-CN" sz="1200" dirty="0" smtClean="0"/>
              <a:t>1</a:t>
            </a:r>
            <a:r>
              <a:rPr kumimoji="1" lang="zh-CN" altLang="en-US" sz="1200" dirty="0" smtClean="0"/>
              <a:t>、“会话”侧边栏，将全局内容与当前事务</a:t>
            </a:r>
            <a:r>
              <a:rPr kumimoji="1" lang="en-US" altLang="zh-CN" sz="1200" dirty="0" smtClean="0"/>
              <a:t>/</a:t>
            </a:r>
            <a:r>
              <a:rPr kumimoji="1" lang="zh-CN" altLang="en-US" sz="1200" dirty="0" smtClean="0"/>
              <a:t>盟内容分开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2</a:t>
            </a:r>
            <a:r>
              <a:rPr kumimoji="1" lang="zh-CN" altLang="en-US" sz="1200" dirty="0" smtClean="0"/>
              <a:t>、会话框体、列表框体可收缩，不占用主屏空间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3</a:t>
            </a:r>
            <a:r>
              <a:rPr kumimoji="1" lang="zh-CN" altLang="en-US" sz="1200" dirty="0" smtClean="0"/>
              <a:t>、会话框体包含“展开功能面板”、</a:t>
            </a:r>
            <a:r>
              <a:rPr kumimoji="1" lang="en-US" altLang="zh-CN" sz="1200" dirty="0" smtClean="0"/>
              <a:t>@</a:t>
            </a:r>
            <a:r>
              <a:rPr kumimoji="1" lang="zh-CN" altLang="en-US" sz="1200" dirty="0" smtClean="0"/>
              <a:t>功能、快捷键发送，满足会话需求</a:t>
            </a:r>
            <a:endParaRPr kumimoji="1" lang="zh-CN" altLang="en-US" sz="1200" dirty="0"/>
          </a:p>
        </p:txBody>
      </p:sp>
      <p:sp>
        <p:nvSpPr>
          <p:cNvPr id="14" name="笑脸 13"/>
          <p:cNvSpPr/>
          <p:nvPr/>
        </p:nvSpPr>
        <p:spPr>
          <a:xfrm>
            <a:off x="8484245" y="1761293"/>
            <a:ext cx="277792" cy="27633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785185" y="1735350"/>
            <a:ext cx="77550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用户名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剪去单圆角的矩形 15"/>
          <p:cNvSpPr/>
          <p:nvPr/>
        </p:nvSpPr>
        <p:spPr>
          <a:xfrm flipV="1">
            <a:off x="8104426" y="1766217"/>
            <a:ext cx="300942" cy="281067"/>
          </a:xfrm>
          <a:prstGeom prst="snipRoundRect">
            <a:avLst>
              <a:gd name="adj1" fmla="val 16667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026106" y="2870522"/>
            <a:ext cx="372537" cy="2986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694744" y="3715475"/>
            <a:ext cx="2087738" cy="15162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694744" y="5297362"/>
            <a:ext cx="2087738" cy="5690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zh-CN" altLang="en-US" sz="1050" dirty="0" smtClean="0">
                <a:solidFill>
                  <a:schemeClr val="tx1">
                    <a:lumMod val="50000"/>
                  </a:schemeClr>
                </a:solidFill>
              </a:rPr>
              <a:t>输入</a:t>
            </a:r>
            <a:r>
              <a:rPr kumimoji="1" lang="en-US" altLang="zh-CN" sz="1050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en-US" altLang="zh-CN" sz="1050" dirty="0" err="1" smtClean="0">
                <a:solidFill>
                  <a:schemeClr val="tx1">
                    <a:lumMod val="50000"/>
                  </a:schemeClr>
                </a:solidFill>
              </a:rPr>
              <a:t>commond+enter</a:t>
            </a:r>
            <a:r>
              <a:rPr kumimoji="1" lang="en-US" altLang="zh-CN" sz="105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kumimoji="1" lang="en-US" altLang="zh-CN" sz="1050" dirty="0" smtClean="0">
                <a:solidFill>
                  <a:schemeClr val="bg2">
                    <a:lumMod val="50000"/>
                  </a:schemeClr>
                </a:solidFill>
              </a:rPr>
              <a:t>@</a:t>
            </a:r>
            <a:r>
              <a:rPr kumimoji="1" lang="zh-CN" altLang="en-US" sz="1050" dirty="0" smtClean="0">
                <a:solidFill>
                  <a:schemeClr val="bg2">
                    <a:lumMod val="50000"/>
                  </a:schemeClr>
                </a:solidFill>
              </a:rPr>
              <a:t>某人</a:t>
            </a:r>
            <a:endParaRPr kumimoji="1" lang="zh-CN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正五边形 29"/>
          <p:cNvSpPr/>
          <p:nvPr/>
        </p:nvSpPr>
        <p:spPr>
          <a:xfrm>
            <a:off x="9125564" y="3076406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正五边形 30"/>
          <p:cNvSpPr/>
          <p:nvPr/>
        </p:nvSpPr>
        <p:spPr>
          <a:xfrm>
            <a:off x="9125564" y="3361891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正五边形 31"/>
          <p:cNvSpPr/>
          <p:nvPr/>
        </p:nvSpPr>
        <p:spPr>
          <a:xfrm>
            <a:off x="9123208" y="3618620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正五边形 32"/>
          <p:cNvSpPr/>
          <p:nvPr/>
        </p:nvSpPr>
        <p:spPr>
          <a:xfrm>
            <a:off x="9123208" y="4119212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正五边形 33"/>
          <p:cNvSpPr/>
          <p:nvPr/>
        </p:nvSpPr>
        <p:spPr>
          <a:xfrm>
            <a:off x="9123208" y="4363656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9123208" y="3957822"/>
            <a:ext cx="17362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 flipV="1">
            <a:off x="9341547" y="3139286"/>
            <a:ext cx="311739" cy="845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560692" y="2985397"/>
            <a:ext cx="61345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盟友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V="1">
            <a:off x="9329972" y="3433042"/>
            <a:ext cx="311739" cy="845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9560692" y="3287603"/>
            <a:ext cx="81022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讨论组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直线连接符 43"/>
          <p:cNvCxnSpPr/>
          <p:nvPr/>
        </p:nvCxnSpPr>
        <p:spPr>
          <a:xfrm flipV="1">
            <a:off x="9341547" y="3689771"/>
            <a:ext cx="311739" cy="845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9560691" y="3535882"/>
            <a:ext cx="97227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最近会话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6" name="直线连接符 45"/>
          <p:cNvCxnSpPr/>
          <p:nvPr/>
        </p:nvCxnSpPr>
        <p:spPr>
          <a:xfrm flipV="1">
            <a:off x="9325848" y="4190363"/>
            <a:ext cx="311739" cy="845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V="1">
            <a:off x="9339348" y="4423785"/>
            <a:ext cx="311739" cy="845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9560692" y="4007869"/>
            <a:ext cx="14468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当前事务讨论组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560692" y="4278346"/>
            <a:ext cx="14468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当前盟成员列表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0" name="直线连接符 49"/>
          <p:cNvCxnSpPr/>
          <p:nvPr/>
        </p:nvCxnSpPr>
        <p:spPr>
          <a:xfrm>
            <a:off x="5694744" y="4007869"/>
            <a:ext cx="2087738" cy="971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减 36"/>
          <p:cNvSpPr/>
          <p:nvPr/>
        </p:nvSpPr>
        <p:spPr>
          <a:xfrm>
            <a:off x="7360795" y="3777822"/>
            <a:ext cx="147445" cy="164443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乘 37"/>
          <p:cNvSpPr/>
          <p:nvPr/>
        </p:nvSpPr>
        <p:spPr>
          <a:xfrm>
            <a:off x="7522844" y="3758000"/>
            <a:ext cx="223190" cy="22910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735384" y="3757502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5857304" y="3757502"/>
            <a:ext cx="108000" cy="10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735384" y="3879422"/>
            <a:ext cx="108000" cy="10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857304" y="3879422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连接符 58"/>
          <p:cNvCxnSpPr/>
          <p:nvPr/>
        </p:nvCxnSpPr>
        <p:spPr>
          <a:xfrm flipV="1">
            <a:off x="5312999" y="3839434"/>
            <a:ext cx="337593" cy="4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4795909" y="3695053"/>
            <a:ext cx="61345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人员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295136" y="3725533"/>
            <a:ext cx="8290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会话名称</a:t>
            </a:r>
            <a:endParaRPr lang="zh-CN" altLang="en-US" sz="1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梯形 50"/>
          <p:cNvSpPr/>
          <p:nvPr/>
        </p:nvSpPr>
        <p:spPr>
          <a:xfrm flipV="1">
            <a:off x="6399777" y="4017447"/>
            <a:ext cx="619760" cy="111169"/>
          </a:xfrm>
          <a:prstGeom prst="trapezoid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3" name="直线连接符 62"/>
          <p:cNvCxnSpPr/>
          <p:nvPr/>
        </p:nvCxnSpPr>
        <p:spPr>
          <a:xfrm>
            <a:off x="5338853" y="4073779"/>
            <a:ext cx="1050510" cy="1023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4466077" y="3928733"/>
            <a:ext cx="93312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展开功能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笑脸 66"/>
          <p:cNvSpPr/>
          <p:nvPr/>
        </p:nvSpPr>
        <p:spPr>
          <a:xfrm>
            <a:off x="5864108" y="4253296"/>
            <a:ext cx="176365" cy="18187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6096000" y="4246807"/>
            <a:ext cx="1076664" cy="208213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笑脸 68"/>
          <p:cNvSpPr/>
          <p:nvPr/>
        </p:nvSpPr>
        <p:spPr>
          <a:xfrm>
            <a:off x="7395531" y="4584156"/>
            <a:ext cx="176365" cy="18187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6280992" y="4570986"/>
            <a:ext cx="1076664" cy="208213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笑脸 70"/>
          <p:cNvSpPr/>
          <p:nvPr/>
        </p:nvSpPr>
        <p:spPr>
          <a:xfrm>
            <a:off x="5868531" y="4902451"/>
            <a:ext cx="176365" cy="181875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096000" y="4891199"/>
            <a:ext cx="1076664" cy="208213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3" name="直线连接符 72"/>
          <p:cNvCxnSpPr/>
          <p:nvPr/>
        </p:nvCxnSpPr>
        <p:spPr>
          <a:xfrm>
            <a:off x="7892051" y="3156007"/>
            <a:ext cx="101556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7860571" y="2887072"/>
            <a:ext cx="8290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列表标题</a:t>
            </a:r>
            <a:endParaRPr lang="zh-CN" altLang="en-US" sz="1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939697" y="3279577"/>
            <a:ext cx="904139" cy="36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7943132" y="3740472"/>
            <a:ext cx="904139" cy="36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7937010" y="4199574"/>
            <a:ext cx="904139" cy="36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7940613" y="4671218"/>
            <a:ext cx="904139" cy="36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7937010" y="5142862"/>
            <a:ext cx="904139" cy="36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7936476" y="5606494"/>
            <a:ext cx="904139" cy="19761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7" name="直线连接符 106"/>
          <p:cNvCxnSpPr/>
          <p:nvPr/>
        </p:nvCxnSpPr>
        <p:spPr>
          <a:xfrm>
            <a:off x="5706612" y="5669990"/>
            <a:ext cx="2087738" cy="971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5735384" y="5699037"/>
            <a:ext cx="2010650" cy="15775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半闭框 109"/>
          <p:cNvSpPr/>
          <p:nvPr/>
        </p:nvSpPr>
        <p:spPr>
          <a:xfrm flipH="1" flipV="1">
            <a:off x="7506718" y="5728276"/>
            <a:ext cx="202018" cy="88896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11" name="直线连接符 110"/>
          <p:cNvCxnSpPr/>
          <p:nvPr/>
        </p:nvCxnSpPr>
        <p:spPr>
          <a:xfrm flipV="1">
            <a:off x="7634439" y="5831730"/>
            <a:ext cx="0" cy="108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7395531" y="5932047"/>
            <a:ext cx="61345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发送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87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产品结构图</a:t>
            </a:r>
            <a:endParaRPr kumimoji="1" lang="en-US" altLang="zh-CN" dirty="0" smtClean="0"/>
          </a:p>
          <a:p>
            <a:r>
              <a:rPr kumimoji="1" lang="zh-CN" altLang="en-US" dirty="0" smtClean="0"/>
              <a:t>问题与改进</a:t>
            </a:r>
            <a:endParaRPr kumimoji="1" lang="en-US" altLang="zh-CN" dirty="0" smtClean="0"/>
          </a:p>
          <a:p>
            <a:r>
              <a:rPr kumimoji="1" lang="zh-CN" altLang="en-US" dirty="0" smtClean="0"/>
              <a:t>新版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产品架构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2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角色与权限</a:t>
            </a:r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1392651" y="1747074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业务支持</a:t>
            </a:r>
            <a:endParaRPr kumimoji="1"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1392651" y="2278995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1392651" y="2779286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1392651" y="3279577"/>
            <a:ext cx="1693075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会话体系</a:t>
            </a:r>
            <a:endParaRPr kumimoji="1"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1392651" y="3777822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角色与权限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92324" y="1609663"/>
            <a:ext cx="6192456" cy="462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43737" y="2138520"/>
            <a:ext cx="5254906" cy="640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zh-CN" altLang="en-US" sz="1200" dirty="0"/>
          </a:p>
        </p:txBody>
      </p:sp>
      <p:sp>
        <p:nvSpPr>
          <p:cNvPr id="12" name="笑脸 11"/>
          <p:cNvSpPr/>
          <p:nvPr/>
        </p:nvSpPr>
        <p:spPr>
          <a:xfrm>
            <a:off x="8484245" y="1761293"/>
            <a:ext cx="277792" cy="27633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85185" y="1735350"/>
            <a:ext cx="77550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用户名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剪去单圆角的矩形 13"/>
          <p:cNvSpPr/>
          <p:nvPr/>
        </p:nvSpPr>
        <p:spPr>
          <a:xfrm flipV="1">
            <a:off x="8104426" y="1766217"/>
            <a:ext cx="300942" cy="281067"/>
          </a:xfrm>
          <a:prstGeom prst="snipRoundRect">
            <a:avLst>
              <a:gd name="adj1" fmla="val 16667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026106" y="2870522"/>
            <a:ext cx="372537" cy="2986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正五边形 17"/>
          <p:cNvSpPr/>
          <p:nvPr/>
        </p:nvSpPr>
        <p:spPr>
          <a:xfrm>
            <a:off x="9125564" y="3076406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正五边形 18"/>
          <p:cNvSpPr/>
          <p:nvPr/>
        </p:nvSpPr>
        <p:spPr>
          <a:xfrm>
            <a:off x="9125564" y="3361891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正五边形 19"/>
          <p:cNvSpPr/>
          <p:nvPr/>
        </p:nvSpPr>
        <p:spPr>
          <a:xfrm>
            <a:off x="9123208" y="3618620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正五边形 20"/>
          <p:cNvSpPr/>
          <p:nvPr/>
        </p:nvSpPr>
        <p:spPr>
          <a:xfrm>
            <a:off x="9123208" y="4119212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正五边形 21"/>
          <p:cNvSpPr/>
          <p:nvPr/>
        </p:nvSpPr>
        <p:spPr>
          <a:xfrm>
            <a:off x="9123208" y="4363656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2"/>
          <p:cNvCxnSpPr/>
          <p:nvPr/>
        </p:nvCxnSpPr>
        <p:spPr>
          <a:xfrm>
            <a:off x="9123208" y="3957822"/>
            <a:ext cx="17362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143737" y="2897160"/>
            <a:ext cx="1235785" cy="29596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zh-CN" altLang="en-US" sz="1200" dirty="0"/>
          </a:p>
        </p:txBody>
      </p:sp>
      <p:sp>
        <p:nvSpPr>
          <p:cNvPr id="68" name="矩形 67"/>
          <p:cNvSpPr/>
          <p:nvPr/>
        </p:nvSpPr>
        <p:spPr>
          <a:xfrm>
            <a:off x="5464749" y="2897160"/>
            <a:ext cx="2456093" cy="29596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en-US" altLang="zh-CN" sz="1200" dirty="0" smtClean="0"/>
          </a:p>
          <a:p>
            <a:endParaRPr kumimoji="1" lang="en-US" altLang="zh-CN" sz="1200" dirty="0"/>
          </a:p>
          <a:p>
            <a:endParaRPr kumimoji="1" lang="en-US" altLang="zh-CN" sz="1200" dirty="0" smtClean="0"/>
          </a:p>
          <a:p>
            <a:r>
              <a:rPr kumimoji="1" lang="en-US" altLang="zh-CN" sz="1400" dirty="0" smtClean="0"/>
              <a:t>1</a:t>
            </a:r>
            <a:r>
              <a:rPr kumimoji="1" lang="zh-CN" altLang="en-US" sz="1400" dirty="0" smtClean="0"/>
              <a:t>、对盟的成员、角色增加多种筛选方式，更方便查找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2</a:t>
            </a:r>
            <a:r>
              <a:rPr kumimoji="1" lang="zh-CN" altLang="en-US" sz="1400" dirty="0" smtClean="0"/>
              <a:t>、增加权限组管理功能，默认盟主、管理员、成员三个权限组，可以新增自定义的权限组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3</a:t>
            </a:r>
            <a:r>
              <a:rPr kumimoji="1" lang="zh-CN" altLang="en-US" sz="1400" dirty="0" smtClean="0"/>
              <a:t>、可以查看每个具体成员拥有的权限</a:t>
            </a:r>
            <a:endParaRPr kumimoji="1" lang="en-US" altLang="zh-CN" sz="1400" dirty="0" smtClean="0"/>
          </a:p>
        </p:txBody>
      </p:sp>
      <p:sp>
        <p:nvSpPr>
          <p:cNvPr id="69" name="矩形 68"/>
          <p:cNvSpPr/>
          <p:nvPr/>
        </p:nvSpPr>
        <p:spPr>
          <a:xfrm>
            <a:off x="7994194" y="2895716"/>
            <a:ext cx="976529" cy="29596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zh-CN" altLang="en-US" sz="1200" dirty="0"/>
          </a:p>
        </p:txBody>
      </p:sp>
      <p:sp>
        <p:nvSpPr>
          <p:cNvPr id="70" name="矩形 69"/>
          <p:cNvSpPr/>
          <p:nvPr/>
        </p:nvSpPr>
        <p:spPr>
          <a:xfrm>
            <a:off x="7994194" y="2163714"/>
            <a:ext cx="82904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盟</a:t>
            </a:r>
            <a:endParaRPr lang="zh-CN" altLang="en-US" sz="14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000742" y="2440713"/>
            <a:ext cx="8290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成员</a:t>
            </a:r>
            <a:endParaRPr lang="zh-CN" altLang="en-US" sz="12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359485" y="3186033"/>
            <a:ext cx="100580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全部成员</a:t>
            </a:r>
            <a:endParaRPr lang="zh-CN" alt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359485" y="3433028"/>
            <a:ext cx="100054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新加入成员</a:t>
            </a:r>
            <a:endParaRPr lang="zh-CN" alt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369991" y="3695787"/>
            <a:ext cx="100054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没有分配角色成员</a:t>
            </a:r>
            <a:endParaRPr lang="zh-CN" alt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129505" y="2913523"/>
            <a:ext cx="10058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成员</a:t>
            </a:r>
            <a:endParaRPr lang="zh-CN" altLang="en-US" sz="1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140011" y="4074923"/>
            <a:ext cx="10058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角色</a:t>
            </a:r>
            <a:endParaRPr lang="zh-CN" altLang="en-US" sz="1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385757" y="4300129"/>
            <a:ext cx="100580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全部角色</a:t>
            </a:r>
            <a:endParaRPr lang="zh-CN" alt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380497" y="4531359"/>
            <a:ext cx="100580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空角色</a:t>
            </a:r>
            <a:endParaRPr lang="zh-CN" alt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375237" y="5030605"/>
            <a:ext cx="100580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权限组</a:t>
            </a:r>
            <a:r>
              <a:rPr lang="en-US" altLang="zh-CN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zh-CN" alt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155397" y="4715916"/>
            <a:ext cx="10058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权限组</a:t>
            </a:r>
            <a:endParaRPr lang="zh-CN" altLang="en-US" sz="1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385743" y="5261835"/>
            <a:ext cx="100580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权限组</a:t>
            </a:r>
            <a:r>
              <a:rPr lang="en-US" altLang="zh-CN" sz="12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zh-CN" alt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4283062" y="5513154"/>
            <a:ext cx="1029670" cy="2725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配置权限组</a:t>
            </a:r>
            <a:endParaRPr kumimoji="1" lang="zh-CN" altLang="en-US" sz="1200" dirty="0"/>
          </a:p>
        </p:txBody>
      </p:sp>
      <p:cxnSp>
        <p:nvCxnSpPr>
          <p:cNvPr id="88" name="直线连接符 87"/>
          <p:cNvCxnSpPr/>
          <p:nvPr/>
        </p:nvCxnSpPr>
        <p:spPr>
          <a:xfrm>
            <a:off x="5464749" y="3221300"/>
            <a:ext cx="245609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341859" y="2924799"/>
            <a:ext cx="8290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头像</a:t>
            </a:r>
            <a:endParaRPr lang="zh-CN" altLang="en-US" sz="12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863752" y="2923351"/>
            <a:ext cx="8290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姓名</a:t>
            </a:r>
            <a:endParaRPr lang="zh-CN" altLang="en-US" sz="12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516000" y="2920468"/>
            <a:ext cx="8290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角色</a:t>
            </a:r>
            <a:endParaRPr lang="zh-CN" altLang="en-US" sz="12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156459" y="2930442"/>
            <a:ext cx="8290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权限组</a:t>
            </a:r>
            <a:endParaRPr lang="zh-CN" altLang="en-US" sz="12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3" name="直线连接符 92"/>
          <p:cNvCxnSpPr/>
          <p:nvPr/>
        </p:nvCxnSpPr>
        <p:spPr>
          <a:xfrm>
            <a:off x="8000742" y="3221300"/>
            <a:ext cx="96998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8011851" y="2913523"/>
            <a:ext cx="9504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40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权限列表</a:t>
            </a:r>
            <a:endParaRPr lang="zh-CN" altLang="en-US" sz="1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66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整体结构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92324" y="1609663"/>
            <a:ext cx="6192456" cy="462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43737" y="2138520"/>
            <a:ext cx="5254906" cy="640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zh-CN" altLang="en-US" sz="1200" dirty="0"/>
          </a:p>
        </p:txBody>
      </p:sp>
      <p:sp>
        <p:nvSpPr>
          <p:cNvPr id="12" name="笑脸 11"/>
          <p:cNvSpPr/>
          <p:nvPr/>
        </p:nvSpPr>
        <p:spPr>
          <a:xfrm>
            <a:off x="8484245" y="1761293"/>
            <a:ext cx="277792" cy="27633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85185" y="1735350"/>
            <a:ext cx="77550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用户名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剪去单圆角的矩形 13"/>
          <p:cNvSpPr/>
          <p:nvPr/>
        </p:nvSpPr>
        <p:spPr>
          <a:xfrm flipV="1">
            <a:off x="8104426" y="1766217"/>
            <a:ext cx="300942" cy="281067"/>
          </a:xfrm>
          <a:prstGeom prst="snipRoundRect">
            <a:avLst>
              <a:gd name="adj1" fmla="val 16667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026106" y="2870522"/>
            <a:ext cx="372537" cy="2986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正五边形 17"/>
          <p:cNvSpPr/>
          <p:nvPr/>
        </p:nvSpPr>
        <p:spPr>
          <a:xfrm>
            <a:off x="9125564" y="3076406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正五边形 18"/>
          <p:cNvSpPr/>
          <p:nvPr/>
        </p:nvSpPr>
        <p:spPr>
          <a:xfrm>
            <a:off x="9125564" y="3361891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正五边形 19"/>
          <p:cNvSpPr/>
          <p:nvPr/>
        </p:nvSpPr>
        <p:spPr>
          <a:xfrm>
            <a:off x="9123208" y="3618620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正五边形 20"/>
          <p:cNvSpPr/>
          <p:nvPr/>
        </p:nvSpPr>
        <p:spPr>
          <a:xfrm>
            <a:off x="9123208" y="4119212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正五边形 21"/>
          <p:cNvSpPr/>
          <p:nvPr/>
        </p:nvSpPr>
        <p:spPr>
          <a:xfrm>
            <a:off x="9123208" y="4363656"/>
            <a:ext cx="173620" cy="15920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2"/>
          <p:cNvCxnSpPr/>
          <p:nvPr/>
        </p:nvCxnSpPr>
        <p:spPr>
          <a:xfrm>
            <a:off x="9123208" y="3957822"/>
            <a:ext cx="17362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143737" y="2897160"/>
            <a:ext cx="1235785" cy="29596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zh-CN" altLang="en-US" sz="1200" dirty="0"/>
          </a:p>
        </p:txBody>
      </p:sp>
      <p:sp>
        <p:nvSpPr>
          <p:cNvPr id="68" name="矩形 67"/>
          <p:cNvSpPr/>
          <p:nvPr/>
        </p:nvSpPr>
        <p:spPr>
          <a:xfrm>
            <a:off x="5464749" y="2870522"/>
            <a:ext cx="3541865" cy="2986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en-US" altLang="zh-CN" sz="1200" dirty="0" smtClean="0"/>
          </a:p>
        </p:txBody>
      </p:sp>
      <p:sp>
        <p:nvSpPr>
          <p:cNvPr id="70" name="矩形 69"/>
          <p:cNvSpPr/>
          <p:nvPr/>
        </p:nvSpPr>
        <p:spPr>
          <a:xfrm>
            <a:off x="7994194" y="2163714"/>
            <a:ext cx="82904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盟</a:t>
            </a:r>
            <a:endParaRPr lang="zh-CN" altLang="en-US" sz="14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359485" y="3233533"/>
            <a:ext cx="100580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盟名称</a:t>
            </a:r>
            <a:endParaRPr lang="zh-CN" alt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359485" y="3492403"/>
            <a:ext cx="100054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事务一</a:t>
            </a:r>
            <a:endParaRPr lang="en-US" altLang="zh-CN" sz="12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369991" y="3695787"/>
            <a:ext cx="100054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事务二</a:t>
            </a:r>
            <a:endParaRPr lang="en-US" altLang="zh-CN" sz="12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en-US" altLang="zh-CN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子事务一</a:t>
            </a:r>
            <a:endParaRPr lang="en-US" altLang="zh-CN" sz="12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CN" altLang="en-US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子事务二</a:t>
            </a:r>
            <a:endParaRPr lang="zh-CN" altLang="en-US" sz="1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129505" y="2913523"/>
            <a:ext cx="10058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事务树</a:t>
            </a:r>
            <a:endParaRPr lang="zh-CN" altLang="en-US" sz="1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404357" y="2173246"/>
            <a:ext cx="82904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事务</a:t>
            </a:r>
            <a:endParaRPr lang="zh-CN" altLang="en-US" sz="14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574664" y="2159557"/>
            <a:ext cx="82904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我的</a:t>
            </a:r>
            <a:endParaRPr lang="zh-CN" altLang="en-US" sz="14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5" name="直线连接符 44"/>
          <p:cNvCxnSpPr/>
          <p:nvPr/>
        </p:nvCxnSpPr>
        <p:spPr>
          <a:xfrm flipV="1">
            <a:off x="7570980" y="2461732"/>
            <a:ext cx="488278" cy="273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941436" y="1756558"/>
            <a:ext cx="105137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SuperID</a:t>
            </a:r>
            <a:endParaRPr lang="zh-CN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208808" y="2488214"/>
            <a:ext cx="321262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首页 公告 任务 文件 交易 </a:t>
            </a:r>
            <a:r>
              <a:rPr lang="zh-CN" altLang="en-US" sz="120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合同 库 设置 会话</a:t>
            </a:r>
            <a:endParaRPr lang="zh-CN" altLang="en-US" sz="12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37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整体结构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5510272" y="1609663"/>
            <a:ext cx="6192456" cy="4629089"/>
            <a:chOff x="5510272" y="1609663"/>
            <a:chExt cx="6192456" cy="4629089"/>
          </a:xfrm>
        </p:grpSpPr>
        <p:sp>
          <p:nvSpPr>
            <p:cNvPr id="9" name="矩形 8"/>
            <p:cNvSpPr/>
            <p:nvPr/>
          </p:nvSpPr>
          <p:spPr>
            <a:xfrm>
              <a:off x="5510272" y="1609663"/>
              <a:ext cx="6192456" cy="46290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61685" y="2138520"/>
              <a:ext cx="5254906" cy="6407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endParaRPr kumimoji="1" lang="zh-CN" altLang="en-US" sz="1200" dirty="0"/>
            </a:p>
          </p:txBody>
        </p:sp>
        <p:sp>
          <p:nvSpPr>
            <p:cNvPr id="12" name="笑脸 11"/>
            <p:cNvSpPr/>
            <p:nvPr/>
          </p:nvSpPr>
          <p:spPr>
            <a:xfrm>
              <a:off x="10302193" y="1761293"/>
              <a:ext cx="277792" cy="276332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603133" y="1735350"/>
              <a:ext cx="775506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用户名</a:t>
              </a:r>
              <a:endPara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剪去单圆角的矩形 13"/>
            <p:cNvSpPr/>
            <p:nvPr/>
          </p:nvSpPr>
          <p:spPr>
            <a:xfrm flipV="1">
              <a:off x="9922374" y="1766217"/>
              <a:ext cx="300942" cy="281067"/>
            </a:xfrm>
            <a:prstGeom prst="snipRoundRect">
              <a:avLst>
                <a:gd name="adj1" fmla="val 16667"/>
                <a:gd name="adj2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844054" y="2870522"/>
              <a:ext cx="372537" cy="298626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正五边形 17"/>
            <p:cNvSpPr/>
            <p:nvPr/>
          </p:nvSpPr>
          <p:spPr>
            <a:xfrm>
              <a:off x="10943512" y="3076406"/>
              <a:ext cx="173620" cy="15920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正五边形 18"/>
            <p:cNvSpPr/>
            <p:nvPr/>
          </p:nvSpPr>
          <p:spPr>
            <a:xfrm>
              <a:off x="10943512" y="3361891"/>
              <a:ext cx="173620" cy="15920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正五边形 19"/>
            <p:cNvSpPr/>
            <p:nvPr/>
          </p:nvSpPr>
          <p:spPr>
            <a:xfrm>
              <a:off x="10941156" y="3618620"/>
              <a:ext cx="173620" cy="15920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正五边形 20"/>
            <p:cNvSpPr/>
            <p:nvPr/>
          </p:nvSpPr>
          <p:spPr>
            <a:xfrm>
              <a:off x="10941156" y="4119212"/>
              <a:ext cx="173620" cy="15920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正五边形 21"/>
            <p:cNvSpPr/>
            <p:nvPr/>
          </p:nvSpPr>
          <p:spPr>
            <a:xfrm>
              <a:off x="10941156" y="4363656"/>
              <a:ext cx="173620" cy="15920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直线连接符 22"/>
            <p:cNvCxnSpPr/>
            <p:nvPr/>
          </p:nvCxnSpPr>
          <p:spPr>
            <a:xfrm>
              <a:off x="10941156" y="3957822"/>
              <a:ext cx="17362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5961685" y="2897160"/>
              <a:ext cx="1235785" cy="29596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endParaRPr kumimoji="1" lang="zh-CN" altLang="en-US" sz="12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7282697" y="2870522"/>
              <a:ext cx="3541865" cy="298626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kumimoji="1" lang="en-US" altLang="zh-CN" sz="1200" dirty="0" smtClean="0"/>
                <a:t>1</a:t>
              </a:r>
              <a:r>
                <a:rPr kumimoji="1" lang="zh-CN" altLang="en-US" sz="1200" dirty="0" smtClean="0"/>
                <a:t>、用事务来组织整个系统，每棵事务树的根节点是盟的名称或者是个人的名称</a:t>
              </a:r>
              <a:endParaRPr kumimoji="1" lang="en-US" altLang="zh-CN" sz="1200" dirty="0" smtClean="0"/>
            </a:p>
            <a:p>
              <a:r>
                <a:rPr kumimoji="1" lang="en-US" altLang="zh-CN" sz="1200" dirty="0" smtClean="0"/>
                <a:t>2</a:t>
              </a:r>
              <a:r>
                <a:rPr kumimoji="1" lang="zh-CN" altLang="en-US" sz="1200" dirty="0" smtClean="0"/>
                <a:t>、事务树是组织所有功能的线索，切换事务树中的事务可以在不同事务之间切换</a:t>
              </a:r>
              <a:endParaRPr kumimoji="1" lang="en-US" altLang="zh-CN" sz="1200" dirty="0" smtClean="0"/>
            </a:p>
            <a:p>
              <a:r>
                <a:rPr kumimoji="1" lang="en-US" altLang="zh-CN" sz="1200" dirty="0" smtClean="0"/>
                <a:t>3</a:t>
              </a:r>
              <a:r>
                <a:rPr kumimoji="1" lang="zh-CN" altLang="en-US" sz="1200" dirty="0" smtClean="0"/>
                <a:t>、保持事务不动，切换上方事务菜单，打开不同功能。</a:t>
              </a:r>
              <a:endParaRPr kumimoji="1" lang="en-US" altLang="zh-CN" sz="1200" dirty="0" smtClean="0"/>
            </a:p>
            <a:p>
              <a:r>
                <a:rPr kumimoji="1" lang="en-US" altLang="zh-CN" sz="1200" dirty="0" smtClean="0"/>
                <a:t>4</a:t>
              </a:r>
              <a:r>
                <a:rPr kumimoji="1" lang="zh-CN" altLang="en-US" sz="1200" dirty="0" smtClean="0"/>
                <a:t>、人力物力财力融入上方事务菜单中，事务首页可以查看事务内所有角色，库用来管理物力财力信息。</a:t>
              </a:r>
              <a:endParaRPr kumimoji="1" lang="en-US" altLang="zh-CN" sz="1200" dirty="0" smtClean="0"/>
            </a:p>
            <a:p>
              <a:r>
                <a:rPr kumimoji="1" lang="en-US" altLang="zh-CN" sz="1200" dirty="0" smtClean="0"/>
                <a:t>5</a:t>
              </a:r>
              <a:r>
                <a:rPr kumimoji="1" lang="zh-CN" altLang="en-US" sz="1200" dirty="0" smtClean="0"/>
                <a:t>、“盟”和“我的”管理盟和我的主信息。</a:t>
              </a:r>
              <a:endParaRPr kumimoji="1" lang="en-US" altLang="zh-CN" sz="1200" dirty="0" smtClean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9812142" y="2163714"/>
              <a:ext cx="82904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盟</a:t>
              </a:r>
              <a:endParaRPr lang="zh-CN" altLang="en-US" sz="1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003969" y="2488214"/>
              <a:ext cx="3212621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dirty="0" smtClean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首页 公告 任务 文件 交易 </a:t>
              </a:r>
              <a:r>
                <a:rPr lang="zh-CN" altLang="en-US" sz="1200" smtClean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合同 库 设置 会话</a:t>
              </a:r>
              <a:endParaRPr lang="zh-CN" altLang="en-US" sz="12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177433" y="3233533"/>
              <a:ext cx="1005805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12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盟名称</a:t>
              </a:r>
              <a:endParaRPr lang="zh-CN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177433" y="3492403"/>
              <a:ext cx="1000545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-</a:t>
              </a:r>
              <a:r>
                <a:rPr lang="zh-CN" altLang="en-US" sz="1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事务一</a:t>
              </a:r>
              <a:endParaRPr lang="en-US" altLang="zh-CN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187939" y="3695787"/>
              <a:ext cx="100054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-</a:t>
              </a:r>
              <a:r>
                <a:rPr lang="zh-CN" altLang="en-US" sz="1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事务二</a:t>
              </a:r>
              <a:endParaRPr lang="en-US" altLang="zh-CN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r>
                <a:rPr lang="zh-CN" altLang="en-US" sz="1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 </a:t>
              </a:r>
              <a:r>
                <a:rPr lang="en-US" altLang="zh-CN" sz="1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-</a:t>
              </a:r>
              <a:r>
                <a:rPr lang="zh-CN" altLang="en-US" sz="1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子事务一</a:t>
              </a:r>
              <a:endParaRPr lang="en-US" altLang="zh-CN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r>
                <a:rPr lang="zh-CN" altLang="en-US" sz="1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zh-CN" altLang="en-US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altLang="zh-CN" sz="1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-</a:t>
              </a:r>
              <a:r>
                <a:rPr lang="zh-CN" altLang="en-US" sz="1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子事务二</a:t>
              </a:r>
              <a:endParaRPr lang="zh-CN" alt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5947453" y="2913523"/>
              <a:ext cx="100580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1400" dirty="0" smtClean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事务树</a:t>
              </a:r>
              <a:endParaRPr lang="zh-CN" altLang="en-US" sz="14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9222305" y="2173246"/>
              <a:ext cx="82904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事务</a:t>
              </a:r>
              <a:endParaRPr lang="zh-CN" altLang="en-US" sz="1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392612" y="2159557"/>
              <a:ext cx="82904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smtClean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我的</a:t>
              </a:r>
              <a:endParaRPr lang="zh-CN" altLang="en-US" sz="1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5" name="直线连接符 44"/>
            <p:cNvCxnSpPr/>
            <p:nvPr/>
          </p:nvCxnSpPr>
          <p:spPr>
            <a:xfrm flipV="1">
              <a:off x="9388928" y="2461732"/>
              <a:ext cx="488278" cy="2731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5759384" y="1756558"/>
              <a:ext cx="1051374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40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SuperID</a:t>
              </a:r>
              <a:endPara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777268193"/>
              </p:ext>
            </p:extLst>
          </p:nvPr>
        </p:nvGraphicFramePr>
        <p:xfrm>
          <a:off x="838269" y="1439738"/>
          <a:ext cx="4284520" cy="5358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679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New 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体系架构</a:t>
            </a:r>
            <a:endParaRPr kumimoji="1"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1289613" y="1944000"/>
            <a:ext cx="533400" cy="277723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盟</a:t>
            </a:r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1289612" y="6267677"/>
            <a:ext cx="1535743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业务支持</a:t>
            </a:r>
            <a:endParaRPr kumimoji="1" lang="zh-CN" altLang="en-US" dirty="0"/>
          </a:p>
        </p:txBody>
      </p:sp>
      <p:sp>
        <p:nvSpPr>
          <p:cNvPr id="55" name="圆角矩形 54"/>
          <p:cNvSpPr/>
          <p:nvPr/>
        </p:nvSpPr>
        <p:spPr>
          <a:xfrm>
            <a:off x="1946810" y="1944000"/>
            <a:ext cx="533400" cy="415218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事务</a:t>
            </a:r>
            <a:endParaRPr kumimoji="1"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2600253" y="1944000"/>
            <a:ext cx="533400" cy="147070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人力</a:t>
            </a:r>
            <a:endParaRPr kumimoji="1"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2596759" y="3503593"/>
            <a:ext cx="533400" cy="172701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物力</a:t>
            </a:r>
            <a:endParaRPr kumimoji="1" lang="zh-CN" altLang="en-US" dirty="0"/>
          </a:p>
        </p:txBody>
      </p:sp>
      <p:sp>
        <p:nvSpPr>
          <p:cNvPr id="58" name="圆角矩形 57"/>
          <p:cNvSpPr/>
          <p:nvPr/>
        </p:nvSpPr>
        <p:spPr>
          <a:xfrm>
            <a:off x="2596759" y="5322506"/>
            <a:ext cx="533400" cy="78537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财力</a:t>
            </a:r>
            <a:endParaRPr kumimoji="1" lang="zh-CN" altLang="en-US" dirty="0"/>
          </a:p>
        </p:txBody>
      </p:sp>
      <p:sp>
        <p:nvSpPr>
          <p:cNvPr id="59" name="圆角矩形 58"/>
          <p:cNvSpPr/>
          <p:nvPr/>
        </p:nvSpPr>
        <p:spPr>
          <a:xfrm>
            <a:off x="3276845" y="1944000"/>
            <a:ext cx="969327" cy="147070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管理</a:t>
            </a:r>
            <a:endParaRPr kumimoji="1" lang="zh-CN" altLang="en-US" dirty="0"/>
          </a:p>
        </p:txBody>
      </p:sp>
      <p:sp>
        <p:nvSpPr>
          <p:cNvPr id="60" name="圆角矩形 59"/>
          <p:cNvSpPr/>
          <p:nvPr/>
        </p:nvSpPr>
        <p:spPr>
          <a:xfrm>
            <a:off x="3269858" y="3523125"/>
            <a:ext cx="969327" cy="121574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资产库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3276845" y="4842437"/>
            <a:ext cx="969327" cy="38816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核销库</a:t>
            </a:r>
            <a:endParaRPr kumimoji="1" lang="zh-CN" altLang="en-US" dirty="0"/>
          </a:p>
        </p:txBody>
      </p:sp>
      <p:sp>
        <p:nvSpPr>
          <p:cNvPr id="62" name="圆角矩形 61"/>
          <p:cNvSpPr/>
          <p:nvPr/>
        </p:nvSpPr>
        <p:spPr>
          <a:xfrm>
            <a:off x="3264142" y="5325393"/>
            <a:ext cx="969327" cy="78249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资金库</a:t>
            </a:r>
            <a:endParaRPr kumimoji="1" lang="zh-CN" altLang="en-US" dirty="0"/>
          </a:p>
        </p:txBody>
      </p:sp>
      <p:sp>
        <p:nvSpPr>
          <p:cNvPr id="63" name="圆角矩形 62"/>
          <p:cNvSpPr/>
          <p:nvPr/>
        </p:nvSpPr>
        <p:spPr>
          <a:xfrm>
            <a:off x="4375951" y="5322506"/>
            <a:ext cx="3339661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币种管理</a:t>
            </a:r>
            <a:endParaRPr kumimoji="1" lang="zh-CN" altLang="en-US" dirty="0"/>
          </a:p>
        </p:txBody>
      </p:sp>
      <p:sp>
        <p:nvSpPr>
          <p:cNvPr id="64" name="圆角矩形 63"/>
          <p:cNvSpPr/>
          <p:nvPr/>
        </p:nvSpPr>
        <p:spPr>
          <a:xfrm>
            <a:off x="4360515" y="5747885"/>
            <a:ext cx="158204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调整余额</a:t>
            </a:r>
            <a:endParaRPr kumimoji="1" lang="zh-CN" altLang="en-US" dirty="0"/>
          </a:p>
        </p:txBody>
      </p:sp>
      <p:sp>
        <p:nvSpPr>
          <p:cNvPr id="65" name="圆角矩形 64"/>
          <p:cNvSpPr/>
          <p:nvPr/>
        </p:nvSpPr>
        <p:spPr>
          <a:xfrm>
            <a:off x="6060799" y="5752502"/>
            <a:ext cx="1654813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查看账单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4385872" y="4842439"/>
            <a:ext cx="3329740" cy="38816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保存核销物品，记录生命周期</a:t>
            </a:r>
            <a:endParaRPr kumimoji="1" lang="zh-CN" altLang="en-US" dirty="0"/>
          </a:p>
        </p:txBody>
      </p:sp>
      <p:sp>
        <p:nvSpPr>
          <p:cNvPr id="67" name="圆角矩形 66"/>
          <p:cNvSpPr/>
          <p:nvPr/>
        </p:nvSpPr>
        <p:spPr>
          <a:xfrm>
            <a:off x="4402176" y="3523124"/>
            <a:ext cx="3295015" cy="41503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物品管理</a:t>
            </a:r>
            <a:endParaRPr kumimoji="1"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4390601" y="3977446"/>
            <a:ext cx="155889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物品入库</a:t>
            </a:r>
            <a:endParaRPr kumimoji="1"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6060799" y="3984455"/>
            <a:ext cx="1636922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物品生产</a:t>
            </a:r>
            <a:endParaRPr kumimoji="1" lang="zh-CN" altLang="en-US" dirty="0"/>
          </a:p>
        </p:txBody>
      </p:sp>
      <p:sp>
        <p:nvSpPr>
          <p:cNvPr id="70" name="圆角矩形 69"/>
          <p:cNvSpPr/>
          <p:nvPr/>
        </p:nvSpPr>
        <p:spPr>
          <a:xfrm>
            <a:off x="4373643" y="4376546"/>
            <a:ext cx="1575848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物品拆分</a:t>
            </a:r>
            <a:endParaRPr kumimoji="1"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6060799" y="4372945"/>
            <a:ext cx="1636922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物品核销</a:t>
            </a:r>
            <a:endParaRPr kumimoji="1" lang="zh-CN" altLang="en-US" dirty="0"/>
          </a:p>
        </p:txBody>
      </p:sp>
      <p:sp>
        <p:nvSpPr>
          <p:cNvPr id="72" name="圆角矩形 71"/>
          <p:cNvSpPr/>
          <p:nvPr/>
        </p:nvSpPr>
        <p:spPr>
          <a:xfrm>
            <a:off x="4383993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事务树</a:t>
            </a:r>
            <a:endParaRPr kumimoji="1" lang="zh-CN" altLang="en-US" dirty="0"/>
          </a:p>
        </p:txBody>
      </p:sp>
      <p:sp>
        <p:nvSpPr>
          <p:cNvPr id="73" name="圆角矩形 72"/>
          <p:cNvSpPr/>
          <p:nvPr/>
        </p:nvSpPr>
        <p:spPr>
          <a:xfrm>
            <a:off x="4942252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公告</a:t>
            </a:r>
            <a:endParaRPr kumimoji="1"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5499288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任务</a:t>
            </a:r>
            <a:endParaRPr kumimoji="1" lang="zh-CN" altLang="en-US" dirty="0"/>
          </a:p>
        </p:txBody>
      </p:sp>
      <p:sp>
        <p:nvSpPr>
          <p:cNvPr id="75" name="圆角矩形 74"/>
          <p:cNvSpPr/>
          <p:nvPr/>
        </p:nvSpPr>
        <p:spPr>
          <a:xfrm>
            <a:off x="6612318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交易</a:t>
            </a:r>
            <a:endParaRPr kumimoji="1"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7161048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合同</a:t>
            </a:r>
            <a:endParaRPr kumimoji="1" lang="zh-CN" altLang="en-US" dirty="0"/>
          </a:p>
        </p:txBody>
      </p:sp>
      <p:sp>
        <p:nvSpPr>
          <p:cNvPr id="77" name="圆角矩形 76"/>
          <p:cNvSpPr/>
          <p:nvPr/>
        </p:nvSpPr>
        <p:spPr>
          <a:xfrm>
            <a:off x="7832179" y="1944000"/>
            <a:ext cx="533400" cy="415027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记录与统计</a:t>
            </a:r>
            <a:endParaRPr kumimoji="1"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9150728" y="1944000"/>
            <a:ext cx="622244" cy="84252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大数据</a:t>
            </a:r>
            <a:endParaRPr kumimoji="1"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9150728" y="2913649"/>
            <a:ext cx="622245" cy="91403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云计算</a:t>
            </a:r>
            <a:endParaRPr kumimoji="1"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9147395" y="3931770"/>
            <a:ext cx="625577" cy="985749"/>
          </a:xfrm>
          <a:prstGeom prst="roundRect">
            <a:avLst>
              <a:gd name="adj" fmla="val 878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分布式</a:t>
            </a:r>
            <a:endParaRPr kumimoji="1"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9900101" y="1944000"/>
            <a:ext cx="1404537" cy="4151951"/>
          </a:xfrm>
          <a:prstGeom prst="roundRect">
            <a:avLst>
              <a:gd name="adj" fmla="val 513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全南大团队前后端开发设计</a:t>
            </a:r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 smtClean="0"/>
              <a:t>从需求到开发到测试到部署的完善系统开发与管理流程</a:t>
            </a:r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 smtClean="0"/>
              <a:t>管理体系的标准化服务</a:t>
            </a:r>
            <a:endParaRPr kumimoji="1"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2928394" y="6267677"/>
            <a:ext cx="1737337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4768770" y="6267677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6564884" y="6267677"/>
            <a:ext cx="2150854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会话体系</a:t>
            </a:r>
            <a:endParaRPr kumimoji="1"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8831484" y="6267677"/>
            <a:ext cx="247315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角色与权限</a:t>
            </a:r>
            <a:endParaRPr kumimoji="1" lang="zh-CN" altLang="en-US" dirty="0"/>
          </a:p>
        </p:txBody>
      </p:sp>
      <p:sp>
        <p:nvSpPr>
          <p:cNvPr id="86" name="圆角矩形 85"/>
          <p:cNvSpPr/>
          <p:nvPr/>
        </p:nvSpPr>
        <p:spPr>
          <a:xfrm>
            <a:off x="1289612" y="1474235"/>
            <a:ext cx="1840547" cy="36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SuperID</a:t>
            </a:r>
            <a:endParaRPr kumimoji="1" lang="zh-CN" altLang="en-US" dirty="0"/>
          </a:p>
        </p:txBody>
      </p:sp>
      <p:sp>
        <p:nvSpPr>
          <p:cNvPr id="87" name="圆角矩形 86"/>
          <p:cNvSpPr/>
          <p:nvPr/>
        </p:nvSpPr>
        <p:spPr>
          <a:xfrm>
            <a:off x="3276845" y="1474235"/>
            <a:ext cx="5088734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信息化部署</a:t>
            </a:r>
            <a:endParaRPr kumimoji="1" lang="zh-CN" altLang="en-US" dirty="0"/>
          </a:p>
        </p:txBody>
      </p:sp>
      <p:sp>
        <p:nvSpPr>
          <p:cNvPr id="88" name="圆角矩形 87"/>
          <p:cNvSpPr/>
          <p:nvPr/>
        </p:nvSpPr>
        <p:spPr>
          <a:xfrm>
            <a:off x="8480099" y="1472667"/>
            <a:ext cx="1292873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技术支撑</a:t>
            </a:r>
            <a:endParaRPr kumimoji="1"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9881806" y="1461092"/>
            <a:ext cx="1422829" cy="360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服务支持</a:t>
            </a:r>
            <a:endParaRPr kumimoji="1"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9147396" y="5070202"/>
            <a:ext cx="625576" cy="1030966"/>
          </a:xfrm>
          <a:prstGeom prst="roundRect">
            <a:avLst>
              <a:gd name="adj" fmla="val 878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云安全</a:t>
            </a:r>
            <a:endParaRPr kumimoji="1"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8506530" y="1944000"/>
            <a:ext cx="533400" cy="246986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前后端分离</a:t>
            </a:r>
            <a:endParaRPr kumimoji="1"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8509735" y="4571999"/>
            <a:ext cx="533400" cy="153716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全平台开发</a:t>
            </a:r>
            <a:endParaRPr kumimoji="1" lang="zh-CN" altLang="en-US" dirty="0"/>
          </a:p>
        </p:txBody>
      </p:sp>
      <p:sp>
        <p:nvSpPr>
          <p:cNvPr id="93" name="圆角矩形 92"/>
          <p:cNvSpPr/>
          <p:nvPr/>
        </p:nvSpPr>
        <p:spPr>
          <a:xfrm>
            <a:off x="1289613" y="4876935"/>
            <a:ext cx="533400" cy="124675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个人</a:t>
            </a:r>
            <a:endParaRPr kumimoji="1" lang="zh-CN" altLang="en-US" dirty="0"/>
          </a:p>
        </p:txBody>
      </p:sp>
      <p:sp>
        <p:nvSpPr>
          <p:cNvPr id="94" name="圆角矩形 93"/>
          <p:cNvSpPr/>
          <p:nvPr/>
        </p:nvSpPr>
        <p:spPr>
          <a:xfrm>
            <a:off x="6056810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8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技术支撑</a:t>
            </a:r>
            <a:endParaRPr kumimoji="1"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9150728" y="1944000"/>
            <a:ext cx="622244" cy="84252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大数据</a:t>
            </a:r>
            <a:endParaRPr kumimoji="1"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9150728" y="2913649"/>
            <a:ext cx="622245" cy="91403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云计算</a:t>
            </a:r>
            <a:endParaRPr kumimoji="1"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9147395" y="3931770"/>
            <a:ext cx="625577" cy="985749"/>
          </a:xfrm>
          <a:prstGeom prst="roundRect">
            <a:avLst>
              <a:gd name="adj" fmla="val 878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分布式</a:t>
            </a:r>
            <a:endParaRPr kumimoji="1" lang="zh-CN" altLang="en-US" dirty="0"/>
          </a:p>
        </p:txBody>
      </p:sp>
      <p:sp>
        <p:nvSpPr>
          <p:cNvPr id="88" name="圆角矩形 87"/>
          <p:cNvSpPr/>
          <p:nvPr/>
        </p:nvSpPr>
        <p:spPr>
          <a:xfrm>
            <a:off x="8480099" y="1472667"/>
            <a:ext cx="1292873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技术支撑</a:t>
            </a:r>
            <a:endParaRPr kumimoji="1"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9147396" y="5070202"/>
            <a:ext cx="625576" cy="1030966"/>
          </a:xfrm>
          <a:prstGeom prst="roundRect">
            <a:avLst>
              <a:gd name="adj" fmla="val 878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云安全</a:t>
            </a:r>
            <a:endParaRPr kumimoji="1"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8506530" y="1944000"/>
            <a:ext cx="533400" cy="246986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前后端分离</a:t>
            </a:r>
            <a:endParaRPr kumimoji="1"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8509735" y="4571999"/>
            <a:ext cx="533400" cy="153716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全平台开发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97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前后端分离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8480099" y="1472667"/>
            <a:ext cx="1292874" cy="4636500"/>
            <a:chOff x="8480099" y="1472667"/>
            <a:chExt cx="1292874" cy="4636500"/>
          </a:xfrm>
        </p:grpSpPr>
        <p:sp>
          <p:nvSpPr>
            <p:cNvPr id="78" name="圆角矩形 77"/>
            <p:cNvSpPr/>
            <p:nvPr/>
          </p:nvSpPr>
          <p:spPr>
            <a:xfrm>
              <a:off x="9150728" y="1944000"/>
              <a:ext cx="622244" cy="8425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大数据</a:t>
              </a:r>
              <a:endParaRPr kumimoji="1" lang="zh-CN" altLang="en-US" dirty="0"/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9150728" y="2913649"/>
              <a:ext cx="622245" cy="91403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云计算</a:t>
              </a:r>
              <a:endParaRPr kumimoji="1" lang="zh-CN" altLang="en-US" dirty="0"/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9147395" y="3931770"/>
              <a:ext cx="625577" cy="985749"/>
            </a:xfrm>
            <a:prstGeom prst="roundRect">
              <a:avLst>
                <a:gd name="adj" fmla="val 8786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分布式</a:t>
              </a:r>
              <a:endParaRPr kumimoji="1" lang="zh-CN" altLang="en-US" dirty="0"/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8480099" y="1472667"/>
              <a:ext cx="1292873" cy="360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技术支撑</a:t>
              </a:r>
              <a:endParaRPr kumimoji="1" lang="zh-CN" altLang="en-US" dirty="0"/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9147396" y="5070202"/>
              <a:ext cx="625576" cy="1030966"/>
            </a:xfrm>
            <a:prstGeom prst="roundRect">
              <a:avLst>
                <a:gd name="adj" fmla="val 8786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/>
                <a:t>云安全</a:t>
              </a:r>
              <a:endParaRPr kumimoji="1" lang="zh-CN" altLang="en-US" dirty="0"/>
            </a:p>
          </p:txBody>
        </p:sp>
        <p:sp>
          <p:nvSpPr>
            <p:cNvPr id="91" name="圆角矩形 90"/>
            <p:cNvSpPr/>
            <p:nvPr/>
          </p:nvSpPr>
          <p:spPr>
            <a:xfrm>
              <a:off x="8506530" y="1944000"/>
              <a:ext cx="533400" cy="2469869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前后端分离</a:t>
              </a:r>
              <a:endParaRPr kumimoji="1" lang="zh-CN" altLang="en-US" dirty="0"/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8509735" y="4571999"/>
              <a:ext cx="533400" cy="153716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/>
                <a:t>全平台开发</a:t>
              </a:r>
              <a:endParaRPr kumimoji="1" lang="zh-CN" altLang="en-US" dirty="0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1238472" y="1472667"/>
            <a:ext cx="1292874" cy="4636500"/>
            <a:chOff x="1238472" y="1472667"/>
            <a:chExt cx="1292874" cy="4636500"/>
          </a:xfrm>
        </p:grpSpPr>
        <p:sp>
          <p:nvSpPr>
            <p:cNvPr id="10" name="圆角矩形 9"/>
            <p:cNvSpPr/>
            <p:nvPr/>
          </p:nvSpPr>
          <p:spPr>
            <a:xfrm>
              <a:off x="1909101" y="1944000"/>
              <a:ext cx="622244" cy="84252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大数据</a:t>
              </a:r>
              <a:endParaRPr kumimoji="1" lang="zh-CN" altLang="en-US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909101" y="2913649"/>
              <a:ext cx="622245" cy="91403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云计算</a:t>
              </a:r>
              <a:endParaRPr kumimoji="1"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905768" y="3931770"/>
              <a:ext cx="625577" cy="985749"/>
            </a:xfrm>
            <a:prstGeom prst="roundRect">
              <a:avLst>
                <a:gd name="adj" fmla="val 8786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分布式</a:t>
              </a:r>
              <a:endParaRPr kumimoji="1"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238472" y="1472667"/>
              <a:ext cx="1292873" cy="360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技术支撑</a:t>
              </a:r>
              <a:endParaRPr kumimoji="1" lang="zh-CN" altLang="en-US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905769" y="5070202"/>
              <a:ext cx="625576" cy="1030966"/>
            </a:xfrm>
            <a:prstGeom prst="roundRect">
              <a:avLst>
                <a:gd name="adj" fmla="val 8786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/>
                <a:t>云安全</a:t>
              </a:r>
              <a:endParaRPr kumimoji="1"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264903" y="1944000"/>
              <a:ext cx="533400" cy="2469869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前后端分离</a:t>
              </a:r>
              <a:endParaRPr kumimoji="1" lang="zh-CN" altLang="en-US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268108" y="4571999"/>
              <a:ext cx="533400" cy="153716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/>
                <a:t>全平台开发</a:t>
              </a:r>
              <a:endParaRPr kumimoji="1" lang="zh-CN" altLang="en-US" dirty="0"/>
            </a:p>
          </p:txBody>
        </p:sp>
      </p:grp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2931198" y="1444922"/>
            <a:ext cx="5172274" cy="4733781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/>
              <a:t>什么是前后端分离？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      </a:t>
            </a:r>
            <a:r>
              <a:rPr kumimoji="1" lang="zh-CN" altLang="en-US" sz="2000" dirty="0" smtClean="0"/>
              <a:t>前后端分离</a:t>
            </a:r>
            <a:r>
              <a:rPr kumimoji="1" lang="zh-CN" altLang="en-US" sz="2000" dirty="0"/>
              <a:t>，本质是关注点的分离，即系统开发</a:t>
            </a:r>
            <a:r>
              <a:rPr kumimoji="1" lang="zh-CN" altLang="en-US" sz="2000" dirty="0" smtClean="0"/>
              <a:t>的职责划分。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为什么要前后端分离？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      </a:t>
            </a:r>
            <a:r>
              <a:rPr kumimoji="1" lang="zh-CN" altLang="en-US" sz="2000" dirty="0" smtClean="0"/>
              <a:t>复杂</a:t>
            </a:r>
            <a:r>
              <a:rPr kumimoji="1" lang="zh-CN" altLang="en-US" sz="2000" dirty="0"/>
              <a:t>的软件需要有人专注于表现和交互，有人专注于领域逻辑。前端关注交互体验，后端关注于表达正确的业务</a:t>
            </a:r>
            <a:r>
              <a:rPr kumimoji="1" lang="zh-CN" altLang="en-US" sz="2000" dirty="0" smtClean="0"/>
              <a:t>。</a:t>
            </a:r>
            <a:endParaRPr kumimoji="1" lang="en-US" altLang="zh-CN" sz="2000" dirty="0" smtClean="0"/>
          </a:p>
        </p:txBody>
      </p:sp>
      <p:sp>
        <p:nvSpPr>
          <p:cNvPr id="20" name="文本框 19"/>
          <p:cNvSpPr txBox="1"/>
          <p:nvPr/>
        </p:nvSpPr>
        <p:spPr>
          <a:xfrm>
            <a:off x="5194169" y="48120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前端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194169" y="55217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后端</a:t>
            </a:r>
            <a:endParaRPr kumimoji="1"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5887233" y="4704507"/>
            <a:ext cx="2354891" cy="58446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chemeClr val="tx1"/>
                </a:solidFill>
              </a:rPr>
              <a:t>View         Controller    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887233" y="5424388"/>
            <a:ext cx="2354891" cy="564089"/>
          </a:xfrm>
          <a:prstGeom prst="roundRect">
            <a:avLst/>
          </a:prstGeom>
          <a:solidFill>
            <a:srgbClr val="608F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FFFFFF"/>
                </a:solidFill>
              </a:rPr>
              <a:t>Model</a:t>
            </a:r>
            <a:r>
              <a:rPr kumimoji="1" lang="en-US" altLang="zh-CN" dirty="0" smtClean="0">
                <a:solidFill>
                  <a:srgbClr val="FFFFFF"/>
                </a:solidFill>
              </a:rPr>
              <a:t>    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96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全平台开发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909101" y="1944000"/>
            <a:ext cx="622244" cy="84252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大数据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909101" y="2913649"/>
            <a:ext cx="622245" cy="91403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云计算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905768" y="3931770"/>
            <a:ext cx="625577" cy="985749"/>
          </a:xfrm>
          <a:prstGeom prst="roundRect">
            <a:avLst>
              <a:gd name="adj" fmla="val 8786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分布式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238472" y="1472667"/>
            <a:ext cx="1292873" cy="360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技术支撑</a:t>
            </a:r>
            <a:endParaRPr kumimoji="1"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1905769" y="5070202"/>
            <a:ext cx="625576" cy="1030966"/>
          </a:xfrm>
          <a:prstGeom prst="roundRect">
            <a:avLst>
              <a:gd name="adj" fmla="val 8786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云安全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264903" y="1944000"/>
            <a:ext cx="533400" cy="246986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前后端分离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1268108" y="4571999"/>
            <a:ext cx="533400" cy="153716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全平台开发</a:t>
            </a:r>
            <a:endParaRPr kumimoji="1" lang="zh-CN" altLang="en-US" dirty="0"/>
          </a:p>
        </p:txBody>
      </p:sp>
      <p:pic>
        <p:nvPicPr>
          <p:cNvPr id="21" name="图片 20" descr="屏幕快照 2016-08-17 下午4.2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84" y="2877236"/>
            <a:ext cx="2556829" cy="1463421"/>
          </a:xfrm>
          <a:prstGeom prst="rect">
            <a:avLst/>
          </a:prstGeom>
        </p:spPr>
      </p:pic>
      <p:pic>
        <p:nvPicPr>
          <p:cNvPr id="22" name="图片 21" descr="E60CA4C1-654A-4B69-96EF-4676B212F76C_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64" y="4482416"/>
            <a:ext cx="1254505" cy="1254505"/>
          </a:xfrm>
          <a:prstGeom prst="rect">
            <a:avLst/>
          </a:prstGeom>
        </p:spPr>
      </p:pic>
      <p:pic>
        <p:nvPicPr>
          <p:cNvPr id="23" name="图片 22" descr="20140408134153-130090423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428" y="1716363"/>
            <a:ext cx="1754909" cy="12739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58363" y="4345364"/>
            <a:ext cx="8274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73946" y="3015950"/>
            <a:ext cx="6158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ios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15562" y="5736921"/>
            <a:ext cx="13821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android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04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大数据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云计算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分布式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909101" y="1944000"/>
            <a:ext cx="622244" cy="84252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大数据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909101" y="2913649"/>
            <a:ext cx="622245" cy="91403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云计算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905768" y="3931770"/>
            <a:ext cx="625577" cy="985749"/>
          </a:xfrm>
          <a:prstGeom prst="roundRect">
            <a:avLst>
              <a:gd name="adj" fmla="val 87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分布式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238472" y="1472667"/>
            <a:ext cx="1292873" cy="360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技术支撑</a:t>
            </a:r>
            <a:endParaRPr kumimoji="1"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1905769" y="5070202"/>
            <a:ext cx="625576" cy="1030966"/>
          </a:xfrm>
          <a:prstGeom prst="roundRect">
            <a:avLst>
              <a:gd name="adj" fmla="val 8786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云安全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264903" y="1944000"/>
            <a:ext cx="533400" cy="246986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前后端分离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1268108" y="4571999"/>
            <a:ext cx="533400" cy="15371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全平台开发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743200" y="1825625"/>
            <a:ext cx="8205849" cy="2181721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大数据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      </a:t>
            </a:r>
            <a:r>
              <a:rPr kumimoji="1" lang="zh-CN" altLang="en-US" sz="2000" dirty="0"/>
              <a:t>一种规模大到在获取／存储／管理／分析方面超出了传统数据库软件能力范围的数据</a:t>
            </a:r>
            <a:r>
              <a:rPr kumimoji="1" lang="zh-CN" altLang="en-US" sz="2000" dirty="0" smtClean="0"/>
              <a:t>集合</a:t>
            </a:r>
            <a:endParaRPr kumimoji="1" lang="en-US" altLang="zh-CN" sz="2000" dirty="0"/>
          </a:p>
          <a:p>
            <a:r>
              <a:rPr kumimoji="1" lang="zh-CN" altLang="en-US" sz="2000" dirty="0"/>
              <a:t>云计算与分布式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      </a:t>
            </a:r>
            <a:r>
              <a:rPr kumimoji="1" lang="zh-CN" altLang="en-US" sz="2000" dirty="0"/>
              <a:t>基于大数据的特点，</a:t>
            </a:r>
            <a:r>
              <a:rPr kumimoji="1" lang="en-US" altLang="zh-CN" sz="2000" dirty="0" err="1"/>
              <a:t>SuperID</a:t>
            </a:r>
            <a:r>
              <a:rPr kumimoji="1" lang="zh-CN" altLang="en-US" sz="2000" dirty="0"/>
              <a:t>数据库采用了依托于云计算的分布式架构，从而对盟客网涉及的海量数据进行分布式数据挖掘。</a:t>
            </a:r>
          </a:p>
          <a:p>
            <a:endParaRPr kumimoji="1"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7791192" y="4396635"/>
            <a:ext cx="2819151" cy="57901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分布式数据挖掘</a:t>
            </a:r>
            <a:endParaRPr kumimoji="1" lang="zh-CN" altLang="en-US" sz="1600" dirty="0"/>
          </a:p>
        </p:txBody>
      </p:sp>
      <p:sp>
        <p:nvSpPr>
          <p:cNvPr id="22" name="圆角矩形 21"/>
          <p:cNvSpPr/>
          <p:nvPr/>
        </p:nvSpPr>
        <p:spPr>
          <a:xfrm>
            <a:off x="7791192" y="4975654"/>
            <a:ext cx="2819151" cy="56465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分布式处理</a:t>
            </a:r>
            <a:endParaRPr kumimoji="1" lang="en-US" altLang="zh-CN" sz="1600" dirty="0" smtClean="0"/>
          </a:p>
          <a:p>
            <a:pPr algn="ctr"/>
            <a:r>
              <a:rPr kumimoji="1" lang="zh-CN" altLang="en-US" sz="1600" dirty="0" smtClean="0"/>
              <a:t>分布式数据库</a:t>
            </a:r>
            <a:endParaRPr kumimoji="1" lang="zh-CN" altLang="en-US" sz="1600" dirty="0"/>
          </a:p>
        </p:txBody>
      </p:sp>
      <p:sp>
        <p:nvSpPr>
          <p:cNvPr id="23" name="圆角矩形 22"/>
          <p:cNvSpPr/>
          <p:nvPr/>
        </p:nvSpPr>
        <p:spPr>
          <a:xfrm>
            <a:off x="7791192" y="5554673"/>
            <a:ext cx="1515648" cy="581282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云存储</a:t>
            </a:r>
            <a:endParaRPr kumimoji="1" lang="zh-CN" altLang="en-US" sz="1600" dirty="0"/>
          </a:p>
        </p:txBody>
      </p:sp>
      <p:sp>
        <p:nvSpPr>
          <p:cNvPr id="24" name="圆角矩形 23"/>
          <p:cNvSpPr/>
          <p:nvPr/>
        </p:nvSpPr>
        <p:spPr>
          <a:xfrm>
            <a:off x="9306842" y="5538044"/>
            <a:ext cx="1303500" cy="58128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虚拟化</a:t>
            </a:r>
            <a:endParaRPr kumimoji="1"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041843" y="4496134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SaaS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7050360" y="5040989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PaaS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061355" y="5644019"/>
            <a:ext cx="65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IaaS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00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云安全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909101" y="1944000"/>
            <a:ext cx="622244" cy="84252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大数据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909101" y="2913649"/>
            <a:ext cx="622245" cy="91403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云计算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905768" y="3931770"/>
            <a:ext cx="625577" cy="985749"/>
          </a:xfrm>
          <a:prstGeom prst="roundRect">
            <a:avLst>
              <a:gd name="adj" fmla="val 8786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分布式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238472" y="1472667"/>
            <a:ext cx="1292873" cy="360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技术支撑</a:t>
            </a:r>
            <a:endParaRPr kumimoji="1"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1905769" y="5070202"/>
            <a:ext cx="625576" cy="1030966"/>
          </a:xfrm>
          <a:prstGeom prst="roundRect">
            <a:avLst>
              <a:gd name="adj" fmla="val 87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云安全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264903" y="1944000"/>
            <a:ext cx="533400" cy="246986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前后端分离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1268108" y="4571999"/>
            <a:ext cx="533400" cy="15371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全平台开发</a:t>
            </a:r>
            <a:endParaRPr kumimoji="1" lang="zh-CN" altLang="en-US" dirty="0"/>
          </a:p>
        </p:txBody>
      </p:sp>
      <p:sp>
        <p:nvSpPr>
          <p:cNvPr id="17" name="内容占位符 4"/>
          <p:cNvSpPr>
            <a:spLocks noGrp="1"/>
          </p:cNvSpPr>
          <p:nvPr>
            <p:ph idx="1"/>
          </p:nvPr>
        </p:nvSpPr>
        <p:spPr>
          <a:xfrm>
            <a:off x="2743200" y="1825625"/>
            <a:ext cx="8205849" cy="3244577"/>
          </a:xfrm>
        </p:spPr>
        <p:txBody>
          <a:bodyPr>
            <a:normAutofit/>
          </a:bodyPr>
          <a:lstStyle/>
          <a:p>
            <a:r>
              <a:rPr kumimoji="1" lang="en-US" altLang="zh-CN" sz="2000" dirty="0" err="1"/>
              <a:t>DDoS</a:t>
            </a:r>
            <a:r>
              <a:rPr kumimoji="1" lang="zh-CN" altLang="en-US" sz="2000" dirty="0"/>
              <a:t>高防</a:t>
            </a:r>
            <a:r>
              <a:rPr kumimoji="1" lang="en-US" altLang="zh-CN" sz="2000" dirty="0" smtClean="0"/>
              <a:t>IP</a:t>
            </a:r>
          </a:p>
          <a:p>
            <a:pPr marL="0" indent="0">
              <a:buNone/>
            </a:pPr>
            <a:r>
              <a:rPr kumimoji="1" lang="zh-CN" altLang="en-US" sz="2000" dirty="0" smtClean="0"/>
              <a:t>     防御</a:t>
            </a:r>
            <a:r>
              <a:rPr kumimoji="1" lang="zh-CN" altLang="en-US" sz="2000" dirty="0"/>
              <a:t>包括</a:t>
            </a:r>
            <a:r>
              <a:rPr kumimoji="1" lang="en-US" altLang="zh-CN" sz="2000" dirty="0"/>
              <a:t>CC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SYN flood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UDP flood</a:t>
            </a:r>
            <a:r>
              <a:rPr kumimoji="1" lang="zh-CN" altLang="en-US" sz="2000" dirty="0"/>
              <a:t>等所有</a:t>
            </a:r>
            <a:r>
              <a:rPr kumimoji="1" lang="en-US" altLang="zh-CN" sz="2000" dirty="0" err="1"/>
              <a:t>DDoS</a:t>
            </a:r>
            <a:r>
              <a:rPr kumimoji="1" lang="zh-CN" altLang="en-US" sz="2000" dirty="0"/>
              <a:t>攻击方式</a:t>
            </a:r>
            <a:r>
              <a:rPr kumimoji="1" lang="zh-CN" altLang="en-US" sz="2000" dirty="0" smtClean="0"/>
              <a:t>。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zh-CN" altLang="en-US" sz="2000" dirty="0"/>
              <a:t>加密服务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    对</a:t>
            </a:r>
            <a:r>
              <a:rPr kumimoji="1" lang="zh-CN" altLang="en-US" sz="2000" dirty="0"/>
              <a:t>用户访问数据库的行为进行记录、分析和回报，可以帮助用户生成合规报告、事故追踪报告，同时加强内外部数据库网络行为记录，提高数据资产安全。</a:t>
            </a:r>
          </a:p>
          <a:p>
            <a:endParaRPr kumimoji="1" lang="en-US" altLang="zh-CN" sz="20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21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New 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体系架构</a:t>
            </a:r>
            <a:endParaRPr kumimoji="1"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1289613" y="1944000"/>
            <a:ext cx="533400" cy="277723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盟</a:t>
            </a:r>
            <a:endParaRPr kumimoji="1"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1289612" y="6267677"/>
            <a:ext cx="1535743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业务支持</a:t>
            </a:r>
            <a:endParaRPr kumimoji="1" lang="zh-CN" altLang="en-US" dirty="0"/>
          </a:p>
        </p:txBody>
      </p:sp>
      <p:sp>
        <p:nvSpPr>
          <p:cNvPr id="55" name="圆角矩形 54"/>
          <p:cNvSpPr/>
          <p:nvPr/>
        </p:nvSpPr>
        <p:spPr>
          <a:xfrm>
            <a:off x="1946810" y="1944000"/>
            <a:ext cx="533400" cy="415218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事务</a:t>
            </a:r>
            <a:endParaRPr kumimoji="1"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2600253" y="1944000"/>
            <a:ext cx="533400" cy="147070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人力</a:t>
            </a:r>
            <a:endParaRPr kumimoji="1"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2596759" y="3503593"/>
            <a:ext cx="533400" cy="172701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物力</a:t>
            </a:r>
            <a:endParaRPr kumimoji="1" lang="zh-CN" altLang="en-US" dirty="0"/>
          </a:p>
        </p:txBody>
      </p:sp>
      <p:sp>
        <p:nvSpPr>
          <p:cNvPr id="58" name="圆角矩形 57"/>
          <p:cNvSpPr/>
          <p:nvPr/>
        </p:nvSpPr>
        <p:spPr>
          <a:xfrm>
            <a:off x="2596759" y="5322506"/>
            <a:ext cx="533400" cy="78537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财力</a:t>
            </a:r>
            <a:endParaRPr kumimoji="1" lang="zh-CN" altLang="en-US" dirty="0"/>
          </a:p>
        </p:txBody>
      </p:sp>
      <p:sp>
        <p:nvSpPr>
          <p:cNvPr id="59" name="圆角矩形 58"/>
          <p:cNvSpPr/>
          <p:nvPr/>
        </p:nvSpPr>
        <p:spPr>
          <a:xfrm>
            <a:off x="3276845" y="1944000"/>
            <a:ext cx="969327" cy="147070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业务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管理</a:t>
            </a:r>
            <a:endParaRPr kumimoji="1" lang="zh-CN" altLang="en-US" dirty="0"/>
          </a:p>
        </p:txBody>
      </p:sp>
      <p:sp>
        <p:nvSpPr>
          <p:cNvPr id="60" name="圆角矩形 59"/>
          <p:cNvSpPr/>
          <p:nvPr/>
        </p:nvSpPr>
        <p:spPr>
          <a:xfrm>
            <a:off x="3269858" y="3523125"/>
            <a:ext cx="969327" cy="121574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资产库</a:t>
            </a:r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3276845" y="4842437"/>
            <a:ext cx="969327" cy="38816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核销库</a:t>
            </a:r>
            <a:endParaRPr kumimoji="1" lang="zh-CN" altLang="en-US" dirty="0"/>
          </a:p>
        </p:txBody>
      </p:sp>
      <p:sp>
        <p:nvSpPr>
          <p:cNvPr id="62" name="圆角矩形 61"/>
          <p:cNvSpPr/>
          <p:nvPr/>
        </p:nvSpPr>
        <p:spPr>
          <a:xfrm>
            <a:off x="3264142" y="5325393"/>
            <a:ext cx="969327" cy="78249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资金库</a:t>
            </a:r>
            <a:endParaRPr kumimoji="1" lang="zh-CN" altLang="en-US" dirty="0"/>
          </a:p>
        </p:txBody>
      </p:sp>
      <p:sp>
        <p:nvSpPr>
          <p:cNvPr id="63" name="圆角矩形 62"/>
          <p:cNvSpPr/>
          <p:nvPr/>
        </p:nvSpPr>
        <p:spPr>
          <a:xfrm>
            <a:off x="4375951" y="5322506"/>
            <a:ext cx="3339661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币种管理</a:t>
            </a:r>
            <a:endParaRPr kumimoji="1" lang="zh-CN" altLang="en-US" dirty="0"/>
          </a:p>
        </p:txBody>
      </p:sp>
      <p:sp>
        <p:nvSpPr>
          <p:cNvPr id="64" name="圆角矩形 63"/>
          <p:cNvSpPr/>
          <p:nvPr/>
        </p:nvSpPr>
        <p:spPr>
          <a:xfrm>
            <a:off x="4360515" y="5747885"/>
            <a:ext cx="158204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调整余额</a:t>
            </a:r>
            <a:endParaRPr kumimoji="1" lang="zh-CN" altLang="en-US" dirty="0"/>
          </a:p>
        </p:txBody>
      </p:sp>
      <p:sp>
        <p:nvSpPr>
          <p:cNvPr id="65" name="圆角矩形 64"/>
          <p:cNvSpPr/>
          <p:nvPr/>
        </p:nvSpPr>
        <p:spPr>
          <a:xfrm>
            <a:off x="6060799" y="5752502"/>
            <a:ext cx="1654813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查看账单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4385872" y="4842439"/>
            <a:ext cx="3329740" cy="38816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保存核销物品，记录生命周期</a:t>
            </a:r>
            <a:endParaRPr kumimoji="1" lang="zh-CN" altLang="en-US" dirty="0"/>
          </a:p>
        </p:txBody>
      </p:sp>
      <p:sp>
        <p:nvSpPr>
          <p:cNvPr id="67" name="圆角矩形 66"/>
          <p:cNvSpPr/>
          <p:nvPr/>
        </p:nvSpPr>
        <p:spPr>
          <a:xfrm>
            <a:off x="4402176" y="3523124"/>
            <a:ext cx="3295015" cy="41503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物品管理</a:t>
            </a:r>
            <a:endParaRPr kumimoji="1"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4390601" y="3977446"/>
            <a:ext cx="155889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物品入库</a:t>
            </a:r>
            <a:endParaRPr kumimoji="1"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6060799" y="3984455"/>
            <a:ext cx="1636922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物品生产</a:t>
            </a:r>
            <a:endParaRPr kumimoji="1" lang="zh-CN" altLang="en-US" dirty="0"/>
          </a:p>
        </p:txBody>
      </p:sp>
      <p:sp>
        <p:nvSpPr>
          <p:cNvPr id="70" name="圆角矩形 69"/>
          <p:cNvSpPr/>
          <p:nvPr/>
        </p:nvSpPr>
        <p:spPr>
          <a:xfrm>
            <a:off x="4373643" y="4376546"/>
            <a:ext cx="1575848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物品拆分</a:t>
            </a:r>
            <a:endParaRPr kumimoji="1"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6060799" y="4372945"/>
            <a:ext cx="1636922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物品核销</a:t>
            </a:r>
            <a:endParaRPr kumimoji="1" lang="zh-CN" altLang="en-US" dirty="0"/>
          </a:p>
        </p:txBody>
      </p:sp>
      <p:sp>
        <p:nvSpPr>
          <p:cNvPr id="72" name="圆角矩形 71"/>
          <p:cNvSpPr/>
          <p:nvPr/>
        </p:nvSpPr>
        <p:spPr>
          <a:xfrm>
            <a:off x="4383993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事务树</a:t>
            </a:r>
            <a:endParaRPr kumimoji="1" lang="zh-CN" altLang="en-US" dirty="0"/>
          </a:p>
        </p:txBody>
      </p:sp>
      <p:sp>
        <p:nvSpPr>
          <p:cNvPr id="73" name="圆角矩形 72"/>
          <p:cNvSpPr/>
          <p:nvPr/>
        </p:nvSpPr>
        <p:spPr>
          <a:xfrm>
            <a:off x="4942252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公告</a:t>
            </a:r>
            <a:endParaRPr kumimoji="1"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5499288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任务</a:t>
            </a:r>
            <a:endParaRPr kumimoji="1" lang="zh-CN" altLang="en-US" dirty="0"/>
          </a:p>
        </p:txBody>
      </p:sp>
      <p:sp>
        <p:nvSpPr>
          <p:cNvPr id="75" name="圆角矩形 74"/>
          <p:cNvSpPr/>
          <p:nvPr/>
        </p:nvSpPr>
        <p:spPr>
          <a:xfrm>
            <a:off x="6612318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交易</a:t>
            </a:r>
            <a:endParaRPr kumimoji="1"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7161048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合同</a:t>
            </a:r>
            <a:endParaRPr kumimoji="1" lang="zh-CN" altLang="en-US" dirty="0"/>
          </a:p>
        </p:txBody>
      </p:sp>
      <p:sp>
        <p:nvSpPr>
          <p:cNvPr id="77" name="圆角矩形 76"/>
          <p:cNvSpPr/>
          <p:nvPr/>
        </p:nvSpPr>
        <p:spPr>
          <a:xfrm>
            <a:off x="7832179" y="1944000"/>
            <a:ext cx="533400" cy="415027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记录与统计</a:t>
            </a:r>
            <a:endParaRPr kumimoji="1"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9150728" y="1944000"/>
            <a:ext cx="622244" cy="84252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大数据</a:t>
            </a:r>
            <a:endParaRPr kumimoji="1"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9150728" y="2913649"/>
            <a:ext cx="622245" cy="91403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云计算</a:t>
            </a:r>
            <a:endParaRPr kumimoji="1"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9147395" y="3931770"/>
            <a:ext cx="625577" cy="985749"/>
          </a:xfrm>
          <a:prstGeom prst="roundRect">
            <a:avLst>
              <a:gd name="adj" fmla="val 878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分布式</a:t>
            </a:r>
            <a:endParaRPr kumimoji="1"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9900101" y="1944000"/>
            <a:ext cx="1404537" cy="4151951"/>
          </a:xfrm>
          <a:prstGeom prst="roundRect">
            <a:avLst>
              <a:gd name="adj" fmla="val 513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全南大团队前后端开发设计</a:t>
            </a:r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 smtClean="0"/>
              <a:t>从需求到开发到测试到部署的完善系统开发与管理流程</a:t>
            </a:r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 smtClean="0"/>
              <a:t>管理体系的标准化服务</a:t>
            </a:r>
            <a:endParaRPr kumimoji="1"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2928394" y="6267677"/>
            <a:ext cx="1737337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安全与隐私</a:t>
            </a:r>
            <a:endParaRPr kumimoji="1"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4768770" y="6267677"/>
            <a:ext cx="1693075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消息与通知</a:t>
            </a:r>
            <a:endParaRPr kumimoji="1"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6564884" y="6267677"/>
            <a:ext cx="2150854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会话体系</a:t>
            </a:r>
            <a:endParaRPr kumimoji="1"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8831484" y="6267677"/>
            <a:ext cx="247315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角色与权限</a:t>
            </a:r>
            <a:endParaRPr kumimoji="1" lang="zh-CN" altLang="en-US" dirty="0"/>
          </a:p>
        </p:txBody>
      </p:sp>
      <p:sp>
        <p:nvSpPr>
          <p:cNvPr id="86" name="圆角矩形 85"/>
          <p:cNvSpPr/>
          <p:nvPr/>
        </p:nvSpPr>
        <p:spPr>
          <a:xfrm>
            <a:off x="1289612" y="1474235"/>
            <a:ext cx="1840547" cy="36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SuperID</a:t>
            </a:r>
            <a:endParaRPr kumimoji="1" lang="zh-CN" altLang="en-US" dirty="0"/>
          </a:p>
        </p:txBody>
      </p:sp>
      <p:sp>
        <p:nvSpPr>
          <p:cNvPr id="87" name="圆角矩形 86"/>
          <p:cNvSpPr/>
          <p:nvPr/>
        </p:nvSpPr>
        <p:spPr>
          <a:xfrm>
            <a:off x="3276845" y="1474235"/>
            <a:ext cx="5088734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信息化部署</a:t>
            </a:r>
            <a:endParaRPr kumimoji="1" lang="zh-CN" altLang="en-US" dirty="0"/>
          </a:p>
        </p:txBody>
      </p:sp>
      <p:sp>
        <p:nvSpPr>
          <p:cNvPr id="88" name="圆角矩形 87"/>
          <p:cNvSpPr/>
          <p:nvPr/>
        </p:nvSpPr>
        <p:spPr>
          <a:xfrm>
            <a:off x="8480099" y="1472667"/>
            <a:ext cx="1292873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技术支撑</a:t>
            </a:r>
            <a:endParaRPr kumimoji="1"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9881806" y="1461092"/>
            <a:ext cx="1422829" cy="360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服务支持</a:t>
            </a:r>
            <a:endParaRPr kumimoji="1"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9147396" y="5070202"/>
            <a:ext cx="625576" cy="1030966"/>
          </a:xfrm>
          <a:prstGeom prst="roundRect">
            <a:avLst>
              <a:gd name="adj" fmla="val 878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云安全</a:t>
            </a:r>
            <a:endParaRPr kumimoji="1"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8506530" y="1944000"/>
            <a:ext cx="533400" cy="246986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前后端分离</a:t>
            </a:r>
            <a:endParaRPr kumimoji="1"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8509735" y="4571999"/>
            <a:ext cx="533400" cy="153716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全平台开发</a:t>
            </a:r>
            <a:endParaRPr kumimoji="1" lang="zh-CN" altLang="en-US" dirty="0"/>
          </a:p>
        </p:txBody>
      </p:sp>
      <p:sp>
        <p:nvSpPr>
          <p:cNvPr id="93" name="圆角矩形 92"/>
          <p:cNvSpPr/>
          <p:nvPr/>
        </p:nvSpPr>
        <p:spPr>
          <a:xfrm>
            <a:off x="1289613" y="4876935"/>
            <a:ext cx="533400" cy="124675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个人</a:t>
            </a:r>
            <a:endParaRPr kumimoji="1" lang="zh-CN" altLang="en-US" dirty="0"/>
          </a:p>
        </p:txBody>
      </p:sp>
      <p:sp>
        <p:nvSpPr>
          <p:cNvPr id="94" name="圆角矩形 93"/>
          <p:cNvSpPr/>
          <p:nvPr/>
        </p:nvSpPr>
        <p:spPr>
          <a:xfrm>
            <a:off x="6056810" y="1944000"/>
            <a:ext cx="533400" cy="147599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2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原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产品</a:t>
            </a:r>
            <a:r>
              <a:rPr kumimoji="1" lang="zh-CN" altLang="en-US" dirty="0"/>
              <a:t>结构图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123875"/>
              </p:ext>
            </p:extLst>
          </p:nvPr>
        </p:nvGraphicFramePr>
        <p:xfrm>
          <a:off x="0" y="1825625"/>
          <a:ext cx="12192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165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问题与改进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5907122"/>
              </p:ext>
            </p:extLst>
          </p:nvPr>
        </p:nvGraphicFramePr>
        <p:xfrm>
          <a:off x="0" y="1825625"/>
          <a:ext cx="12192000" cy="296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2096814" y="1995055"/>
            <a:ext cx="9256986" cy="712519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307782" y="2707574"/>
            <a:ext cx="1046018" cy="1420125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962147"/>
            <a:ext cx="12192000" cy="1883978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改进措施：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、盟与事务是包含与被包含的关系，盟是一个企业（团体、组织）资源的提供者，事务是组织一切活动的中心，在产品设计的顶层将二者分开，互有联系又相互独立，有利于产品的发展。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、个人账户部分关心的是用户的账户安全、隐私、偏好等信息，与用户在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系统内掌握的资源不完全对等。所以需要将用户在</a:t>
            </a:r>
            <a:r>
              <a:rPr kumimoji="1" lang="en-US" altLang="zh-CN" dirty="0" err="1" smtClean="0"/>
              <a:t>SuperID</a:t>
            </a:r>
            <a:r>
              <a:rPr kumimoji="1" lang="zh-CN" altLang="en-US" dirty="0" smtClean="0"/>
              <a:t>在系统内掌握的资源（财力物力等）与个人账号分开，从而使系统更好理解和使用。</a:t>
            </a:r>
            <a:endParaRPr kumimoji="1" lang="zh-CN" altLang="en-US" dirty="0"/>
          </a:p>
        </p:txBody>
      </p:sp>
      <p:sp>
        <p:nvSpPr>
          <p:cNvPr id="10" name="线形标注 2 (带边框和强调线) 9"/>
          <p:cNvSpPr/>
          <p:nvPr/>
        </p:nvSpPr>
        <p:spPr>
          <a:xfrm>
            <a:off x="8634351" y="1027906"/>
            <a:ext cx="2719449" cy="835665"/>
          </a:xfrm>
          <a:prstGeom prst="accentBorderCallout2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、事务与盟混在一起，从结构上不方便管理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85051" y="2707574"/>
            <a:ext cx="1046018" cy="178559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线形标注 2 (带边框和强调线) 11"/>
          <p:cNvSpPr/>
          <p:nvPr/>
        </p:nvSpPr>
        <p:spPr>
          <a:xfrm>
            <a:off x="6863358" y="3385343"/>
            <a:ext cx="2719449" cy="835665"/>
          </a:xfrm>
          <a:prstGeom prst="accentBorderCallout2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、个人账户部分与个人角色部分未分离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4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问题与改进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594416"/>
              </p:ext>
            </p:extLst>
          </p:nvPr>
        </p:nvGraphicFramePr>
        <p:xfrm>
          <a:off x="0" y="1825625"/>
          <a:ext cx="12192000" cy="296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0" y="4962147"/>
            <a:ext cx="12192000" cy="1883978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改进措施：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、将事务树提升到事务的最高级别，可以直接在事务树上切换事务。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、将事务树与事务树的实际业务做成矩形结构，即可以保持事务树不变，切换不同的业务进行操作和查看。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、增加在事务树上查看统计信息的功能，在同一个事务上，可以在当前事务与统计模式下互相切换。</a:t>
            </a:r>
            <a:endParaRPr kumimoji="1" lang="zh-CN" altLang="en-US" dirty="0"/>
          </a:p>
        </p:txBody>
      </p:sp>
      <p:sp>
        <p:nvSpPr>
          <p:cNvPr id="10" name="线形标注 2 (带边框和强调线) 9"/>
          <p:cNvSpPr/>
          <p:nvPr/>
        </p:nvSpPr>
        <p:spPr>
          <a:xfrm>
            <a:off x="8408720" y="3178611"/>
            <a:ext cx="3231906" cy="196340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049"/>
              <a:gd name="adj6" fmla="val -31234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、盟事务空间安排不合理，盟事务的功能丰富，放在二级页面太小。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、当前事务与盟事务在各种业务上从在统计上的关系，当前的设计使得事务的实际业务与统计分隔较远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572990" y="2648197"/>
            <a:ext cx="1777835" cy="178559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142" y="310494"/>
            <a:ext cx="5117115" cy="27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5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问题与改进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</p:nvPr>
        </p:nvGraphicFramePr>
        <p:xfrm>
          <a:off x="0" y="1825625"/>
          <a:ext cx="12192000" cy="296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0" y="4962147"/>
            <a:ext cx="12192000" cy="1883978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改进措施：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、取消个人公告，个人如果需要发布公告应该直接去个人的事务中去发布公告。</a:t>
            </a:r>
            <a:endParaRPr kumimoji="1" lang="en-US" altLang="zh-CN" dirty="0" smtClean="0"/>
          </a:p>
        </p:txBody>
      </p:sp>
      <p:sp>
        <p:nvSpPr>
          <p:cNvPr id="10" name="线形标注 2 (带边框和强调线) 9"/>
          <p:cNvSpPr/>
          <p:nvPr/>
        </p:nvSpPr>
        <p:spPr>
          <a:xfrm>
            <a:off x="1776018" y="3462779"/>
            <a:ext cx="3231906" cy="119062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049"/>
              <a:gd name="adj6" fmla="val -31234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mtClean="0"/>
              <a:t>个人公告与事务的公告部分功能重复，区分性不是非常明显。系统使用过程中个人公告使用频率偏低。</a:t>
            </a:r>
            <a:endParaRPr kumimoji="1"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86590" y="2588821"/>
            <a:ext cx="566553" cy="178559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14" y="1690688"/>
            <a:ext cx="3867397" cy="16023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234050" y="2588821"/>
            <a:ext cx="566553" cy="178559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问题与改进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</p:nvPr>
        </p:nvGraphicFramePr>
        <p:xfrm>
          <a:off x="0" y="1825625"/>
          <a:ext cx="12192000" cy="296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0" y="4962147"/>
            <a:ext cx="12192000" cy="1883978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改进措施：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、设计全局的“盟友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会话”体系，通过侧边栏使得在任何一个页面找到自己的盟友进行会话成为可能。根据实际业务可以设置全局的“盟友”、“讨论组”、“最近会话”方便找到目标并开始会话。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、侧边栏增加盟内成员快速列表入口，系统自动识别当前角色所在的盟并列表展示所有的角色。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、将“盟友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会话”体系设为全局后带来进入当前事务的讨论组不方便的问题，可以在侧边栏添加“当前事务讨论组”快捷入口解决。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、去掉历史盟友功能。</a:t>
            </a:r>
            <a:endParaRPr kumimoji="1" lang="en-US" altLang="zh-CN" dirty="0" smtClean="0"/>
          </a:p>
        </p:txBody>
      </p:sp>
      <p:sp>
        <p:nvSpPr>
          <p:cNvPr id="10" name="线形标注 2 (带边框和强调线) 9"/>
          <p:cNvSpPr/>
          <p:nvPr/>
        </p:nvSpPr>
        <p:spPr>
          <a:xfrm>
            <a:off x="3604816" y="3325257"/>
            <a:ext cx="4185397" cy="180488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0098"/>
              <a:gd name="adj6" fmla="val -2614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、个人与事务中都有会话相关的内容，但毕竟分散且不成体系。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、没有足够好的方式找到盟内任何一个人并直接进行会话。进入一个盟就把所有的人都加为盟友几乎是不可能的。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、历史盟友功能鸡肋。</a:t>
            </a:r>
            <a:endParaRPr kumimoji="1"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1487879" y="2588821"/>
            <a:ext cx="970313" cy="178559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32913" y="2588821"/>
            <a:ext cx="970313" cy="601499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611" y="1367698"/>
            <a:ext cx="4326004" cy="23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问题与改进 </a:t>
            </a:r>
            <a:r>
              <a:rPr kumimoji="1" lang="en-US" altLang="zh-CN" dirty="0" smtClean="0"/>
              <a:t>5</a:t>
            </a:r>
            <a:endParaRPr kumimoji="1"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</p:nvPr>
        </p:nvGraphicFramePr>
        <p:xfrm>
          <a:off x="0" y="1825625"/>
          <a:ext cx="12192000" cy="296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0" y="4962147"/>
            <a:ext cx="12192000" cy="1883978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改进措施：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、在个人中心取消我的消息，只保留全局的消息中心。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、取消“我的日程”功能</a:t>
            </a:r>
            <a:endParaRPr kumimoji="1" lang="en-US" altLang="zh-CN" dirty="0" smtClean="0"/>
          </a:p>
        </p:txBody>
      </p:sp>
      <p:sp>
        <p:nvSpPr>
          <p:cNvPr id="10" name="线形标注 2 (带边框和强调线) 9"/>
          <p:cNvSpPr/>
          <p:nvPr/>
        </p:nvSpPr>
        <p:spPr>
          <a:xfrm>
            <a:off x="2531175" y="3708665"/>
            <a:ext cx="4185397" cy="569849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4938"/>
              <a:gd name="adj6" fmla="val -8554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、我的消息”与消息中心功能重复</a:t>
            </a:r>
            <a:endParaRPr kumimoji="1"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2141021" y="2529444"/>
            <a:ext cx="780309" cy="66501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753598" y="2004951"/>
            <a:ext cx="970313" cy="66501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596490" y="2529444"/>
            <a:ext cx="780309" cy="68204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线形标注 2 (带边框和强调线) 13"/>
          <p:cNvSpPr/>
          <p:nvPr/>
        </p:nvSpPr>
        <p:spPr>
          <a:xfrm>
            <a:off x="5347359" y="2804906"/>
            <a:ext cx="4185397" cy="569849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0519"/>
              <a:gd name="adj6" fmla="val -2245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2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我的日程”功能基本没有使用到且存在较多</a:t>
            </a:r>
            <a:r>
              <a:rPr kumimoji="1" lang="en-US" altLang="zh-CN" dirty="0" smtClean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528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问题与改进 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graphicFrame>
        <p:nvGraphicFramePr>
          <p:cNvPr id="5" name="内容占位符 3"/>
          <p:cNvGraphicFramePr>
            <a:graphicFrameLocks noGrp="1"/>
          </p:cNvGraphicFramePr>
          <p:nvPr>
            <p:ph idx="1"/>
          </p:nvPr>
        </p:nvGraphicFramePr>
        <p:xfrm>
          <a:off x="0" y="1825625"/>
          <a:ext cx="12192000" cy="296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0" y="4962147"/>
            <a:ext cx="12192000" cy="1883978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改进措施：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、对“基本资料”进行分级，分为“基础信息”和“详细信息”两部分。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、将盟角色的切换放到全局区域，比如顶部控制条或者右侧边栏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、在基础信息与详细信息分级的基础上对详细信息做公开性设置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、增加绑定手机、绑定邮箱管理的设置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、对敏感信息的显示做隐私处理，包括但不限于身份证号、手机号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4587338" y="3087583"/>
            <a:ext cx="1005940" cy="1318161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线形标注 2 (带边框和强调线) 13"/>
          <p:cNvSpPr/>
          <p:nvPr/>
        </p:nvSpPr>
        <p:spPr>
          <a:xfrm>
            <a:off x="7081156" y="2891869"/>
            <a:ext cx="4185397" cy="239090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0519"/>
              <a:gd name="adj6" fmla="val -2245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、“基本资料”没有对资料进行分级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、“所属盟角色”不是一个设置类型的功能，而是一个从系统中自动获得来进行展示和切换的功能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、资料的公开性也没有分级设置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、账户缺少绑定手机、邮箱的管理</a:t>
            </a:r>
            <a:endParaRPr kumimoji="1" lang="en-US" altLang="zh-CN" dirty="0" smtClean="0"/>
          </a:p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、所有保密信息都没有隐藏保密字段，比如身份证号、手机号等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804" y="365125"/>
            <a:ext cx="5696828" cy="235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4118</TotalTime>
  <Words>2669</Words>
  <Application>Microsoft Macintosh PowerPoint</Application>
  <PresentationFormat>宽屏</PresentationFormat>
  <Paragraphs>916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DengXian</vt:lpstr>
      <vt:lpstr>DengXian Light</vt:lpstr>
      <vt:lpstr>Arial</vt:lpstr>
      <vt:lpstr>深度</vt:lpstr>
      <vt:lpstr>Superid 改版路线图</vt:lpstr>
      <vt:lpstr>目录</vt:lpstr>
      <vt:lpstr>原SuperID产品结构图</vt:lpstr>
      <vt:lpstr>问题与改进 1</vt:lpstr>
      <vt:lpstr>问题与改进 2</vt:lpstr>
      <vt:lpstr>问题与改进 3</vt:lpstr>
      <vt:lpstr>问题与改进 4</vt:lpstr>
      <vt:lpstr>问题与改进 5</vt:lpstr>
      <vt:lpstr>问题与改进 6</vt:lpstr>
      <vt:lpstr>问题与改进 7</vt:lpstr>
      <vt:lpstr>问题与改进 8</vt:lpstr>
      <vt:lpstr>New SuperID体系架构</vt:lpstr>
      <vt:lpstr>New SuperID的组织方式</vt:lpstr>
      <vt:lpstr>New SuperID体系架构</vt:lpstr>
      <vt:lpstr>New SuperID体系架构</vt:lpstr>
      <vt:lpstr>New SuperID体系架构</vt:lpstr>
      <vt:lpstr>安全与隐私</vt:lpstr>
      <vt:lpstr>消息与通知</vt:lpstr>
      <vt:lpstr>会话体系</vt:lpstr>
      <vt:lpstr>角色与权限</vt:lpstr>
      <vt:lpstr>整体结构</vt:lpstr>
      <vt:lpstr>整体结构</vt:lpstr>
      <vt:lpstr>New SuperID体系架构</vt:lpstr>
      <vt:lpstr>技术支撑</vt:lpstr>
      <vt:lpstr>前后端分离</vt:lpstr>
      <vt:lpstr>全平台开发</vt:lpstr>
      <vt:lpstr>大数据/云计算/分布式</vt:lpstr>
      <vt:lpstr>云安全</vt:lpstr>
      <vt:lpstr>New SuperID体系架构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Superid 改版路线图</dc:title>
  <dc:creator>刘立丹</dc:creator>
  <cp:lastModifiedBy>刘立丹</cp:lastModifiedBy>
  <cp:revision>74</cp:revision>
  <dcterms:created xsi:type="dcterms:W3CDTF">2016-08-15T06:14:11Z</dcterms:created>
  <dcterms:modified xsi:type="dcterms:W3CDTF">2016-08-18T03:39:11Z</dcterms:modified>
</cp:coreProperties>
</file>